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Barlow" pitchFamily="2" charset="77"/>
      <p:regular r:id="rId28"/>
      <p:bold r:id="rId29"/>
      <p:italic r:id="rId30"/>
      <p:boldItalic r:id="rId31"/>
    </p:embeddedFont>
    <p:embeddedFont>
      <p:font typeface="Barlow Light" panose="020F0302020204030204" pitchFamily="34" charset="0"/>
      <p:regular r:id="rId32"/>
      <p:bold r:id="rId33"/>
      <p:italic r:id="rId34"/>
      <p:boldItalic r:id="rId35"/>
    </p:embeddedFont>
    <p:embeddedFont>
      <p:font typeface="Cambria" panose="02040503050406030204" pitchFamily="18" charset="0"/>
      <p:regular r:id="rId36"/>
      <p:bold r:id="rId37"/>
      <p:italic r:id="rId38"/>
      <p:boldItalic r:id="rId39"/>
    </p:embeddedFont>
    <p:embeddedFont>
      <p:font typeface="Georgia" panose="02040502050405020303" pitchFamily="18" charset="0"/>
      <p:regular r:id="rId40"/>
      <p:bold r:id="rId41"/>
      <p:italic r:id="rId42"/>
      <p:boldItalic r:id="rId43"/>
    </p:embeddedFont>
    <p:embeddedFont>
      <p:font typeface="Merriweather" pitchFamily="2" charset="77"/>
      <p:regular r:id="rId44"/>
      <p:bold r:id="rId45"/>
      <p:italic r:id="rId46"/>
      <p:boldItalic r:id="rId47"/>
    </p:embeddedFont>
    <p:embeddedFont>
      <p:font typeface="Merriweather Light" pitchFamily="2" charset="77"/>
      <p:regular r:id="rId48"/>
      <p:bold r:id="rId49"/>
      <p:italic r:id="rId50"/>
      <p:boldItalic r:id="rId51"/>
    </p:embeddedFont>
    <p:embeddedFont>
      <p:font typeface="Raleway" pitchFamily="2" charset="77"/>
      <p:regular r:id="rId52"/>
      <p:bold r:id="rId53"/>
      <p:italic r:id="rId54"/>
      <p:boldItalic r:id="rId55"/>
    </p:embeddedFont>
    <p:embeddedFont>
      <p:font typeface="Raleway SemiBold" pitchFamily="2" charset="77"/>
      <p:regular r:id="rId56"/>
      <p:bold r:id="rId57"/>
      <p:italic r:id="rId58"/>
      <p:boldItalic r:id="rId59"/>
    </p:embeddedFont>
    <p:embeddedFont>
      <p:font typeface="Source Code Pro" panose="020B0509030403020204" pitchFamily="49"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0E6BBFF-2E1B-477E-AC11-16A8BF7DD4EA}">
  <a:tblStyle styleId="{20E6BBFF-2E1B-477E-AC11-16A8BF7DD4E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8"/>
  </p:normalViewPr>
  <p:slideViewPr>
    <p:cSldViewPr snapToGrid="0">
      <p:cViewPr varScale="1">
        <p:scale>
          <a:sx n="145" d="100"/>
          <a:sy n="145" d="100"/>
        </p:scale>
        <p:origin x="680"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font" Target="fonts/font28.fntdata"/><Relationship Id="rId63" Type="http://schemas.openxmlformats.org/officeDocument/2006/relationships/font" Target="fonts/font3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font" Target="fonts/font26.fntdata"/><Relationship Id="rId58" Type="http://schemas.openxmlformats.org/officeDocument/2006/relationships/font" Target="fonts/font31.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3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font" Target="fonts/font29.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59" Type="http://schemas.openxmlformats.org/officeDocument/2006/relationships/font" Target="fonts/font32.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4.fntdata"/><Relationship Id="rId54" Type="http://schemas.openxmlformats.org/officeDocument/2006/relationships/font" Target="fonts/font27.fntdata"/><Relationship Id="rId62" Type="http://schemas.openxmlformats.org/officeDocument/2006/relationships/font" Target="fonts/font3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font" Target="fonts/font30.fntdata"/><Relationship Id="rId10" Type="http://schemas.openxmlformats.org/officeDocument/2006/relationships/slide" Target="slides/slide9.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 Id="rId60" Type="http://schemas.openxmlformats.org/officeDocument/2006/relationships/font" Target="fonts/font33.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a915990903_0_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a91599090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35ed75ccf_03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1" name="Google Shape;109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a9159909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a9159909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ga915990903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5" name="Google Shape;1835;ga915990903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9"/>
        <p:cNvGrpSpPr/>
        <p:nvPr/>
      </p:nvGrpSpPr>
      <p:grpSpPr>
        <a:xfrm>
          <a:off x="0" y="0"/>
          <a:ext cx="0" cy="0"/>
          <a:chOff x="0" y="0"/>
          <a:chExt cx="0" cy="0"/>
        </a:xfrm>
      </p:grpSpPr>
      <p:sp>
        <p:nvSpPr>
          <p:cNvPr id="2050" name="Google Shape;2050;ga915990903_0_53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1" name="Google Shape;2051;ga915990903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2"/>
        <p:cNvGrpSpPr/>
        <p:nvPr/>
      </p:nvGrpSpPr>
      <p:grpSpPr>
        <a:xfrm>
          <a:off x="0" y="0"/>
          <a:ext cx="0" cy="0"/>
          <a:chOff x="0" y="0"/>
          <a:chExt cx="0" cy="0"/>
        </a:xfrm>
      </p:grpSpPr>
      <p:sp>
        <p:nvSpPr>
          <p:cNvPr id="2213" name="Google Shape;2213;gc8fd38de8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4" name="Google Shape;2214;gc8fd38de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0"/>
        <p:cNvGrpSpPr/>
        <p:nvPr/>
      </p:nvGrpSpPr>
      <p:grpSpPr>
        <a:xfrm>
          <a:off x="0" y="0"/>
          <a:ext cx="0" cy="0"/>
          <a:chOff x="0" y="0"/>
          <a:chExt cx="0" cy="0"/>
        </a:xfrm>
      </p:grpSpPr>
      <p:sp>
        <p:nvSpPr>
          <p:cNvPr id="2221" name="Google Shape;2221;ga915990903_0_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2" name="Google Shape;2222;ga915990903_0_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5"/>
        <p:cNvGrpSpPr/>
        <p:nvPr/>
      </p:nvGrpSpPr>
      <p:grpSpPr>
        <a:xfrm>
          <a:off x="0" y="0"/>
          <a:ext cx="0" cy="0"/>
          <a:chOff x="0" y="0"/>
          <a:chExt cx="0" cy="0"/>
        </a:xfrm>
      </p:grpSpPr>
      <p:sp>
        <p:nvSpPr>
          <p:cNvPr id="2376" name="Google Shape;2376;gbb00985233_6_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7" name="Google Shape;2377;gbb00985233_6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3"/>
        <p:cNvGrpSpPr/>
        <p:nvPr/>
      </p:nvGrpSpPr>
      <p:grpSpPr>
        <a:xfrm>
          <a:off x="0" y="0"/>
          <a:ext cx="0" cy="0"/>
          <a:chOff x="0" y="0"/>
          <a:chExt cx="0" cy="0"/>
        </a:xfrm>
      </p:grpSpPr>
      <p:sp>
        <p:nvSpPr>
          <p:cNvPr id="2384" name="Google Shape;2384;ga915990903_0_85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5" name="Google Shape;2385;ga915990903_0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6"/>
        <p:cNvGrpSpPr/>
        <p:nvPr/>
      </p:nvGrpSpPr>
      <p:grpSpPr>
        <a:xfrm>
          <a:off x="0" y="0"/>
          <a:ext cx="0" cy="0"/>
          <a:chOff x="0" y="0"/>
          <a:chExt cx="0" cy="0"/>
        </a:xfrm>
      </p:grpSpPr>
      <p:sp>
        <p:nvSpPr>
          <p:cNvPr id="2547" name="Google Shape;2547;ga915990903_0_1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8" name="Google Shape;2548;ga915990903_0_1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a90fdddd8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a90fdddd8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4"/>
        <p:cNvGrpSpPr/>
        <p:nvPr/>
      </p:nvGrpSpPr>
      <p:grpSpPr>
        <a:xfrm>
          <a:off x="0" y="0"/>
          <a:ext cx="0" cy="0"/>
          <a:chOff x="0" y="0"/>
          <a:chExt cx="0" cy="0"/>
        </a:xfrm>
      </p:grpSpPr>
      <p:sp>
        <p:nvSpPr>
          <p:cNvPr id="2555" name="Google Shape;2555;ga915990903_0_1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6" name="Google Shape;2556;ga915990903_0_1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2"/>
        <p:cNvGrpSpPr/>
        <p:nvPr/>
      </p:nvGrpSpPr>
      <p:grpSpPr>
        <a:xfrm>
          <a:off x="0" y="0"/>
          <a:ext cx="0" cy="0"/>
          <a:chOff x="0" y="0"/>
          <a:chExt cx="0" cy="0"/>
        </a:xfrm>
      </p:grpSpPr>
      <p:sp>
        <p:nvSpPr>
          <p:cNvPr id="2563" name="Google Shape;2563;ga915990903_0_1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4" name="Google Shape;2564;ga915990903_0_1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9"/>
        <p:cNvGrpSpPr/>
        <p:nvPr/>
      </p:nvGrpSpPr>
      <p:grpSpPr>
        <a:xfrm>
          <a:off x="0" y="0"/>
          <a:ext cx="0" cy="0"/>
          <a:chOff x="0" y="0"/>
          <a:chExt cx="0" cy="0"/>
        </a:xfrm>
      </p:grpSpPr>
      <p:sp>
        <p:nvSpPr>
          <p:cNvPr id="2570" name="Google Shape;2570;ga915990903_0_103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1" name="Google Shape;2571;ga915990903_0_10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6"/>
        <p:cNvGrpSpPr/>
        <p:nvPr/>
      </p:nvGrpSpPr>
      <p:grpSpPr>
        <a:xfrm>
          <a:off x="0" y="0"/>
          <a:ext cx="0" cy="0"/>
          <a:chOff x="0" y="0"/>
          <a:chExt cx="0" cy="0"/>
        </a:xfrm>
      </p:grpSpPr>
      <p:sp>
        <p:nvSpPr>
          <p:cNvPr id="2577" name="Google Shape;2577;ga915990903_0_104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8" name="Google Shape;2578;ga915990903_0_10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3"/>
        <p:cNvGrpSpPr/>
        <p:nvPr/>
      </p:nvGrpSpPr>
      <p:grpSpPr>
        <a:xfrm>
          <a:off x="0" y="0"/>
          <a:ext cx="0" cy="0"/>
          <a:chOff x="0" y="0"/>
          <a:chExt cx="0" cy="0"/>
        </a:xfrm>
      </p:grpSpPr>
      <p:sp>
        <p:nvSpPr>
          <p:cNvPr id="2584" name="Google Shape;2584;ga915990903_0_105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5" name="Google Shape;2585;ga915990903_0_10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8"/>
        <p:cNvGrpSpPr/>
        <p:nvPr/>
      </p:nvGrpSpPr>
      <p:grpSpPr>
        <a:xfrm>
          <a:off x="0" y="0"/>
          <a:ext cx="0" cy="0"/>
          <a:chOff x="0" y="0"/>
          <a:chExt cx="0" cy="0"/>
        </a:xfrm>
      </p:grpSpPr>
      <p:sp>
        <p:nvSpPr>
          <p:cNvPr id="2589" name="Google Shape;2589;gc5669b1b5d_3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0" name="Google Shape;2590;gc5669b1b5d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606f1c2d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35f391192_0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35f391192_0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35f391192_01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76325" y="1863600"/>
            <a:ext cx="4962600" cy="1416300"/>
          </a:xfrm>
          <a:prstGeom prst="rect">
            <a:avLst/>
          </a:prstGeom>
        </p:spPr>
        <p:txBody>
          <a:bodyPr spcFirstLastPara="1" wrap="square" lIns="0" tIns="0" rIns="0" bIns="0" anchor="ctr" anchorCtr="0">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
        <p:nvSpPr>
          <p:cNvPr id="11" name="Google Shape;11;p2"/>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dark">
  <p:cSld name="BLANK_1">
    <p:bg>
      <p:bgPr>
        <a:gradFill>
          <a:gsLst>
            <a:gs pos="0">
              <a:schemeClr val="accent1"/>
            </a:gs>
            <a:gs pos="50000">
              <a:schemeClr val="accent1"/>
            </a:gs>
            <a:gs pos="100000">
              <a:schemeClr val="accent2"/>
            </a:gs>
          </a:gsLst>
          <a:lin ang="16200038" scaled="0"/>
        </a:gradFill>
        <a:effectLst/>
      </p:bgPr>
    </p:bg>
    <p:spTree>
      <p:nvGrpSpPr>
        <p:cNvPr id="1" name="Shape 55"/>
        <p:cNvGrpSpPr/>
        <p:nvPr/>
      </p:nvGrpSpPr>
      <p:grpSpPr>
        <a:xfrm>
          <a:off x="0" y="0"/>
          <a:ext cx="0" cy="0"/>
          <a:chOff x="0" y="0"/>
          <a:chExt cx="0" cy="0"/>
        </a:xfrm>
      </p:grpSpPr>
      <p:sp>
        <p:nvSpPr>
          <p:cNvPr id="56" name="Google Shape;56;p11"/>
          <p:cNvSpPr/>
          <p:nvPr/>
        </p:nvSpPr>
        <p:spPr>
          <a:xfrm flipH="1">
            <a:off x="8686800" y="4674850"/>
            <a:ext cx="468600" cy="468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085850" y="2031025"/>
            <a:ext cx="46767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1085850" y="3287726"/>
            <a:ext cx="4676700" cy="3837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5" name="Google Shape;15;p3"/>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1"/>
            </a:gs>
            <a:gs pos="50000">
              <a:schemeClr val="accent1"/>
            </a:gs>
            <a:gs pos="100000">
              <a:schemeClr val="accent2"/>
            </a:gs>
          </a:gsLst>
          <a:lin ang="16200038" scaled="0"/>
        </a:gradFill>
        <a:effectLst/>
      </p:bgPr>
    </p:bg>
    <p:spTree>
      <p:nvGrpSpPr>
        <p:cNvPr id="1" name="Shape 16"/>
        <p:cNvGrpSpPr/>
        <p:nvPr/>
      </p:nvGrpSpPr>
      <p:grpSpPr>
        <a:xfrm>
          <a:off x="0" y="0"/>
          <a:ext cx="0" cy="0"/>
          <a:chOff x="0" y="0"/>
          <a:chExt cx="0" cy="0"/>
        </a:xfrm>
      </p:grpSpPr>
      <p:sp>
        <p:nvSpPr>
          <p:cNvPr id="17" name="Google Shape;17;p4"/>
          <p:cNvSpPr/>
          <p:nvPr/>
        </p:nvSpPr>
        <p:spPr>
          <a:xfrm flipH="1">
            <a:off x="8686800" y="4674850"/>
            <a:ext cx="468600" cy="468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body" idx="1"/>
          </p:nvPr>
        </p:nvSpPr>
        <p:spPr>
          <a:xfrm>
            <a:off x="1039050" y="1028325"/>
            <a:ext cx="4742700" cy="3579900"/>
          </a:xfrm>
          <a:prstGeom prst="rect">
            <a:avLst/>
          </a:prstGeom>
        </p:spPr>
        <p:txBody>
          <a:bodyPr spcFirstLastPara="1" wrap="square" lIns="0" tIns="0" rIns="0" bIns="0" anchor="t" anchorCtr="0">
            <a:noAutofit/>
          </a:bodyPr>
          <a:lstStyle>
            <a:lvl1pPr marL="457200" lvl="0" indent="-431800" rtl="0">
              <a:spcBef>
                <a:spcPts val="600"/>
              </a:spcBef>
              <a:spcAft>
                <a:spcPts val="0"/>
              </a:spcAft>
              <a:buClr>
                <a:schemeClr val="lt1"/>
              </a:buClr>
              <a:buSzPts val="3200"/>
              <a:buChar char="▸"/>
              <a:defRPr sz="3200">
                <a:solidFill>
                  <a:schemeClr val="lt1"/>
                </a:solidFill>
              </a:defRPr>
            </a:lvl1pPr>
            <a:lvl2pPr marL="914400" lvl="1" indent="-431800" rtl="0">
              <a:spcBef>
                <a:spcPts val="600"/>
              </a:spcBef>
              <a:spcAft>
                <a:spcPts val="0"/>
              </a:spcAft>
              <a:buClr>
                <a:schemeClr val="lt1"/>
              </a:buClr>
              <a:buSzPts val="3200"/>
              <a:buChar char="▹"/>
              <a:defRPr sz="3200">
                <a:solidFill>
                  <a:schemeClr val="lt1"/>
                </a:solidFill>
              </a:defRPr>
            </a:lvl2pPr>
            <a:lvl3pPr marL="1371600" lvl="2" indent="-431800" rtl="0">
              <a:spcBef>
                <a:spcPts val="600"/>
              </a:spcBef>
              <a:spcAft>
                <a:spcPts val="0"/>
              </a:spcAft>
              <a:buClr>
                <a:schemeClr val="lt1"/>
              </a:buClr>
              <a:buSzPts val="3200"/>
              <a:buChar char="▹"/>
              <a:defRPr sz="3200">
                <a:solidFill>
                  <a:schemeClr val="lt1"/>
                </a:solidFill>
              </a:defRPr>
            </a:lvl3pPr>
            <a:lvl4pPr marL="1828800" lvl="3" indent="-431800" rtl="0">
              <a:spcBef>
                <a:spcPts val="600"/>
              </a:spcBef>
              <a:spcAft>
                <a:spcPts val="0"/>
              </a:spcAft>
              <a:buClr>
                <a:schemeClr val="lt1"/>
              </a:buClr>
              <a:buSzPts val="3200"/>
              <a:buChar char="▹"/>
              <a:defRPr sz="3200">
                <a:solidFill>
                  <a:schemeClr val="lt1"/>
                </a:solidFill>
              </a:defRPr>
            </a:lvl4pPr>
            <a:lvl5pPr marL="2286000" lvl="4" indent="-431800" rtl="0">
              <a:spcBef>
                <a:spcPts val="600"/>
              </a:spcBef>
              <a:spcAft>
                <a:spcPts val="0"/>
              </a:spcAft>
              <a:buClr>
                <a:schemeClr val="lt1"/>
              </a:buClr>
              <a:buSzPts val="3200"/>
              <a:buChar char="▹"/>
              <a:defRPr sz="3200">
                <a:solidFill>
                  <a:schemeClr val="lt1"/>
                </a:solidFill>
              </a:defRPr>
            </a:lvl5pPr>
            <a:lvl6pPr marL="2743200" lvl="5" indent="-431800" rtl="0">
              <a:spcBef>
                <a:spcPts val="600"/>
              </a:spcBef>
              <a:spcAft>
                <a:spcPts val="0"/>
              </a:spcAft>
              <a:buClr>
                <a:schemeClr val="lt1"/>
              </a:buClr>
              <a:buSzPts val="3200"/>
              <a:buChar char="▹"/>
              <a:defRPr sz="3200">
                <a:solidFill>
                  <a:schemeClr val="lt1"/>
                </a:solidFill>
              </a:defRPr>
            </a:lvl6pPr>
            <a:lvl7pPr marL="3200400" lvl="6" indent="-431800" rtl="0">
              <a:spcBef>
                <a:spcPts val="600"/>
              </a:spcBef>
              <a:spcAft>
                <a:spcPts val="0"/>
              </a:spcAft>
              <a:buClr>
                <a:schemeClr val="lt1"/>
              </a:buClr>
              <a:buSzPts val="3200"/>
              <a:buChar char="▹"/>
              <a:defRPr sz="3200">
                <a:solidFill>
                  <a:schemeClr val="lt1"/>
                </a:solidFill>
              </a:defRPr>
            </a:lvl7pPr>
            <a:lvl8pPr marL="3657600" lvl="7" indent="-431800" rtl="0">
              <a:spcBef>
                <a:spcPts val="600"/>
              </a:spcBef>
              <a:spcAft>
                <a:spcPts val="0"/>
              </a:spcAft>
              <a:buClr>
                <a:schemeClr val="lt1"/>
              </a:buClr>
              <a:buSzPts val="3200"/>
              <a:buChar char="▹"/>
              <a:defRPr sz="3200">
                <a:solidFill>
                  <a:schemeClr val="lt1"/>
                </a:solidFill>
              </a:defRPr>
            </a:lvl8pPr>
            <a:lvl9pPr marL="4114800" lvl="8" indent="-431800">
              <a:spcBef>
                <a:spcPts val="600"/>
              </a:spcBef>
              <a:spcAft>
                <a:spcPts val="0"/>
              </a:spcAft>
              <a:buClr>
                <a:schemeClr val="lt1"/>
              </a:buClr>
              <a:buSzPts val="3200"/>
              <a:buChar char="▹"/>
              <a:defRPr sz="3200">
                <a:solidFill>
                  <a:schemeClr val="lt1"/>
                </a:solidFill>
              </a:defRPr>
            </a:lvl9pPr>
          </a:lstStyle>
          <a:p>
            <a:endParaRPr/>
          </a:p>
        </p:txBody>
      </p:sp>
      <p:sp>
        <p:nvSpPr>
          <p:cNvPr id="19" name="Google Shape;19;p4"/>
          <p:cNvSpPr txBox="1"/>
          <p:nvPr/>
        </p:nvSpPr>
        <p:spPr>
          <a:xfrm>
            <a:off x="19050" y="933775"/>
            <a:ext cx="5310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endParaRPr sz="8600" b="1">
              <a:solidFill>
                <a:schemeClr val="accent2"/>
              </a:solidFill>
              <a:latin typeface="Raleway"/>
              <a:ea typeface="Raleway"/>
              <a:cs typeface="Raleway"/>
              <a:sym typeface="Raleway"/>
            </a:endParaRPr>
          </a:p>
        </p:txBody>
      </p:sp>
      <p:sp>
        <p:nvSpPr>
          <p:cNvPr id="20" name="Google Shape;20;p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5"/>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5" name="Google Shape;25;p5"/>
          <p:cNvSpPr txBox="1">
            <a:spLocks noGrp="1"/>
          </p:cNvSpPr>
          <p:nvPr>
            <p:ph type="body" idx="1"/>
          </p:nvPr>
        </p:nvSpPr>
        <p:spPr>
          <a:xfrm>
            <a:off x="457200" y="1995750"/>
            <a:ext cx="5640900" cy="26409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26" name="Google Shape;26;p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sp>
        <p:nvSpPr>
          <p:cNvPr id="28" name="Google Shape;28;p6"/>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1" name="Google Shape;31;p6"/>
          <p:cNvSpPr txBox="1">
            <a:spLocks noGrp="1"/>
          </p:cNvSpPr>
          <p:nvPr>
            <p:ph type="body" idx="1"/>
          </p:nvPr>
        </p:nvSpPr>
        <p:spPr>
          <a:xfrm>
            <a:off x="457200"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2" name="Google Shape;32;p6"/>
          <p:cNvSpPr txBox="1">
            <a:spLocks noGrp="1"/>
          </p:cNvSpPr>
          <p:nvPr>
            <p:ph type="body" idx="2"/>
          </p:nvPr>
        </p:nvSpPr>
        <p:spPr>
          <a:xfrm>
            <a:off x="3415578"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3" name="Google Shape;33;p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4"/>
        <p:cNvGrpSpPr/>
        <p:nvPr/>
      </p:nvGrpSpPr>
      <p:grpSpPr>
        <a:xfrm>
          <a:off x="0" y="0"/>
          <a:ext cx="0" cy="0"/>
          <a:chOff x="0" y="0"/>
          <a:chExt cx="0" cy="0"/>
        </a:xfrm>
      </p:grpSpPr>
      <p:sp>
        <p:nvSpPr>
          <p:cNvPr id="35" name="Google Shape;35;p7"/>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7"/>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8" name="Google Shape;38;p7"/>
          <p:cNvSpPr txBox="1">
            <a:spLocks noGrp="1"/>
          </p:cNvSpPr>
          <p:nvPr>
            <p:ph type="body" idx="1"/>
          </p:nvPr>
        </p:nvSpPr>
        <p:spPr>
          <a:xfrm>
            <a:off x="4572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39" name="Google Shape;39;p7"/>
          <p:cNvSpPr txBox="1">
            <a:spLocks noGrp="1"/>
          </p:cNvSpPr>
          <p:nvPr>
            <p:ph type="body" idx="2"/>
          </p:nvPr>
        </p:nvSpPr>
        <p:spPr>
          <a:xfrm>
            <a:off x="329025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0" name="Google Shape;40;p7"/>
          <p:cNvSpPr txBox="1">
            <a:spLocks noGrp="1"/>
          </p:cNvSpPr>
          <p:nvPr>
            <p:ph type="body" idx="3"/>
          </p:nvPr>
        </p:nvSpPr>
        <p:spPr>
          <a:xfrm>
            <a:off x="61233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1" name="Google Shape;41;p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8"/>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6" name="Google Shape;46;p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9"/>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rot="5400000">
            <a:off x="-100350" y="4448760"/>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txBox="1">
            <a:spLocks noGrp="1"/>
          </p:cNvSpPr>
          <p:nvPr>
            <p:ph type="body" idx="1"/>
          </p:nvPr>
        </p:nvSpPr>
        <p:spPr>
          <a:xfrm>
            <a:off x="457200" y="4406309"/>
            <a:ext cx="8229600" cy="519600"/>
          </a:xfrm>
          <a:prstGeom prst="rect">
            <a:avLst/>
          </a:prstGeom>
        </p:spPr>
        <p:txBody>
          <a:bodyPr spcFirstLastPara="1" wrap="square" lIns="0" tIns="0" rIns="0" bIns="0" anchor="t" anchorCtr="0">
            <a:noAutofit/>
          </a:bodyPr>
          <a:lstStyle>
            <a:lvl1pPr marL="457200" lvl="0" indent="-228600">
              <a:spcBef>
                <a:spcPts val="360"/>
              </a:spcBef>
              <a:spcAft>
                <a:spcPts val="0"/>
              </a:spcAft>
              <a:buSzPts val="1800"/>
              <a:buNone/>
              <a:defRPr sz="1800"/>
            </a:lvl1pPr>
          </a:lstStyle>
          <a:p>
            <a:endParaRPr/>
          </a:p>
        </p:txBody>
      </p:sp>
      <p:sp>
        <p:nvSpPr>
          <p:cNvPr id="51" name="Google Shape;51;p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0"/>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1pPr>
            <a:lvl2pPr lvl="1">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2pPr>
            <a:lvl3pPr lvl="2">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3pPr>
            <a:lvl4pPr lvl="3">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4pPr>
            <a:lvl5pPr lvl="4">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5pPr>
            <a:lvl6pPr lvl="5">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6pPr>
            <a:lvl7pPr lvl="6">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7pPr>
            <a:lvl8pPr lvl="7">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8pPr>
            <a:lvl9pPr lvl="8">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apcentral.collegeboard.org/pdf/ap-english-language-frq-2017.pdf"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hyperlink" Target="https://secure-media.collegeboard.org/digitalServices/pdf/ap/ap16_frq_english_language.pdf" TargetMode="External"/><Relationship Id="rId4" Type="http://schemas.openxmlformats.org/officeDocument/2006/relationships/hyperlink" Target="https://secure-media.collegeboard.org/digitalServices/pdf/ap/ap15_frq_english_language.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hyperlink" Target="https://docs.google.com/document/d/1nv80GxwJGoVTbiFVDgVu-4L6SnYxT9eNncibMHhxkwg/edit?usp=sharin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s://docs.google.com/document/d/1sODLugoSgpwvNeyA8jTQkhvEs4EYKCbsqIQ4RuxAdXA/edit?usp=sharin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drive.google.com/file/d/1aPd2w5ms0nJ7LmAXcsp_9tW36xZiC6Rv/view?usp=sharing"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hyperlink" Target="https://drive.google.com/file/d/17jKCfsGnw_ZUcmBwjNDLN72zv2HzU4GE/view?usp=sharing" TargetMode="External"/><Relationship Id="rId4" Type="http://schemas.openxmlformats.org/officeDocument/2006/relationships/hyperlink" Target="https://drive.google.com/file/d/1lpEWLIrJ8o19mZkogRWR91pQH7Jc858-/view?usp=shari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presentation/d/1ucWBoiu8fooVsdjlO0FKYKzNqxQm6ralyg18LaTzQ38/edit#slide=id.gaa7b5cbc08_0_0"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youtube.com/watch?v=HBvXzwuXL88" TargetMode="External"/><Relationship Id="rId5" Type="http://schemas.openxmlformats.org/officeDocument/2006/relationships/hyperlink" Target="https://www.youtube.com/watch?v=7BVWGKcDRkQ" TargetMode="External"/><Relationship Id="rId4" Type="http://schemas.openxmlformats.org/officeDocument/2006/relationships/hyperlink" Target="https://www.youtube.com/watch?v=UuY3Wbrzya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scholtzt@georgetownisd.org"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apcentral.collegeboard.com/apc/public/repository/ap09_frq_english_language.pdf"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apcentral.collegeboard.com/apc/public/repository/ap2012_frq_eng_language.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grpSp>
        <p:nvGrpSpPr>
          <p:cNvPr id="62" name="Google Shape;62;p12"/>
          <p:cNvGrpSpPr/>
          <p:nvPr/>
        </p:nvGrpSpPr>
        <p:grpSpPr>
          <a:xfrm>
            <a:off x="5122427" y="668001"/>
            <a:ext cx="3841143" cy="3893303"/>
            <a:chOff x="5122427" y="668001"/>
            <a:chExt cx="3841143" cy="3893303"/>
          </a:xfrm>
        </p:grpSpPr>
        <p:grpSp>
          <p:nvGrpSpPr>
            <p:cNvPr id="63" name="Google Shape;63;p12"/>
            <p:cNvGrpSpPr/>
            <p:nvPr/>
          </p:nvGrpSpPr>
          <p:grpSpPr>
            <a:xfrm>
              <a:off x="5144045" y="893590"/>
              <a:ext cx="2833667" cy="2964311"/>
              <a:chOff x="3860721" y="1330073"/>
              <a:chExt cx="3544299" cy="3707706"/>
            </a:xfrm>
          </p:grpSpPr>
          <p:sp>
            <p:nvSpPr>
              <p:cNvPr id="64" name="Google Shape;64;p12"/>
              <p:cNvSpPr/>
              <p:nvPr/>
            </p:nvSpPr>
            <p:spPr>
              <a:xfrm>
                <a:off x="5336000" y="1330073"/>
                <a:ext cx="2069020" cy="2805419"/>
              </a:xfrm>
              <a:custGeom>
                <a:avLst/>
                <a:gdLst/>
                <a:ahLst/>
                <a:cxnLst/>
                <a:rect l="l" t="t"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12"/>
              <p:cNvSpPr/>
              <p:nvPr/>
            </p:nvSpPr>
            <p:spPr>
              <a:xfrm>
                <a:off x="7365110" y="4067936"/>
                <a:ext cx="21907" cy="77247"/>
              </a:xfrm>
              <a:custGeom>
                <a:avLst/>
                <a:gdLst/>
                <a:ahLst/>
                <a:cxnLst/>
                <a:rect l="l" t="t" r="r" b="b"/>
                <a:pathLst>
                  <a:path w="21907" h="77247" extrusionOk="0">
                    <a:moveTo>
                      <a:pt x="0" y="77248"/>
                    </a:moveTo>
                    <a:lnTo>
                      <a:pt x="21908" y="64675"/>
                    </a:lnTo>
                    <a:lnTo>
                      <a:pt x="12383" y="0"/>
                    </a:lnTo>
                    <a:lnTo>
                      <a:pt x="0" y="7724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12"/>
              <p:cNvSpPr/>
              <p:nvPr/>
            </p:nvSpPr>
            <p:spPr>
              <a:xfrm>
                <a:off x="5332475" y="1333214"/>
                <a:ext cx="52292" cy="22389"/>
              </a:xfrm>
              <a:custGeom>
                <a:avLst/>
                <a:gdLst/>
                <a:ahLst/>
                <a:cxnLst/>
                <a:rect l="l" t="t"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12"/>
              <p:cNvSpPr/>
              <p:nvPr/>
            </p:nvSpPr>
            <p:spPr>
              <a:xfrm>
                <a:off x="5317902" y="1340537"/>
                <a:ext cx="2069115" cy="2805383"/>
              </a:xfrm>
              <a:custGeom>
                <a:avLst/>
                <a:gdLst/>
                <a:ahLst/>
                <a:cxnLst/>
                <a:rect l="l" t="t"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12"/>
              <p:cNvSpPr/>
              <p:nvPr/>
            </p:nvSpPr>
            <p:spPr>
              <a:xfrm>
                <a:off x="5314473" y="1342497"/>
                <a:ext cx="2069020" cy="2805423"/>
              </a:xfrm>
              <a:custGeom>
                <a:avLst/>
                <a:gdLst/>
                <a:ahLst/>
                <a:cxnLst/>
                <a:rect l="l" t="t"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12"/>
              <p:cNvSpPr/>
              <p:nvPr/>
            </p:nvSpPr>
            <p:spPr>
              <a:xfrm>
                <a:off x="5339429" y="1375389"/>
                <a:ext cx="2018061" cy="2673878"/>
              </a:xfrm>
              <a:custGeom>
                <a:avLst/>
                <a:gdLst/>
                <a:ahLst/>
                <a:cxnLst/>
                <a:rect l="l" t="t"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12"/>
              <p:cNvSpPr/>
              <p:nvPr/>
            </p:nvSpPr>
            <p:spPr>
              <a:xfrm>
                <a:off x="5339238" y="1374339"/>
                <a:ext cx="2018061" cy="2673785"/>
              </a:xfrm>
              <a:custGeom>
                <a:avLst/>
                <a:gdLst/>
                <a:ahLst/>
                <a:cxnLst/>
                <a:rect l="l" t="t"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12"/>
              <p:cNvSpPr/>
              <p:nvPr/>
            </p:nvSpPr>
            <p:spPr>
              <a:xfrm>
                <a:off x="3860721" y="3051171"/>
                <a:ext cx="3440851" cy="1986608"/>
              </a:xfrm>
              <a:custGeom>
                <a:avLst/>
                <a:gdLst/>
                <a:ahLst/>
                <a:cxnLst/>
                <a:rect l="l" t="t"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12"/>
              <p:cNvSpPr/>
              <p:nvPr/>
            </p:nvSpPr>
            <p:spPr>
              <a:xfrm>
                <a:off x="3903733" y="3024882"/>
                <a:ext cx="3440892" cy="1987084"/>
              </a:xfrm>
              <a:custGeom>
                <a:avLst/>
                <a:gdLst/>
                <a:ahLst/>
                <a:cxnLst/>
                <a:rect l="l" t="t"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12"/>
              <p:cNvSpPr/>
              <p:nvPr/>
            </p:nvSpPr>
            <p:spPr>
              <a:xfrm>
                <a:off x="3903726" y="3801522"/>
                <a:ext cx="41719" cy="37052"/>
              </a:xfrm>
              <a:custGeom>
                <a:avLst/>
                <a:gdLst/>
                <a:ahLst/>
                <a:cxnLst/>
                <a:rect l="l" t="t" r="r" b="b"/>
                <a:pathLst>
                  <a:path w="41719" h="37052" extrusionOk="0">
                    <a:moveTo>
                      <a:pt x="0" y="37052"/>
                    </a:moveTo>
                    <a:lnTo>
                      <a:pt x="0" y="0"/>
                    </a:lnTo>
                    <a:lnTo>
                      <a:pt x="41719" y="17431"/>
                    </a:lnTo>
                    <a:lnTo>
                      <a:pt x="0" y="3705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12"/>
              <p:cNvSpPr/>
              <p:nvPr/>
            </p:nvSpPr>
            <p:spPr>
              <a:xfrm>
                <a:off x="7313771" y="4164425"/>
                <a:ext cx="30860" cy="40671"/>
              </a:xfrm>
              <a:custGeom>
                <a:avLst/>
                <a:gdLst/>
                <a:ahLst/>
                <a:cxnLst/>
                <a:rect l="l" t="t"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12"/>
              <p:cNvSpPr/>
              <p:nvPr/>
            </p:nvSpPr>
            <p:spPr>
              <a:xfrm>
                <a:off x="3903733" y="2994046"/>
                <a:ext cx="3440892" cy="1986618"/>
              </a:xfrm>
              <a:custGeom>
                <a:avLst/>
                <a:gdLst/>
                <a:ahLst/>
                <a:cxnLst/>
                <a:rect l="l" t="t"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12"/>
              <p:cNvSpPr/>
              <p:nvPr/>
            </p:nvSpPr>
            <p:spPr>
              <a:xfrm>
                <a:off x="3903733" y="2989259"/>
                <a:ext cx="3440892" cy="1986608"/>
              </a:xfrm>
              <a:custGeom>
                <a:avLst/>
                <a:gdLst/>
                <a:ahLst/>
                <a:cxnLst/>
                <a:rect l="l" t="t"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12"/>
              <p:cNvSpPr/>
              <p:nvPr/>
            </p:nvSpPr>
            <p:spPr>
              <a:xfrm>
                <a:off x="5115918" y="3136967"/>
                <a:ext cx="220549" cy="127281"/>
              </a:xfrm>
              <a:custGeom>
                <a:avLst/>
                <a:gdLst/>
                <a:ahLst/>
                <a:cxnLst/>
                <a:rect l="l" t="t"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12"/>
              <p:cNvSpPr/>
              <p:nvPr/>
            </p:nvSpPr>
            <p:spPr>
              <a:xfrm>
                <a:off x="5245712" y="3211893"/>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12"/>
              <p:cNvSpPr/>
              <p:nvPr/>
            </p:nvSpPr>
            <p:spPr>
              <a:xfrm>
                <a:off x="5376617" y="3287669"/>
                <a:ext cx="220517" cy="127212"/>
              </a:xfrm>
              <a:custGeom>
                <a:avLst/>
                <a:gdLst/>
                <a:ahLst/>
                <a:cxnLst/>
                <a:rect l="l" t="t"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12"/>
              <p:cNvSpPr/>
              <p:nvPr/>
            </p:nvSpPr>
            <p:spPr>
              <a:xfrm>
                <a:off x="5505300" y="3361757"/>
                <a:ext cx="220517" cy="127281"/>
              </a:xfrm>
              <a:custGeom>
                <a:avLst/>
                <a:gdLst/>
                <a:ahLst/>
                <a:cxnLst/>
                <a:rect l="l" t="t"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12"/>
              <p:cNvSpPr/>
              <p:nvPr/>
            </p:nvSpPr>
            <p:spPr>
              <a:xfrm>
                <a:off x="5635055" y="3436683"/>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12"/>
              <p:cNvSpPr/>
              <p:nvPr/>
            </p:nvSpPr>
            <p:spPr>
              <a:xfrm>
                <a:off x="5764856" y="3511602"/>
                <a:ext cx="220517" cy="127307"/>
              </a:xfrm>
              <a:custGeom>
                <a:avLst/>
                <a:gdLst/>
                <a:ahLst/>
                <a:cxnLst/>
                <a:rect l="l" t="t"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12"/>
              <p:cNvSpPr/>
              <p:nvPr/>
            </p:nvSpPr>
            <p:spPr>
              <a:xfrm>
                <a:off x="5894611" y="3586162"/>
                <a:ext cx="220563" cy="127549"/>
              </a:xfrm>
              <a:custGeom>
                <a:avLst/>
                <a:gdLst/>
                <a:ahLst/>
                <a:cxnLst/>
                <a:rect l="l" t="t"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12"/>
              <p:cNvSpPr/>
              <p:nvPr/>
            </p:nvSpPr>
            <p:spPr>
              <a:xfrm>
                <a:off x="6024246" y="3661473"/>
                <a:ext cx="220563" cy="127238"/>
              </a:xfrm>
              <a:custGeom>
                <a:avLst/>
                <a:gdLst/>
                <a:ahLst/>
                <a:cxnLst/>
                <a:rect l="l" t="t"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12"/>
              <p:cNvSpPr/>
              <p:nvPr/>
            </p:nvSpPr>
            <p:spPr>
              <a:xfrm>
                <a:off x="6154238" y="3736400"/>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12"/>
              <p:cNvSpPr/>
              <p:nvPr/>
            </p:nvSpPr>
            <p:spPr>
              <a:xfrm>
                <a:off x="6283993" y="3811354"/>
                <a:ext cx="220563" cy="127264"/>
              </a:xfrm>
              <a:custGeom>
                <a:avLst/>
                <a:gdLst/>
                <a:ahLst/>
                <a:cxnLst/>
                <a:rect l="l" t="t"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12"/>
              <p:cNvSpPr/>
              <p:nvPr/>
            </p:nvSpPr>
            <p:spPr>
              <a:xfrm>
                <a:off x="6413794" y="3886299"/>
                <a:ext cx="220517" cy="127246"/>
              </a:xfrm>
              <a:custGeom>
                <a:avLst/>
                <a:gdLst/>
                <a:ahLst/>
                <a:cxnLst/>
                <a:rect l="l" t="t"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12"/>
              <p:cNvSpPr/>
              <p:nvPr/>
            </p:nvSpPr>
            <p:spPr>
              <a:xfrm>
                <a:off x="6543549" y="3961225"/>
                <a:ext cx="220563" cy="127264"/>
              </a:xfrm>
              <a:custGeom>
                <a:avLst/>
                <a:gdLst/>
                <a:ahLst/>
                <a:cxnLst/>
                <a:rect l="l" t="t"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2"/>
              <p:cNvSpPr/>
              <p:nvPr/>
            </p:nvSpPr>
            <p:spPr>
              <a:xfrm>
                <a:off x="6673375" y="4036144"/>
                <a:ext cx="220524" cy="127300"/>
              </a:xfrm>
              <a:custGeom>
                <a:avLst/>
                <a:gdLst/>
                <a:ahLst/>
                <a:cxnLst/>
                <a:rect l="l" t="t"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2"/>
              <p:cNvSpPr/>
              <p:nvPr/>
            </p:nvSpPr>
            <p:spPr>
              <a:xfrm>
                <a:off x="6803525" y="4111089"/>
                <a:ext cx="283033" cy="163345"/>
              </a:xfrm>
              <a:custGeom>
                <a:avLst/>
                <a:gdLst/>
                <a:ahLst/>
                <a:cxnLst/>
                <a:rect l="l" t="t"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12"/>
              <p:cNvSpPr/>
              <p:nvPr/>
            </p:nvSpPr>
            <p:spPr>
              <a:xfrm>
                <a:off x="5182617" y="3320721"/>
                <a:ext cx="220563" cy="127308"/>
              </a:xfrm>
              <a:custGeom>
                <a:avLst/>
                <a:gdLst/>
                <a:ahLst/>
                <a:cxnLst/>
                <a:rect l="l" t="t"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12"/>
              <p:cNvSpPr/>
              <p:nvPr/>
            </p:nvSpPr>
            <p:spPr>
              <a:xfrm>
                <a:off x="5312634" y="3395587"/>
                <a:ext cx="220563" cy="127548"/>
              </a:xfrm>
              <a:custGeom>
                <a:avLst/>
                <a:gdLst/>
                <a:ahLst/>
                <a:cxnLst/>
                <a:rect l="l" t="t"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12"/>
              <p:cNvSpPr/>
              <p:nvPr/>
            </p:nvSpPr>
            <p:spPr>
              <a:xfrm>
                <a:off x="5442650" y="3470843"/>
                <a:ext cx="220563" cy="127300"/>
              </a:xfrm>
              <a:custGeom>
                <a:avLst/>
                <a:gdLst/>
                <a:ahLst/>
                <a:cxnLst/>
                <a:rect l="l" t="t"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12"/>
              <p:cNvSpPr/>
              <p:nvPr/>
            </p:nvSpPr>
            <p:spPr>
              <a:xfrm>
                <a:off x="5572666" y="3545935"/>
                <a:ext cx="220563" cy="127264"/>
              </a:xfrm>
              <a:custGeom>
                <a:avLst/>
                <a:gdLst/>
                <a:ahLst/>
                <a:cxnLst/>
                <a:rect l="l" t="t"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12"/>
              <p:cNvSpPr/>
              <p:nvPr/>
            </p:nvSpPr>
            <p:spPr>
              <a:xfrm>
                <a:off x="5701635" y="3620377"/>
                <a:ext cx="220563" cy="127300"/>
              </a:xfrm>
              <a:custGeom>
                <a:avLst/>
                <a:gdLst/>
                <a:ahLst/>
                <a:cxnLst/>
                <a:rect l="l" t="t"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2"/>
              <p:cNvSpPr/>
              <p:nvPr/>
            </p:nvSpPr>
            <p:spPr>
              <a:xfrm>
                <a:off x="5831651" y="3695149"/>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2"/>
              <p:cNvSpPr/>
              <p:nvPr/>
            </p:nvSpPr>
            <p:spPr>
              <a:xfrm>
                <a:off x="5961667" y="3770491"/>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2"/>
              <p:cNvSpPr/>
              <p:nvPr/>
            </p:nvSpPr>
            <p:spPr>
              <a:xfrm>
                <a:off x="6091683" y="3845548"/>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2"/>
              <p:cNvSpPr/>
              <p:nvPr/>
            </p:nvSpPr>
            <p:spPr>
              <a:xfrm>
                <a:off x="6221700" y="3920605"/>
                <a:ext cx="220524" cy="127307"/>
              </a:xfrm>
              <a:custGeom>
                <a:avLst/>
                <a:gdLst/>
                <a:ahLst/>
                <a:cxnLst/>
                <a:rect l="l" t="t"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2"/>
              <p:cNvSpPr/>
              <p:nvPr/>
            </p:nvSpPr>
            <p:spPr>
              <a:xfrm>
                <a:off x="6351691" y="3995706"/>
                <a:ext cx="220549" cy="127264"/>
              </a:xfrm>
              <a:custGeom>
                <a:avLst/>
                <a:gdLst/>
                <a:ahLst/>
                <a:cxnLst/>
                <a:rect l="l" t="t"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12"/>
              <p:cNvSpPr/>
              <p:nvPr/>
            </p:nvSpPr>
            <p:spPr>
              <a:xfrm>
                <a:off x="6481517" y="4070763"/>
                <a:ext cx="220517" cy="127215"/>
              </a:xfrm>
              <a:custGeom>
                <a:avLst/>
                <a:gdLst/>
                <a:ahLst/>
                <a:cxnLst/>
                <a:rect l="l" t="t"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12"/>
              <p:cNvSpPr/>
              <p:nvPr/>
            </p:nvSpPr>
            <p:spPr>
              <a:xfrm>
                <a:off x="6611724" y="4145820"/>
                <a:ext cx="220517" cy="127281"/>
              </a:xfrm>
              <a:custGeom>
                <a:avLst/>
                <a:gdLst/>
                <a:ahLst/>
                <a:cxnLst/>
                <a:rect l="l" t="t"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12"/>
              <p:cNvSpPr/>
              <p:nvPr/>
            </p:nvSpPr>
            <p:spPr>
              <a:xfrm>
                <a:off x="4990117" y="3209572"/>
                <a:ext cx="283047" cy="163399"/>
              </a:xfrm>
              <a:custGeom>
                <a:avLst/>
                <a:gdLst/>
                <a:ahLst/>
                <a:cxnLst/>
                <a:rect l="l" t="t"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2"/>
              <p:cNvSpPr/>
              <p:nvPr/>
            </p:nvSpPr>
            <p:spPr>
              <a:xfrm>
                <a:off x="6648640" y="4220618"/>
                <a:ext cx="313122" cy="199558"/>
              </a:xfrm>
              <a:custGeom>
                <a:avLst/>
                <a:gdLst/>
                <a:ahLst/>
                <a:cxnLst/>
                <a:rect l="l" t="t"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2"/>
              <p:cNvSpPr/>
              <p:nvPr/>
            </p:nvSpPr>
            <p:spPr>
              <a:xfrm>
                <a:off x="4613284" y="3427765"/>
                <a:ext cx="220517" cy="127281"/>
              </a:xfrm>
              <a:custGeom>
                <a:avLst/>
                <a:gdLst/>
                <a:ahLst/>
                <a:cxnLst/>
                <a:rect l="l" t="t"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2"/>
              <p:cNvSpPr/>
              <p:nvPr/>
            </p:nvSpPr>
            <p:spPr>
              <a:xfrm>
                <a:off x="4742658" y="3502501"/>
                <a:ext cx="220563" cy="127281"/>
              </a:xfrm>
              <a:custGeom>
                <a:avLst/>
                <a:gdLst/>
                <a:ahLst/>
                <a:cxnLst/>
                <a:rect l="l" t="t"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12"/>
              <p:cNvSpPr/>
              <p:nvPr/>
            </p:nvSpPr>
            <p:spPr>
              <a:xfrm>
                <a:off x="4871721" y="3577213"/>
                <a:ext cx="220563" cy="127189"/>
              </a:xfrm>
              <a:custGeom>
                <a:avLst/>
                <a:gdLst/>
                <a:ahLst/>
                <a:cxnLst/>
                <a:rect l="l" t="t"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12"/>
              <p:cNvSpPr/>
              <p:nvPr/>
            </p:nvSpPr>
            <p:spPr>
              <a:xfrm>
                <a:off x="5974216" y="4213507"/>
                <a:ext cx="220549" cy="127300"/>
              </a:xfrm>
              <a:custGeom>
                <a:avLst/>
                <a:gdLst/>
                <a:ahLst/>
                <a:cxnLst/>
                <a:rect l="l" t="t"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12"/>
              <p:cNvSpPr/>
              <p:nvPr/>
            </p:nvSpPr>
            <p:spPr>
              <a:xfrm>
                <a:off x="6104041" y="4288254"/>
                <a:ext cx="220517" cy="127281"/>
              </a:xfrm>
              <a:custGeom>
                <a:avLst/>
                <a:gdLst/>
                <a:ahLst/>
                <a:cxnLst/>
                <a:rect l="l" t="t"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12"/>
              <p:cNvSpPr/>
              <p:nvPr/>
            </p:nvSpPr>
            <p:spPr>
              <a:xfrm>
                <a:off x="6233034" y="4362946"/>
                <a:ext cx="220563" cy="127351"/>
              </a:xfrm>
              <a:custGeom>
                <a:avLst/>
                <a:gdLst/>
                <a:ahLst/>
                <a:cxnLst/>
                <a:rect l="l" t="t"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12"/>
              <p:cNvSpPr/>
              <p:nvPr/>
            </p:nvSpPr>
            <p:spPr>
              <a:xfrm>
                <a:off x="6362479" y="4438082"/>
                <a:ext cx="220563" cy="127246"/>
              </a:xfrm>
              <a:custGeom>
                <a:avLst/>
                <a:gdLst/>
                <a:ahLst/>
                <a:cxnLst/>
                <a:rect l="l" t="t"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12"/>
              <p:cNvSpPr/>
              <p:nvPr/>
            </p:nvSpPr>
            <p:spPr>
              <a:xfrm>
                <a:off x="5001523" y="3651913"/>
                <a:ext cx="253854" cy="146540"/>
              </a:xfrm>
              <a:custGeom>
                <a:avLst/>
                <a:gdLst/>
                <a:ahLst/>
                <a:cxnLst/>
                <a:rect l="l" t="t"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12"/>
              <p:cNvSpPr/>
              <p:nvPr/>
            </p:nvSpPr>
            <p:spPr>
              <a:xfrm>
                <a:off x="5811458" y="4119562"/>
                <a:ext cx="253901" cy="146525"/>
              </a:xfrm>
              <a:custGeom>
                <a:avLst/>
                <a:gdLst/>
                <a:ahLst/>
                <a:cxnLst/>
                <a:rect l="l" t="t"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12"/>
              <p:cNvSpPr/>
              <p:nvPr/>
            </p:nvSpPr>
            <p:spPr>
              <a:xfrm>
                <a:off x="5164178" y="3745900"/>
                <a:ext cx="738494" cy="426244"/>
              </a:xfrm>
              <a:custGeom>
                <a:avLst/>
                <a:gdLst/>
                <a:ahLst/>
                <a:cxnLst/>
                <a:rect l="l" t="t"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12"/>
              <p:cNvSpPr/>
              <p:nvPr/>
            </p:nvSpPr>
            <p:spPr>
              <a:xfrm>
                <a:off x="5092169" y="3413764"/>
                <a:ext cx="220524" cy="127281"/>
              </a:xfrm>
              <a:custGeom>
                <a:avLst/>
                <a:gdLst/>
                <a:ahLst/>
                <a:cxnLst/>
                <a:rect l="l" t="t"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12"/>
              <p:cNvSpPr/>
              <p:nvPr/>
            </p:nvSpPr>
            <p:spPr>
              <a:xfrm>
                <a:off x="5221804" y="3488595"/>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12"/>
              <p:cNvSpPr/>
              <p:nvPr/>
            </p:nvSpPr>
            <p:spPr>
              <a:xfrm>
                <a:off x="5351534" y="3563461"/>
                <a:ext cx="220549" cy="127264"/>
              </a:xfrm>
              <a:custGeom>
                <a:avLst/>
                <a:gdLst/>
                <a:ahLst/>
                <a:cxnLst/>
                <a:rect l="l" t="t"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2"/>
              <p:cNvSpPr/>
              <p:nvPr/>
            </p:nvSpPr>
            <p:spPr>
              <a:xfrm>
                <a:off x="5481392" y="3638284"/>
                <a:ext cx="220517" cy="127225"/>
              </a:xfrm>
              <a:custGeom>
                <a:avLst/>
                <a:gdLst/>
                <a:ahLst/>
                <a:cxnLst/>
                <a:rect l="l" t="t"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2"/>
              <p:cNvSpPr/>
              <p:nvPr/>
            </p:nvSpPr>
            <p:spPr>
              <a:xfrm>
                <a:off x="5610742" y="3713151"/>
                <a:ext cx="220517" cy="127264"/>
              </a:xfrm>
              <a:custGeom>
                <a:avLst/>
                <a:gdLst/>
                <a:ahLst/>
                <a:cxnLst/>
                <a:rect l="l" t="t"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2"/>
              <p:cNvSpPr/>
              <p:nvPr/>
            </p:nvSpPr>
            <p:spPr>
              <a:xfrm>
                <a:off x="5740377" y="3788001"/>
                <a:ext cx="220517" cy="127281"/>
              </a:xfrm>
              <a:custGeom>
                <a:avLst/>
                <a:gdLst/>
                <a:ahLst/>
                <a:cxnLst/>
                <a:rect l="l" t="t"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2"/>
              <p:cNvSpPr/>
              <p:nvPr/>
            </p:nvSpPr>
            <p:spPr>
              <a:xfrm>
                <a:off x="5870012" y="3862832"/>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2"/>
              <p:cNvSpPr/>
              <p:nvPr/>
            </p:nvSpPr>
            <p:spPr>
              <a:xfrm>
                <a:off x="5999266" y="3937698"/>
                <a:ext cx="220549" cy="127281"/>
              </a:xfrm>
              <a:custGeom>
                <a:avLst/>
                <a:gdLst/>
                <a:ahLst/>
                <a:cxnLst/>
                <a:rect l="l" t="t"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2"/>
              <p:cNvSpPr/>
              <p:nvPr/>
            </p:nvSpPr>
            <p:spPr>
              <a:xfrm>
                <a:off x="6129021" y="4012522"/>
                <a:ext cx="220524" cy="127237"/>
              </a:xfrm>
              <a:custGeom>
                <a:avLst/>
                <a:gdLst/>
                <a:ahLst/>
                <a:cxnLst/>
                <a:rect l="l" t="t"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2"/>
              <p:cNvSpPr/>
              <p:nvPr/>
            </p:nvSpPr>
            <p:spPr>
              <a:xfrm>
                <a:off x="6258942" y="4087388"/>
                <a:ext cx="220563" cy="127300"/>
              </a:xfrm>
              <a:custGeom>
                <a:avLst/>
                <a:gdLst/>
                <a:ahLst/>
                <a:cxnLst/>
                <a:rect l="l" t="t"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12"/>
              <p:cNvSpPr/>
              <p:nvPr/>
            </p:nvSpPr>
            <p:spPr>
              <a:xfrm>
                <a:off x="6388578" y="4161853"/>
                <a:ext cx="220563" cy="127285"/>
              </a:xfrm>
              <a:custGeom>
                <a:avLst/>
                <a:gdLst/>
                <a:ahLst/>
                <a:cxnLst/>
                <a:rect l="l" t="t"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2"/>
              <p:cNvSpPr/>
              <p:nvPr/>
            </p:nvSpPr>
            <p:spPr>
              <a:xfrm>
                <a:off x="6518213" y="4237101"/>
                <a:ext cx="221039" cy="127370"/>
              </a:xfrm>
              <a:custGeom>
                <a:avLst/>
                <a:gdLst/>
                <a:ahLst/>
                <a:cxnLst/>
                <a:rect l="l" t="t"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2"/>
              <p:cNvSpPr/>
              <p:nvPr/>
            </p:nvSpPr>
            <p:spPr>
              <a:xfrm>
                <a:off x="4864578" y="3282378"/>
                <a:ext cx="318480" cy="183800"/>
              </a:xfrm>
              <a:custGeom>
                <a:avLst/>
                <a:gdLst/>
                <a:ahLst/>
                <a:cxnLst/>
                <a:rect l="l" t="t"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2"/>
              <p:cNvSpPr/>
              <p:nvPr/>
            </p:nvSpPr>
            <p:spPr>
              <a:xfrm>
                <a:off x="4902011" y="3449213"/>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2"/>
              <p:cNvSpPr/>
              <p:nvPr/>
            </p:nvSpPr>
            <p:spPr>
              <a:xfrm>
                <a:off x="5031646" y="3523682"/>
                <a:ext cx="220524" cy="127281"/>
              </a:xfrm>
              <a:custGeom>
                <a:avLst/>
                <a:gdLst/>
                <a:ahLst/>
                <a:cxnLst/>
                <a:rect l="l" t="t"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12"/>
              <p:cNvSpPr/>
              <p:nvPr/>
            </p:nvSpPr>
            <p:spPr>
              <a:xfrm>
                <a:off x="5161066" y="3598894"/>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2"/>
              <p:cNvSpPr/>
              <p:nvPr/>
            </p:nvSpPr>
            <p:spPr>
              <a:xfrm>
                <a:off x="5290892" y="3673717"/>
                <a:ext cx="220517" cy="127308"/>
              </a:xfrm>
              <a:custGeom>
                <a:avLst/>
                <a:gdLst/>
                <a:ahLst/>
                <a:cxnLst/>
                <a:rect l="l" t="t"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2"/>
              <p:cNvSpPr/>
              <p:nvPr/>
            </p:nvSpPr>
            <p:spPr>
              <a:xfrm>
                <a:off x="5420495" y="3748758"/>
                <a:ext cx="220334" cy="127131"/>
              </a:xfrm>
              <a:custGeom>
                <a:avLst/>
                <a:gdLst/>
                <a:ahLst/>
                <a:cxnLst/>
                <a:rect l="l" t="t"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2"/>
              <p:cNvSpPr/>
              <p:nvPr/>
            </p:nvSpPr>
            <p:spPr>
              <a:xfrm>
                <a:off x="5550092" y="3823398"/>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12"/>
              <p:cNvSpPr/>
              <p:nvPr/>
            </p:nvSpPr>
            <p:spPr>
              <a:xfrm>
                <a:off x="5679727" y="3898222"/>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12"/>
              <p:cNvSpPr/>
              <p:nvPr/>
            </p:nvSpPr>
            <p:spPr>
              <a:xfrm>
                <a:off x="5809362" y="3973072"/>
                <a:ext cx="220524" cy="127281"/>
              </a:xfrm>
              <a:custGeom>
                <a:avLst/>
                <a:gdLst/>
                <a:ahLst/>
                <a:cxnLst/>
                <a:rect l="l" t="t"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2"/>
              <p:cNvSpPr/>
              <p:nvPr/>
            </p:nvSpPr>
            <p:spPr>
              <a:xfrm>
                <a:off x="5938592" y="4047903"/>
                <a:ext cx="220517" cy="126979"/>
              </a:xfrm>
              <a:custGeom>
                <a:avLst/>
                <a:gdLst/>
                <a:ahLst/>
                <a:cxnLst/>
                <a:rect l="l" t="t"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2"/>
              <p:cNvSpPr/>
              <p:nvPr/>
            </p:nvSpPr>
            <p:spPr>
              <a:xfrm>
                <a:off x="6068608" y="4122734"/>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2"/>
              <p:cNvSpPr/>
              <p:nvPr/>
            </p:nvSpPr>
            <p:spPr>
              <a:xfrm>
                <a:off x="6198212" y="4197576"/>
                <a:ext cx="220524" cy="127281"/>
              </a:xfrm>
              <a:custGeom>
                <a:avLst/>
                <a:gdLst/>
                <a:ahLst/>
                <a:cxnLst/>
                <a:rect l="l" t="t"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2"/>
              <p:cNvSpPr/>
              <p:nvPr/>
            </p:nvSpPr>
            <p:spPr>
              <a:xfrm>
                <a:off x="6327808" y="4272442"/>
                <a:ext cx="380989" cy="219907"/>
              </a:xfrm>
              <a:custGeom>
                <a:avLst/>
                <a:gdLst/>
                <a:ahLst/>
                <a:cxnLst/>
                <a:rect l="l" t="t"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2"/>
              <p:cNvSpPr/>
              <p:nvPr/>
            </p:nvSpPr>
            <p:spPr>
              <a:xfrm>
                <a:off x="4739038" y="3355149"/>
                <a:ext cx="253901" cy="146525"/>
              </a:xfrm>
              <a:custGeom>
                <a:avLst/>
                <a:gdLst/>
                <a:ahLst/>
                <a:cxnLst/>
                <a:rect l="l" t="t"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2"/>
              <p:cNvSpPr/>
              <p:nvPr/>
            </p:nvSpPr>
            <p:spPr>
              <a:xfrm>
                <a:off x="5246664" y="3087528"/>
                <a:ext cx="1926000" cy="1111651"/>
              </a:xfrm>
              <a:custGeom>
                <a:avLst/>
                <a:gdLst/>
                <a:ahLst/>
                <a:cxnLst/>
                <a:rect l="l" t="t"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12"/>
              <p:cNvSpPr/>
              <p:nvPr/>
            </p:nvSpPr>
            <p:spPr>
              <a:xfrm>
                <a:off x="4501288" y="3792632"/>
                <a:ext cx="1451798" cy="838156"/>
              </a:xfrm>
              <a:custGeom>
                <a:avLst/>
                <a:gdLst/>
                <a:ahLst/>
                <a:cxnLst/>
                <a:rect l="l" t="t"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12"/>
              <p:cNvSpPr/>
              <p:nvPr/>
            </p:nvSpPr>
            <p:spPr>
              <a:xfrm>
                <a:off x="4502277" y="3802740"/>
                <a:ext cx="1449895" cy="828048"/>
              </a:xfrm>
              <a:custGeom>
                <a:avLst/>
                <a:gdLst/>
                <a:ahLst/>
                <a:cxnLst/>
                <a:rect l="l" t="t"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2"/>
              <p:cNvSpPr/>
              <p:nvPr/>
            </p:nvSpPr>
            <p:spPr>
              <a:xfrm>
                <a:off x="5378291" y="2993528"/>
                <a:ext cx="1867947" cy="1123828"/>
              </a:xfrm>
              <a:custGeom>
                <a:avLst/>
                <a:gdLst/>
                <a:ahLst/>
                <a:cxnLst/>
                <a:rect l="l" t="t"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2"/>
              <p:cNvSpPr/>
              <p:nvPr/>
            </p:nvSpPr>
            <p:spPr>
              <a:xfrm>
                <a:off x="5482399" y="1596347"/>
                <a:ext cx="657230" cy="440903"/>
              </a:xfrm>
              <a:custGeom>
                <a:avLst/>
                <a:gdLst/>
                <a:ahLst/>
                <a:cxnLst/>
                <a:rect l="l" t="t"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2"/>
              <p:cNvSpPr/>
              <p:nvPr/>
            </p:nvSpPr>
            <p:spPr>
              <a:xfrm>
                <a:off x="5485731" y="1725601"/>
                <a:ext cx="490070" cy="322282"/>
              </a:xfrm>
              <a:custGeom>
                <a:avLst/>
                <a:gdLst/>
                <a:ahLst/>
                <a:cxnLst/>
                <a:rect l="l" t="t"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2"/>
              <p:cNvSpPr/>
              <p:nvPr/>
            </p:nvSpPr>
            <p:spPr>
              <a:xfrm>
                <a:off x="5485731" y="1809557"/>
                <a:ext cx="490070" cy="322194"/>
              </a:xfrm>
              <a:custGeom>
                <a:avLst/>
                <a:gdLst/>
                <a:ahLst/>
                <a:cxnLst/>
                <a:rect l="l" t="t"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2"/>
              <p:cNvSpPr/>
              <p:nvPr/>
            </p:nvSpPr>
            <p:spPr>
              <a:xfrm>
                <a:off x="5485733" y="1893472"/>
                <a:ext cx="401289" cy="270998"/>
              </a:xfrm>
              <a:custGeom>
                <a:avLst/>
                <a:gdLst/>
                <a:ahLst/>
                <a:cxnLst/>
                <a:rect l="l" t="t"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2"/>
              <p:cNvSpPr/>
              <p:nvPr/>
            </p:nvSpPr>
            <p:spPr>
              <a:xfrm>
                <a:off x="5482398" y="2477545"/>
                <a:ext cx="657231" cy="440923"/>
              </a:xfrm>
              <a:custGeom>
                <a:avLst/>
                <a:gdLst/>
                <a:ahLst/>
                <a:cxnLst/>
                <a:rect l="l" t="t"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2"/>
              <p:cNvSpPr/>
              <p:nvPr/>
            </p:nvSpPr>
            <p:spPr>
              <a:xfrm>
                <a:off x="5485733" y="2606854"/>
                <a:ext cx="490068" cy="322274"/>
              </a:xfrm>
              <a:custGeom>
                <a:avLst/>
                <a:gdLst/>
                <a:ahLst/>
                <a:cxnLst/>
                <a:rect l="l" t="t"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2"/>
              <p:cNvSpPr/>
              <p:nvPr/>
            </p:nvSpPr>
            <p:spPr>
              <a:xfrm>
                <a:off x="5485733" y="2690770"/>
                <a:ext cx="490068" cy="322283"/>
              </a:xfrm>
              <a:custGeom>
                <a:avLst/>
                <a:gdLst/>
                <a:ahLst/>
                <a:cxnLst/>
                <a:rect l="l" t="t"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2"/>
              <p:cNvSpPr/>
              <p:nvPr/>
            </p:nvSpPr>
            <p:spPr>
              <a:xfrm>
                <a:off x="5485733" y="2774725"/>
                <a:ext cx="401289" cy="271152"/>
              </a:xfrm>
              <a:custGeom>
                <a:avLst/>
                <a:gdLst/>
                <a:ahLst/>
                <a:cxnLst/>
                <a:rect l="l" t="t"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2"/>
              <p:cNvSpPr/>
              <p:nvPr/>
            </p:nvSpPr>
            <p:spPr>
              <a:xfrm>
                <a:off x="6293929" y="2971606"/>
                <a:ext cx="893444" cy="828868"/>
              </a:xfrm>
              <a:custGeom>
                <a:avLst/>
                <a:gdLst/>
                <a:ahLst/>
                <a:cxnLst/>
                <a:rect l="l" t="t"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12"/>
              <p:cNvSpPr/>
              <p:nvPr/>
            </p:nvSpPr>
            <p:spPr>
              <a:xfrm>
                <a:off x="5485733" y="2024441"/>
                <a:ext cx="630461" cy="733619"/>
              </a:xfrm>
              <a:custGeom>
                <a:avLst/>
                <a:gdLst/>
                <a:ahLst/>
                <a:cxnLst/>
                <a:rect l="l" t="t"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12"/>
              <p:cNvSpPr/>
              <p:nvPr/>
            </p:nvSpPr>
            <p:spPr>
              <a:xfrm>
                <a:off x="6293834" y="3011804"/>
                <a:ext cx="893445" cy="788955"/>
              </a:xfrm>
              <a:custGeom>
                <a:avLst/>
                <a:gdLst/>
                <a:ahLst/>
                <a:cxnLst/>
                <a:rect l="l" t="t"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2"/>
              <p:cNvSpPr/>
              <p:nvPr/>
            </p:nvSpPr>
            <p:spPr>
              <a:xfrm>
                <a:off x="6645021" y="3003137"/>
                <a:ext cx="9525" cy="483869"/>
              </a:xfrm>
              <a:custGeom>
                <a:avLst/>
                <a:gdLst/>
                <a:ahLst/>
                <a:cxnLst/>
                <a:rect l="l" t="t"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a:off x="6918293" y="3309175"/>
                <a:ext cx="9525" cy="335661"/>
              </a:xfrm>
              <a:custGeom>
                <a:avLst/>
                <a:gdLst/>
                <a:ahLst/>
                <a:cxnLst/>
                <a:rect l="l" t="t"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a:off x="6293834" y="2971929"/>
                <a:ext cx="893349" cy="341800"/>
              </a:xfrm>
              <a:custGeom>
                <a:avLst/>
                <a:gdLst/>
                <a:ahLst/>
                <a:cxnLst/>
                <a:rect l="l" t="t"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rot="-1801764">
                <a:off x="6627823" y="2973379"/>
                <a:ext cx="34449" cy="59573"/>
              </a:xfrm>
              <a:custGeom>
                <a:avLst/>
                <a:gdLst/>
                <a:ahLst/>
                <a:cxnLst/>
                <a:rect l="l" t="t"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rot="-1790023">
                <a:off x="7183546" y="3143044"/>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rot="-1790023">
                <a:off x="6913571" y="3282356"/>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rot="-1790023">
                <a:off x="6286614" y="3000522"/>
                <a:ext cx="34600" cy="59833"/>
              </a:xfrm>
              <a:custGeom>
                <a:avLst/>
                <a:gdLst/>
                <a:ahLst/>
                <a:cxnLst/>
                <a:rect l="l" t="t"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a:off x="6272974" y="2328193"/>
                <a:ext cx="55632" cy="226128"/>
              </a:xfrm>
              <a:custGeom>
                <a:avLst/>
                <a:gdLst/>
                <a:ahLst/>
                <a:cxnLst/>
                <a:rect l="l" t="t"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a:off x="6357270" y="2193891"/>
                <a:ext cx="55722" cy="409197"/>
              </a:xfrm>
              <a:custGeom>
                <a:avLst/>
                <a:gdLst/>
                <a:ahLst/>
                <a:cxnLst/>
                <a:rect l="l" t="t"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a:off x="6526149" y="2326193"/>
                <a:ext cx="55625" cy="374240"/>
              </a:xfrm>
              <a:custGeom>
                <a:avLst/>
                <a:gdLst/>
                <a:ahLst/>
                <a:cxnLst/>
                <a:rect l="l" t="t"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12"/>
              <p:cNvSpPr/>
              <p:nvPr/>
            </p:nvSpPr>
            <p:spPr>
              <a:xfrm>
                <a:off x="6610350" y="2430587"/>
                <a:ext cx="55627" cy="318519"/>
              </a:xfrm>
              <a:custGeom>
                <a:avLst/>
                <a:gdLst/>
                <a:ahLst/>
                <a:cxnLst/>
                <a:rect l="l" t="t"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12"/>
              <p:cNvSpPr/>
              <p:nvPr/>
            </p:nvSpPr>
            <p:spPr>
              <a:xfrm>
                <a:off x="6778179" y="2662902"/>
                <a:ext cx="55632" cy="183161"/>
              </a:xfrm>
              <a:custGeom>
                <a:avLst/>
                <a:gdLst/>
                <a:ahLst/>
                <a:cxnLst/>
                <a:rect l="l" t="t"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2"/>
              <p:cNvSpPr/>
              <p:nvPr/>
            </p:nvSpPr>
            <p:spPr>
              <a:xfrm>
                <a:off x="6862476" y="2392923"/>
                <a:ext cx="55722" cy="501818"/>
              </a:xfrm>
              <a:custGeom>
                <a:avLst/>
                <a:gdLst/>
                <a:ahLst/>
                <a:cxnLst/>
                <a:rect l="l" t="t"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12"/>
              <p:cNvSpPr/>
              <p:nvPr/>
            </p:nvSpPr>
            <p:spPr>
              <a:xfrm>
                <a:off x="7068216" y="2830406"/>
                <a:ext cx="55722" cy="183106"/>
              </a:xfrm>
              <a:custGeom>
                <a:avLst/>
                <a:gdLst/>
                <a:ahLst/>
                <a:cxnLst/>
                <a:rect l="l" t="t"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2"/>
              <p:cNvSpPr/>
              <p:nvPr/>
            </p:nvSpPr>
            <p:spPr>
              <a:xfrm>
                <a:off x="7152513" y="2836026"/>
                <a:ext cx="55727" cy="226167"/>
              </a:xfrm>
              <a:custGeom>
                <a:avLst/>
                <a:gdLst/>
                <a:ahLst/>
                <a:cxnLst/>
                <a:rect l="l" t="t"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1" name="Google Shape;171;p12"/>
            <p:cNvSpPr/>
            <p:nvPr/>
          </p:nvSpPr>
          <p:spPr>
            <a:xfrm>
              <a:off x="6986665" y="3342725"/>
              <a:ext cx="1789199" cy="1033007"/>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2"/>
            <p:cNvSpPr/>
            <p:nvPr/>
          </p:nvSpPr>
          <p:spPr>
            <a:xfrm>
              <a:off x="7014156" y="3327342"/>
              <a:ext cx="1789199" cy="1033007"/>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2"/>
            <p:cNvSpPr/>
            <p:nvPr/>
          </p:nvSpPr>
          <p:spPr>
            <a:xfrm>
              <a:off x="7014156" y="3298709"/>
              <a:ext cx="1789199" cy="1033007"/>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2"/>
            <p:cNvSpPr/>
            <p:nvPr/>
          </p:nvSpPr>
          <p:spPr>
            <a:xfrm>
              <a:off x="7976493" y="3396565"/>
              <a:ext cx="664277" cy="383503"/>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12"/>
            <p:cNvSpPr/>
            <p:nvPr/>
          </p:nvSpPr>
          <p:spPr>
            <a:xfrm>
              <a:off x="7912754" y="3450709"/>
              <a:ext cx="634273" cy="366217"/>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2"/>
            <p:cNvSpPr/>
            <p:nvPr/>
          </p:nvSpPr>
          <p:spPr>
            <a:xfrm>
              <a:off x="7863331" y="3479190"/>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12"/>
            <p:cNvSpPr/>
            <p:nvPr/>
          </p:nvSpPr>
          <p:spPr>
            <a:xfrm>
              <a:off x="7813984" y="3507747"/>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12"/>
            <p:cNvSpPr/>
            <p:nvPr/>
          </p:nvSpPr>
          <p:spPr>
            <a:xfrm>
              <a:off x="7451727" y="3699575"/>
              <a:ext cx="664201" cy="38350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12"/>
            <p:cNvSpPr/>
            <p:nvPr/>
          </p:nvSpPr>
          <p:spPr>
            <a:xfrm>
              <a:off x="7387988" y="3753643"/>
              <a:ext cx="592922" cy="342381"/>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12"/>
            <p:cNvSpPr/>
            <p:nvPr/>
          </p:nvSpPr>
          <p:spPr>
            <a:xfrm>
              <a:off x="7338565" y="3782200"/>
              <a:ext cx="581727" cy="33583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12"/>
            <p:cNvSpPr/>
            <p:nvPr/>
          </p:nvSpPr>
          <p:spPr>
            <a:xfrm>
              <a:off x="7289218" y="3810681"/>
              <a:ext cx="496361" cy="286637"/>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12"/>
            <p:cNvSpPr/>
            <p:nvPr/>
          </p:nvSpPr>
          <p:spPr>
            <a:xfrm>
              <a:off x="7582329" y="3561435"/>
              <a:ext cx="337202" cy="194645"/>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12"/>
            <p:cNvSpPr/>
            <p:nvPr/>
          </p:nvSpPr>
          <p:spPr>
            <a:xfrm>
              <a:off x="7800200" y="3687162"/>
              <a:ext cx="337202" cy="194721"/>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12"/>
            <p:cNvSpPr/>
            <p:nvPr/>
          </p:nvSpPr>
          <p:spPr>
            <a:xfrm>
              <a:off x="8018073" y="3812966"/>
              <a:ext cx="337202" cy="194721"/>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12"/>
            <p:cNvSpPr/>
            <p:nvPr/>
          </p:nvSpPr>
          <p:spPr>
            <a:xfrm>
              <a:off x="6687910" y="670084"/>
              <a:ext cx="163899" cy="239625"/>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12"/>
            <p:cNvSpPr/>
            <p:nvPr/>
          </p:nvSpPr>
          <p:spPr>
            <a:xfrm>
              <a:off x="6700339" y="668001"/>
              <a:ext cx="78506" cy="96744"/>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12"/>
            <p:cNvSpPr/>
            <p:nvPr/>
          </p:nvSpPr>
          <p:spPr>
            <a:xfrm>
              <a:off x="6715688" y="773039"/>
              <a:ext cx="96838" cy="108380"/>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12"/>
            <p:cNvSpPr/>
            <p:nvPr/>
          </p:nvSpPr>
          <p:spPr>
            <a:xfrm>
              <a:off x="6550295" y="816287"/>
              <a:ext cx="182749" cy="260151"/>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12"/>
            <p:cNvSpPr/>
            <p:nvPr/>
          </p:nvSpPr>
          <p:spPr>
            <a:xfrm>
              <a:off x="6687493" y="808527"/>
              <a:ext cx="141166" cy="186207"/>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12"/>
            <p:cNvSpPr/>
            <p:nvPr/>
          </p:nvSpPr>
          <p:spPr>
            <a:xfrm>
              <a:off x="6712641" y="675415"/>
              <a:ext cx="103849" cy="127932"/>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12"/>
            <p:cNvSpPr/>
            <p:nvPr/>
          </p:nvSpPr>
          <p:spPr>
            <a:xfrm>
              <a:off x="6716857" y="674913"/>
              <a:ext cx="104260" cy="98126"/>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2"/>
            <p:cNvSpPr/>
            <p:nvPr/>
          </p:nvSpPr>
          <p:spPr>
            <a:xfrm>
              <a:off x="6591681" y="1319278"/>
              <a:ext cx="81988" cy="62539"/>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2"/>
            <p:cNvSpPr/>
            <p:nvPr/>
          </p:nvSpPr>
          <p:spPr>
            <a:xfrm>
              <a:off x="6592043" y="1339232"/>
              <a:ext cx="81616" cy="42611"/>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2"/>
            <p:cNvSpPr/>
            <p:nvPr/>
          </p:nvSpPr>
          <p:spPr>
            <a:xfrm>
              <a:off x="6550653" y="1292322"/>
              <a:ext cx="75049" cy="58139"/>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2"/>
            <p:cNvSpPr/>
            <p:nvPr/>
          </p:nvSpPr>
          <p:spPr>
            <a:xfrm>
              <a:off x="6550998" y="1311512"/>
              <a:ext cx="74752" cy="39022"/>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2"/>
            <p:cNvSpPr/>
            <p:nvPr/>
          </p:nvSpPr>
          <p:spPr>
            <a:xfrm>
              <a:off x="6578488" y="992358"/>
              <a:ext cx="178709" cy="30823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2"/>
            <p:cNvSpPr/>
            <p:nvPr/>
          </p:nvSpPr>
          <p:spPr>
            <a:xfrm>
              <a:off x="6627226" y="992967"/>
              <a:ext cx="177917" cy="333745"/>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2"/>
            <p:cNvSpPr/>
            <p:nvPr/>
          </p:nvSpPr>
          <p:spPr>
            <a:xfrm>
              <a:off x="6560953" y="971949"/>
              <a:ext cx="266059" cy="244904"/>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2"/>
            <p:cNvSpPr/>
            <p:nvPr/>
          </p:nvSpPr>
          <p:spPr>
            <a:xfrm>
              <a:off x="6774876" y="827227"/>
              <a:ext cx="92463" cy="32416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2"/>
            <p:cNvSpPr/>
            <p:nvPr/>
          </p:nvSpPr>
          <p:spPr>
            <a:xfrm>
              <a:off x="6792998" y="823141"/>
              <a:ext cx="55907" cy="71103"/>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2"/>
            <p:cNvSpPr/>
            <p:nvPr/>
          </p:nvSpPr>
          <p:spPr>
            <a:xfrm>
              <a:off x="6683350" y="808424"/>
              <a:ext cx="47823" cy="5021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2" name="Google Shape;202;p12"/>
            <p:cNvGrpSpPr/>
            <p:nvPr/>
          </p:nvGrpSpPr>
          <p:grpSpPr>
            <a:xfrm flipH="1">
              <a:off x="5678143" y="1227582"/>
              <a:ext cx="345795" cy="1043508"/>
              <a:chOff x="5678143" y="1151382"/>
              <a:chExt cx="345795" cy="1043508"/>
            </a:xfrm>
          </p:grpSpPr>
          <p:sp>
            <p:nvSpPr>
              <p:cNvPr id="203" name="Google Shape;203;p12"/>
              <p:cNvSpPr/>
              <p:nvPr/>
            </p:nvSpPr>
            <p:spPr>
              <a:xfrm>
                <a:off x="5678143" y="199524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2"/>
              <p:cNvSpPr/>
              <p:nvPr/>
            </p:nvSpPr>
            <p:spPr>
              <a:xfrm>
                <a:off x="5781662" y="1153715"/>
                <a:ext cx="174078" cy="254926"/>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2"/>
              <p:cNvSpPr/>
              <p:nvPr/>
            </p:nvSpPr>
            <p:spPr>
              <a:xfrm>
                <a:off x="5776639" y="1337053"/>
                <a:ext cx="32518" cy="18836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2"/>
              <p:cNvSpPr/>
              <p:nvPr/>
            </p:nvSpPr>
            <p:spPr>
              <a:xfrm>
                <a:off x="5795186" y="1151382"/>
                <a:ext cx="83137" cy="102663"/>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2"/>
              <p:cNvSpPr/>
              <p:nvPr/>
            </p:nvSpPr>
            <p:spPr>
              <a:xfrm>
                <a:off x="5811517" y="1263498"/>
                <a:ext cx="102898" cy="115088"/>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2"/>
              <p:cNvSpPr/>
              <p:nvPr/>
            </p:nvSpPr>
            <p:spPr>
              <a:xfrm>
                <a:off x="5781607" y="1300507"/>
                <a:ext cx="149918" cy="172167"/>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2"/>
              <p:cNvSpPr/>
              <p:nvPr/>
            </p:nvSpPr>
            <p:spPr>
              <a:xfrm>
                <a:off x="5808246" y="1159602"/>
                <a:ext cx="110823" cy="136345"/>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2"/>
              <p:cNvSpPr/>
              <p:nvPr/>
            </p:nvSpPr>
            <p:spPr>
              <a:xfrm>
                <a:off x="5812703" y="1158869"/>
                <a:ext cx="110779" cy="104694"/>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2"/>
              <p:cNvSpPr/>
              <p:nvPr/>
            </p:nvSpPr>
            <p:spPr>
              <a:xfrm>
                <a:off x="5898276" y="1323720"/>
                <a:ext cx="74471" cy="246223"/>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12"/>
              <p:cNvSpPr/>
              <p:nvPr/>
            </p:nvSpPr>
            <p:spPr>
              <a:xfrm>
                <a:off x="5831068" y="2061801"/>
                <a:ext cx="86995" cy="66513"/>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12"/>
              <p:cNvSpPr/>
              <p:nvPr/>
            </p:nvSpPr>
            <p:spPr>
              <a:xfrm>
                <a:off x="5831514" y="2082973"/>
                <a:ext cx="86563" cy="44990"/>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12"/>
              <p:cNvSpPr/>
              <p:nvPr/>
            </p:nvSpPr>
            <p:spPr>
              <a:xfrm>
                <a:off x="5764925" y="2047104"/>
                <a:ext cx="79862" cy="61873"/>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12"/>
              <p:cNvSpPr/>
              <p:nvPr/>
            </p:nvSpPr>
            <p:spPr>
              <a:xfrm>
                <a:off x="5764880" y="2067438"/>
                <a:ext cx="79629" cy="41383"/>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12"/>
              <p:cNvSpPr/>
              <p:nvPr/>
            </p:nvSpPr>
            <p:spPr>
              <a:xfrm>
                <a:off x="5777722" y="1472916"/>
                <a:ext cx="170454" cy="59556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12"/>
              <p:cNvSpPr/>
              <p:nvPr/>
            </p:nvSpPr>
            <p:spPr>
              <a:xfrm>
                <a:off x="5770564" y="1458904"/>
                <a:ext cx="181538" cy="396087"/>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12"/>
              <p:cNvSpPr/>
              <p:nvPr/>
            </p:nvSpPr>
            <p:spPr>
              <a:xfrm>
                <a:off x="5895126" y="1321170"/>
                <a:ext cx="61010" cy="76023"/>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12"/>
              <p:cNvSpPr/>
              <p:nvPr/>
            </p:nvSpPr>
            <p:spPr>
              <a:xfrm>
                <a:off x="5777141" y="1300603"/>
                <a:ext cx="50825" cy="53396"/>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0" name="Google Shape;220;p12"/>
            <p:cNvGrpSpPr/>
            <p:nvPr/>
          </p:nvGrpSpPr>
          <p:grpSpPr>
            <a:xfrm>
              <a:off x="5122427" y="3292365"/>
              <a:ext cx="823270" cy="1268939"/>
              <a:chOff x="5490177" y="3555452"/>
              <a:chExt cx="823270" cy="1268939"/>
            </a:xfrm>
          </p:grpSpPr>
          <p:sp>
            <p:nvSpPr>
              <p:cNvPr id="221" name="Google Shape;221;p12"/>
              <p:cNvSpPr/>
              <p:nvPr/>
            </p:nvSpPr>
            <p:spPr>
              <a:xfrm>
                <a:off x="5967652" y="4624747"/>
                <a:ext cx="345795" cy="199644"/>
              </a:xfrm>
              <a:custGeom>
                <a:avLst/>
                <a:gdLst/>
                <a:ahLst/>
                <a:cxnLst/>
                <a:rect l="l" t="t"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12"/>
              <p:cNvSpPr/>
              <p:nvPr/>
            </p:nvSpPr>
            <p:spPr>
              <a:xfrm>
                <a:off x="6225123" y="3957880"/>
                <a:ext cx="68002" cy="244678"/>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12"/>
              <p:cNvSpPr/>
              <p:nvPr/>
            </p:nvSpPr>
            <p:spPr>
              <a:xfrm>
                <a:off x="6014262" y="4720102"/>
                <a:ext cx="99120" cy="56094"/>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12"/>
              <p:cNvSpPr/>
              <p:nvPr/>
            </p:nvSpPr>
            <p:spPr>
              <a:xfrm>
                <a:off x="6014165" y="4729456"/>
                <a:ext cx="97551" cy="46733"/>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12"/>
              <p:cNvSpPr/>
              <p:nvPr/>
            </p:nvSpPr>
            <p:spPr>
              <a:xfrm>
                <a:off x="6140412" y="4656810"/>
                <a:ext cx="95533" cy="53978"/>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12"/>
              <p:cNvSpPr/>
              <p:nvPr/>
            </p:nvSpPr>
            <p:spPr>
              <a:xfrm>
                <a:off x="6140448" y="4665717"/>
                <a:ext cx="93872" cy="45066"/>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12"/>
              <p:cNvSpPr/>
              <p:nvPr/>
            </p:nvSpPr>
            <p:spPr>
              <a:xfrm>
                <a:off x="6074259" y="4151308"/>
                <a:ext cx="190443" cy="586341"/>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12"/>
              <p:cNvSpPr/>
              <p:nvPr/>
            </p:nvSpPr>
            <p:spPr>
              <a:xfrm>
                <a:off x="6075072" y="4151308"/>
                <a:ext cx="189540" cy="327893"/>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12"/>
              <p:cNvSpPr/>
              <p:nvPr/>
            </p:nvSpPr>
            <p:spPr>
              <a:xfrm>
                <a:off x="6112869" y="3797323"/>
                <a:ext cx="128417" cy="206862"/>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12"/>
              <p:cNvSpPr/>
              <p:nvPr/>
            </p:nvSpPr>
            <p:spPr>
              <a:xfrm>
                <a:off x="6244085" y="3981464"/>
                <a:ext cx="49073" cy="87044"/>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12"/>
              <p:cNvSpPr/>
              <p:nvPr/>
            </p:nvSpPr>
            <p:spPr>
              <a:xfrm>
                <a:off x="6106401" y="3956215"/>
                <a:ext cx="153237" cy="219092"/>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12"/>
              <p:cNvSpPr/>
              <p:nvPr/>
            </p:nvSpPr>
            <p:spPr>
              <a:xfrm>
                <a:off x="5856250" y="4001330"/>
                <a:ext cx="294998" cy="212364"/>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12"/>
              <p:cNvSpPr/>
              <p:nvPr/>
            </p:nvSpPr>
            <p:spPr>
              <a:xfrm>
                <a:off x="6075027" y="3988967"/>
                <a:ext cx="80628" cy="83804"/>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12"/>
              <p:cNvSpPr/>
              <p:nvPr/>
            </p:nvSpPr>
            <p:spPr>
              <a:xfrm>
                <a:off x="6107459" y="3797280"/>
                <a:ext cx="160810" cy="262954"/>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12"/>
              <p:cNvSpPr/>
              <p:nvPr/>
            </p:nvSpPr>
            <p:spPr>
              <a:xfrm>
                <a:off x="5490177" y="438113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12"/>
              <p:cNvSpPr/>
              <p:nvPr/>
            </p:nvSpPr>
            <p:spPr>
              <a:xfrm>
                <a:off x="5573749" y="4455840"/>
                <a:ext cx="98301" cy="76095"/>
              </a:xfrm>
              <a:custGeom>
                <a:avLst/>
                <a:gdLst/>
                <a:ahLst/>
                <a:cxnLst/>
                <a:rect l="l" t="t"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12"/>
              <p:cNvSpPr/>
              <p:nvPr/>
            </p:nvSpPr>
            <p:spPr>
              <a:xfrm>
                <a:off x="5573762" y="4480895"/>
                <a:ext cx="97794" cy="51001"/>
              </a:xfrm>
              <a:custGeom>
                <a:avLst/>
                <a:gdLst/>
                <a:ahLst/>
                <a:cxnLst/>
                <a:rect l="l" t="t"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12"/>
              <p:cNvSpPr/>
              <p:nvPr/>
            </p:nvSpPr>
            <p:spPr>
              <a:xfrm>
                <a:off x="5674337" y="4417793"/>
                <a:ext cx="98217" cy="73323"/>
              </a:xfrm>
              <a:custGeom>
                <a:avLst/>
                <a:gdLst/>
                <a:ahLst/>
                <a:cxnLst/>
                <a:rect l="l" t="t"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12"/>
              <p:cNvSpPr/>
              <p:nvPr/>
            </p:nvSpPr>
            <p:spPr>
              <a:xfrm>
                <a:off x="5674522" y="4441449"/>
                <a:ext cx="97784" cy="51040"/>
              </a:xfrm>
              <a:custGeom>
                <a:avLst/>
                <a:gdLst/>
                <a:ahLst/>
                <a:cxnLst/>
                <a:rect l="l" t="t"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2"/>
              <p:cNvSpPr/>
              <p:nvPr/>
            </p:nvSpPr>
            <p:spPr>
              <a:xfrm>
                <a:off x="5578538" y="3979203"/>
                <a:ext cx="169290" cy="484803"/>
              </a:xfrm>
              <a:custGeom>
                <a:avLst/>
                <a:gdLst/>
                <a:ahLst/>
                <a:cxnLst/>
                <a:rect l="l" t="t"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12"/>
              <p:cNvSpPr/>
              <p:nvPr/>
            </p:nvSpPr>
            <p:spPr>
              <a:xfrm>
                <a:off x="5601056" y="3677030"/>
                <a:ext cx="108255" cy="105706"/>
              </a:xfrm>
              <a:custGeom>
                <a:avLst/>
                <a:gdLst/>
                <a:ahLst/>
                <a:cxnLst/>
                <a:rect l="l" t="t"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12"/>
              <p:cNvSpPr/>
              <p:nvPr/>
            </p:nvSpPr>
            <p:spPr>
              <a:xfrm>
                <a:off x="5726677" y="3702009"/>
                <a:ext cx="153814" cy="302133"/>
              </a:xfrm>
              <a:custGeom>
                <a:avLst/>
                <a:gdLst/>
                <a:ahLst/>
                <a:cxnLst/>
                <a:rect l="l" t="t"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12"/>
              <p:cNvSpPr/>
              <p:nvPr/>
            </p:nvSpPr>
            <p:spPr>
              <a:xfrm>
                <a:off x="5572425" y="3691494"/>
                <a:ext cx="175494" cy="353954"/>
              </a:xfrm>
              <a:custGeom>
                <a:avLst/>
                <a:gdLst/>
                <a:ahLst/>
                <a:cxnLst/>
                <a:rect l="l" t="t"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12"/>
              <p:cNvSpPr/>
              <p:nvPr/>
            </p:nvSpPr>
            <p:spPr>
              <a:xfrm>
                <a:off x="5596900" y="3567776"/>
                <a:ext cx="116875" cy="142090"/>
              </a:xfrm>
              <a:custGeom>
                <a:avLst/>
                <a:gdLst/>
                <a:ahLst/>
                <a:cxnLst/>
                <a:rect l="l" t="t"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2"/>
              <p:cNvSpPr/>
              <p:nvPr/>
            </p:nvSpPr>
            <p:spPr>
              <a:xfrm>
                <a:off x="5586117" y="3555452"/>
                <a:ext cx="123225" cy="121654"/>
              </a:xfrm>
              <a:custGeom>
                <a:avLst/>
                <a:gdLst/>
                <a:ahLst/>
                <a:cxnLst/>
                <a:rect l="l" t="t"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2"/>
              <p:cNvSpPr/>
              <p:nvPr/>
            </p:nvSpPr>
            <p:spPr>
              <a:xfrm>
                <a:off x="5563193" y="3761560"/>
                <a:ext cx="157578" cy="270890"/>
              </a:xfrm>
              <a:custGeom>
                <a:avLst/>
                <a:gdLst/>
                <a:ahLst/>
                <a:cxnLst/>
                <a:rect l="l" t="t"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2"/>
              <p:cNvSpPr/>
              <p:nvPr/>
            </p:nvSpPr>
            <p:spPr>
              <a:xfrm>
                <a:off x="5730894" y="3844261"/>
                <a:ext cx="182422" cy="245287"/>
              </a:xfrm>
              <a:custGeom>
                <a:avLst/>
                <a:gdLst/>
                <a:ahLst/>
                <a:cxnLst/>
                <a:rect l="l" t="t"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2"/>
              <p:cNvSpPr/>
              <p:nvPr/>
            </p:nvSpPr>
            <p:spPr>
              <a:xfrm>
                <a:off x="5699455" y="3997937"/>
                <a:ext cx="92794" cy="45581"/>
              </a:xfrm>
              <a:custGeom>
                <a:avLst/>
                <a:gdLst/>
                <a:ahLst/>
                <a:cxnLst/>
                <a:rect l="l" t="t"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2"/>
              <p:cNvSpPr/>
              <p:nvPr/>
            </p:nvSpPr>
            <p:spPr>
              <a:xfrm>
                <a:off x="5833154" y="3969125"/>
                <a:ext cx="57182" cy="47279"/>
              </a:xfrm>
              <a:custGeom>
                <a:avLst/>
                <a:gdLst/>
                <a:ahLst/>
                <a:cxnLst/>
                <a:rect l="l" t="t"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2"/>
              <p:cNvSpPr/>
              <p:nvPr/>
            </p:nvSpPr>
            <p:spPr>
              <a:xfrm>
                <a:off x="5709343" y="3692033"/>
                <a:ext cx="56693" cy="82524"/>
              </a:xfrm>
              <a:custGeom>
                <a:avLst/>
                <a:gdLst/>
                <a:ahLst/>
                <a:cxnLst/>
                <a:rect l="l" t="t"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2"/>
              <p:cNvSpPr/>
              <p:nvPr/>
            </p:nvSpPr>
            <p:spPr>
              <a:xfrm>
                <a:off x="5551668" y="3748041"/>
                <a:ext cx="68780" cy="102654"/>
              </a:xfrm>
              <a:custGeom>
                <a:avLst/>
                <a:gdLst/>
                <a:ahLst/>
                <a:cxnLst/>
                <a:rect l="l" t="t"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2" name="Google Shape;252;p12"/>
            <p:cNvSpPr/>
            <p:nvPr/>
          </p:nvSpPr>
          <p:spPr>
            <a:xfrm>
              <a:off x="7297552" y="1119942"/>
              <a:ext cx="135609" cy="266405"/>
            </a:xfrm>
            <a:custGeom>
              <a:avLst/>
              <a:gdLst/>
              <a:ahLst/>
              <a:cxnLst/>
              <a:rect l="l" t="t"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12"/>
            <p:cNvSpPr/>
            <p:nvPr/>
          </p:nvSpPr>
          <p:spPr>
            <a:xfrm>
              <a:off x="7309787" y="1745656"/>
              <a:ext cx="93295" cy="72283"/>
            </a:xfrm>
            <a:custGeom>
              <a:avLst/>
              <a:gdLst/>
              <a:ahLst/>
              <a:cxnLst/>
              <a:rect l="l" t="t"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2"/>
            <p:cNvSpPr/>
            <p:nvPr/>
          </p:nvSpPr>
          <p:spPr>
            <a:xfrm>
              <a:off x="7310617" y="1769417"/>
              <a:ext cx="92899" cy="48456"/>
            </a:xfrm>
            <a:custGeom>
              <a:avLst/>
              <a:gdLst/>
              <a:ahLst/>
              <a:cxnLst/>
              <a:rect l="l" t="t"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2"/>
            <p:cNvSpPr/>
            <p:nvPr/>
          </p:nvSpPr>
          <p:spPr>
            <a:xfrm>
              <a:off x="7197828" y="1680648"/>
              <a:ext cx="93274" cy="69610"/>
            </a:xfrm>
            <a:custGeom>
              <a:avLst/>
              <a:gdLst/>
              <a:ahLst/>
              <a:cxnLst/>
              <a:rect l="l" t="t"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2"/>
            <p:cNvSpPr/>
            <p:nvPr/>
          </p:nvSpPr>
          <p:spPr>
            <a:xfrm>
              <a:off x="7198064" y="1702707"/>
              <a:ext cx="92850" cy="48456"/>
            </a:xfrm>
            <a:custGeom>
              <a:avLst/>
              <a:gdLst/>
              <a:ahLst/>
              <a:cxnLst/>
              <a:rect l="l" t="t"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2"/>
            <p:cNvSpPr/>
            <p:nvPr/>
          </p:nvSpPr>
          <p:spPr>
            <a:xfrm>
              <a:off x="7221254" y="1360384"/>
              <a:ext cx="326700" cy="394943"/>
            </a:xfrm>
            <a:custGeom>
              <a:avLst/>
              <a:gdLst/>
              <a:ahLst/>
              <a:cxnLst/>
              <a:rect l="l" t="t"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2"/>
            <p:cNvSpPr/>
            <p:nvPr/>
          </p:nvSpPr>
          <p:spPr>
            <a:xfrm>
              <a:off x="7417903" y="1095544"/>
              <a:ext cx="102781" cy="99997"/>
            </a:xfrm>
            <a:custGeom>
              <a:avLst/>
              <a:gdLst/>
              <a:ahLst/>
              <a:cxnLst/>
              <a:rect l="l" t="t"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2"/>
            <p:cNvSpPr/>
            <p:nvPr/>
          </p:nvSpPr>
          <p:spPr>
            <a:xfrm>
              <a:off x="7381720" y="1109556"/>
              <a:ext cx="166775" cy="325513"/>
            </a:xfrm>
            <a:custGeom>
              <a:avLst/>
              <a:gdLst/>
              <a:ahLst/>
              <a:cxnLst/>
              <a:rect l="l" t="t"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12"/>
            <p:cNvSpPr/>
            <p:nvPr/>
          </p:nvSpPr>
          <p:spPr>
            <a:xfrm>
              <a:off x="7413797" y="991818"/>
              <a:ext cx="110760" cy="134864"/>
            </a:xfrm>
            <a:custGeom>
              <a:avLst/>
              <a:gdLst/>
              <a:ahLst/>
              <a:cxnLst/>
              <a:rect l="l" t="t"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12"/>
            <p:cNvSpPr/>
            <p:nvPr/>
          </p:nvSpPr>
          <p:spPr>
            <a:xfrm>
              <a:off x="7417935" y="980032"/>
              <a:ext cx="116886" cy="115512"/>
            </a:xfrm>
            <a:custGeom>
              <a:avLst/>
              <a:gdLst/>
              <a:ahLst/>
              <a:cxnLst/>
              <a:rect l="l" t="t"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2"/>
            <p:cNvSpPr/>
            <p:nvPr/>
          </p:nvSpPr>
          <p:spPr>
            <a:xfrm>
              <a:off x="7364000" y="1109861"/>
              <a:ext cx="53839" cy="78361"/>
            </a:xfrm>
            <a:custGeom>
              <a:avLst/>
              <a:gdLst/>
              <a:ahLst/>
              <a:cxnLst/>
              <a:rect l="l" t="t"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12"/>
            <p:cNvSpPr/>
            <p:nvPr/>
          </p:nvSpPr>
          <p:spPr>
            <a:xfrm>
              <a:off x="7794459" y="3551002"/>
              <a:ext cx="540508" cy="312148"/>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12"/>
            <p:cNvSpPr/>
            <p:nvPr/>
          </p:nvSpPr>
          <p:spPr>
            <a:xfrm>
              <a:off x="7824798" y="3491907"/>
              <a:ext cx="469764" cy="181297"/>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12"/>
            <p:cNvSpPr/>
            <p:nvPr/>
          </p:nvSpPr>
          <p:spPr>
            <a:xfrm>
              <a:off x="7794490" y="3623727"/>
              <a:ext cx="41046" cy="82625"/>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12"/>
            <p:cNvSpPr/>
            <p:nvPr/>
          </p:nvSpPr>
          <p:spPr>
            <a:xfrm>
              <a:off x="8298847" y="3624184"/>
              <a:ext cx="36096" cy="82168"/>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2"/>
            <p:cNvSpPr/>
            <p:nvPr/>
          </p:nvSpPr>
          <p:spPr>
            <a:xfrm>
              <a:off x="7842237" y="3535238"/>
              <a:ext cx="449908" cy="259679"/>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12"/>
            <p:cNvSpPr/>
            <p:nvPr/>
          </p:nvSpPr>
          <p:spPr>
            <a:xfrm>
              <a:off x="7815050" y="3673683"/>
              <a:ext cx="491482" cy="17632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12"/>
            <p:cNvSpPr/>
            <p:nvPr/>
          </p:nvSpPr>
          <p:spPr>
            <a:xfrm>
              <a:off x="7794490" y="3472184"/>
              <a:ext cx="540453" cy="312196"/>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2"/>
            <p:cNvSpPr/>
            <p:nvPr/>
          </p:nvSpPr>
          <p:spPr>
            <a:xfrm>
              <a:off x="7752377" y="3752957"/>
              <a:ext cx="148877" cy="85976"/>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2"/>
            <p:cNvSpPr/>
            <p:nvPr/>
          </p:nvSpPr>
          <p:spPr>
            <a:xfrm>
              <a:off x="7787483" y="3773138"/>
              <a:ext cx="113771" cy="106232"/>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2"/>
            <p:cNvSpPr/>
            <p:nvPr/>
          </p:nvSpPr>
          <p:spPr>
            <a:xfrm>
              <a:off x="7465892" y="3799784"/>
              <a:ext cx="344817" cy="254127"/>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2"/>
            <p:cNvSpPr/>
            <p:nvPr/>
          </p:nvSpPr>
          <p:spPr>
            <a:xfrm>
              <a:off x="8113340" y="4275363"/>
              <a:ext cx="345579" cy="199519"/>
            </a:xfrm>
            <a:custGeom>
              <a:avLst/>
              <a:gdLst/>
              <a:ahLst/>
              <a:cxnLst/>
              <a:rect l="l" t="t"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2"/>
            <p:cNvSpPr/>
            <p:nvPr/>
          </p:nvSpPr>
          <p:spPr>
            <a:xfrm>
              <a:off x="8345604" y="3658605"/>
              <a:ext cx="79241" cy="172485"/>
            </a:xfrm>
            <a:custGeom>
              <a:avLst/>
              <a:gdLst/>
              <a:ahLst/>
              <a:cxnLst/>
              <a:rect l="l" t="t"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2"/>
            <p:cNvSpPr/>
            <p:nvPr/>
          </p:nvSpPr>
          <p:spPr>
            <a:xfrm>
              <a:off x="8356722" y="3587657"/>
              <a:ext cx="56961" cy="109603"/>
            </a:xfrm>
            <a:custGeom>
              <a:avLst/>
              <a:gdLst/>
              <a:ahLst/>
              <a:cxnLst/>
              <a:rect l="l" t="t"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12"/>
            <p:cNvSpPr/>
            <p:nvPr/>
          </p:nvSpPr>
          <p:spPr>
            <a:xfrm>
              <a:off x="8165307" y="4346248"/>
              <a:ext cx="122882" cy="68919"/>
            </a:xfrm>
            <a:custGeom>
              <a:avLst/>
              <a:gdLst/>
              <a:ahLst/>
              <a:cxnLst/>
              <a:rect l="l" t="t"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12"/>
            <p:cNvSpPr/>
            <p:nvPr/>
          </p:nvSpPr>
          <p:spPr>
            <a:xfrm>
              <a:off x="8165313" y="4357988"/>
              <a:ext cx="120815" cy="57407"/>
            </a:xfrm>
            <a:custGeom>
              <a:avLst/>
              <a:gdLst/>
              <a:ahLst/>
              <a:cxnLst/>
              <a:rect l="l" t="t"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12"/>
            <p:cNvSpPr/>
            <p:nvPr/>
          </p:nvSpPr>
          <p:spPr>
            <a:xfrm>
              <a:off x="8255166" y="4305930"/>
              <a:ext cx="122882" cy="68953"/>
            </a:xfrm>
            <a:custGeom>
              <a:avLst/>
              <a:gdLst/>
              <a:ahLst/>
              <a:cxnLst/>
              <a:rect l="l" t="t"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12"/>
            <p:cNvSpPr/>
            <p:nvPr/>
          </p:nvSpPr>
          <p:spPr>
            <a:xfrm>
              <a:off x="8255174" y="4317703"/>
              <a:ext cx="120815" cy="57407"/>
            </a:xfrm>
            <a:custGeom>
              <a:avLst/>
              <a:gdLst/>
              <a:ahLst/>
              <a:cxnLst/>
              <a:rect l="l" t="t"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12"/>
            <p:cNvSpPr/>
            <p:nvPr/>
          </p:nvSpPr>
          <p:spPr>
            <a:xfrm>
              <a:off x="8198325" y="3858200"/>
              <a:ext cx="179678" cy="507212"/>
            </a:xfrm>
            <a:custGeom>
              <a:avLst/>
              <a:gdLst/>
              <a:ahLst/>
              <a:cxnLst/>
              <a:rect l="l" t="t"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12"/>
            <p:cNvSpPr/>
            <p:nvPr/>
          </p:nvSpPr>
          <p:spPr>
            <a:xfrm>
              <a:off x="8224549" y="3442293"/>
              <a:ext cx="130417" cy="208730"/>
            </a:xfrm>
            <a:custGeom>
              <a:avLst/>
              <a:gdLst/>
              <a:ahLst/>
              <a:cxnLst/>
              <a:rect l="l" t="t"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2"/>
            <p:cNvSpPr/>
            <p:nvPr/>
          </p:nvSpPr>
          <p:spPr>
            <a:xfrm>
              <a:off x="8197056" y="3589895"/>
              <a:ext cx="200560" cy="332104"/>
            </a:xfrm>
            <a:custGeom>
              <a:avLst/>
              <a:gdLst/>
              <a:ahLst/>
              <a:cxnLst/>
              <a:rect l="l" t="t"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2"/>
            <p:cNvSpPr/>
            <p:nvPr/>
          </p:nvSpPr>
          <p:spPr>
            <a:xfrm>
              <a:off x="8000839" y="3631642"/>
              <a:ext cx="254644" cy="198374"/>
            </a:xfrm>
            <a:custGeom>
              <a:avLst/>
              <a:gdLst/>
              <a:ahLst/>
              <a:cxnLst/>
              <a:rect l="l" t="t"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12"/>
            <p:cNvSpPr/>
            <p:nvPr/>
          </p:nvSpPr>
          <p:spPr>
            <a:xfrm>
              <a:off x="8187055" y="3627341"/>
              <a:ext cx="77484" cy="113419"/>
            </a:xfrm>
            <a:custGeom>
              <a:avLst/>
              <a:gdLst/>
              <a:ahLst/>
              <a:cxnLst/>
              <a:rect l="l" t="t"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12"/>
            <p:cNvSpPr/>
            <p:nvPr/>
          </p:nvSpPr>
          <p:spPr>
            <a:xfrm>
              <a:off x="8224358" y="3433131"/>
              <a:ext cx="126435" cy="139356"/>
            </a:xfrm>
            <a:custGeom>
              <a:avLst/>
              <a:gdLst/>
              <a:ahLst/>
              <a:cxnLst/>
              <a:rect l="l" t="t"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8" name="Google Shape;288;p12"/>
            <p:cNvGrpSpPr/>
            <p:nvPr/>
          </p:nvGrpSpPr>
          <p:grpSpPr>
            <a:xfrm>
              <a:off x="6544681" y="927100"/>
              <a:ext cx="264550" cy="200503"/>
              <a:chOff x="6621095" y="1452181"/>
              <a:chExt cx="330894" cy="250785"/>
            </a:xfrm>
          </p:grpSpPr>
          <p:sp>
            <p:nvSpPr>
              <p:cNvPr id="289" name="Google Shape;289;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4" name="Google Shape;294;p12"/>
            <p:cNvGrpSpPr/>
            <p:nvPr/>
          </p:nvGrpSpPr>
          <p:grpSpPr>
            <a:xfrm>
              <a:off x="7210360" y="1314224"/>
              <a:ext cx="264550" cy="200503"/>
              <a:chOff x="6621095" y="1452181"/>
              <a:chExt cx="330894" cy="250785"/>
            </a:xfrm>
          </p:grpSpPr>
          <p:sp>
            <p:nvSpPr>
              <p:cNvPr id="295" name="Google Shape;295;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0" name="Google Shape;300;p12"/>
            <p:cNvSpPr/>
            <p:nvPr/>
          </p:nvSpPr>
          <p:spPr>
            <a:xfrm>
              <a:off x="7451033" y="1163186"/>
              <a:ext cx="126280" cy="353110"/>
            </a:xfrm>
            <a:custGeom>
              <a:avLst/>
              <a:gdLst/>
              <a:ahLst/>
              <a:cxnLst/>
              <a:rect l="l" t="t"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12"/>
            <p:cNvSpPr/>
            <p:nvPr/>
          </p:nvSpPr>
          <p:spPr>
            <a:xfrm>
              <a:off x="7509451" y="1160411"/>
              <a:ext cx="72725" cy="98625"/>
            </a:xfrm>
            <a:custGeom>
              <a:avLst/>
              <a:gdLst/>
              <a:ahLst/>
              <a:cxnLst/>
              <a:rect l="l" t="t"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2" name="Google Shape;302;p12"/>
            <p:cNvGrpSpPr/>
            <p:nvPr/>
          </p:nvGrpSpPr>
          <p:grpSpPr>
            <a:xfrm flipH="1">
              <a:off x="8183210" y="2407472"/>
              <a:ext cx="780360" cy="1195999"/>
              <a:chOff x="3975528" y="3303922"/>
              <a:chExt cx="780360" cy="1195999"/>
            </a:xfrm>
          </p:grpSpPr>
          <p:sp>
            <p:nvSpPr>
              <p:cNvPr id="303" name="Google Shape;303;p12"/>
              <p:cNvSpPr/>
              <p:nvPr/>
            </p:nvSpPr>
            <p:spPr>
              <a:xfrm>
                <a:off x="4158598" y="4226660"/>
                <a:ext cx="285978" cy="165125"/>
              </a:xfrm>
              <a:custGeom>
                <a:avLst/>
                <a:gdLst/>
                <a:ahLst/>
                <a:cxnLst/>
                <a:rect l="l" t="t" r="r" b="b"/>
                <a:pathLst>
                  <a:path w="357473" h="206406" extrusionOk="0">
                    <a:moveTo>
                      <a:pt x="178689" y="206407"/>
                    </a:moveTo>
                    <a:lnTo>
                      <a:pt x="0" y="103251"/>
                    </a:lnTo>
                    <a:lnTo>
                      <a:pt x="178689" y="0"/>
                    </a:lnTo>
                    <a:lnTo>
                      <a:pt x="357473" y="103251"/>
                    </a:lnTo>
                    <a:lnTo>
                      <a:pt x="178689"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12"/>
              <p:cNvSpPr/>
              <p:nvPr/>
            </p:nvSpPr>
            <p:spPr>
              <a:xfrm>
                <a:off x="4385076" y="4094459"/>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12"/>
              <p:cNvSpPr/>
              <p:nvPr/>
            </p:nvSpPr>
            <p:spPr>
              <a:xfrm>
                <a:off x="4469909" y="3303922"/>
                <a:ext cx="285978" cy="165049"/>
              </a:xfrm>
              <a:custGeom>
                <a:avLst/>
                <a:gdLst/>
                <a:ahLst/>
                <a:cxnLst/>
                <a:rect l="l" t="t"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12"/>
              <p:cNvSpPr/>
              <p:nvPr/>
            </p:nvSpPr>
            <p:spPr>
              <a:xfrm>
                <a:off x="4612847" y="3386395"/>
                <a:ext cx="142951" cy="825855"/>
              </a:xfrm>
              <a:custGeom>
                <a:avLst/>
                <a:gdLst/>
                <a:ahLst/>
                <a:cxnLst/>
                <a:rect l="l" t="t"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12"/>
              <p:cNvSpPr/>
              <p:nvPr/>
            </p:nvSpPr>
            <p:spPr>
              <a:xfrm>
                <a:off x="4255541" y="3675088"/>
                <a:ext cx="285978" cy="165201"/>
              </a:xfrm>
              <a:custGeom>
                <a:avLst/>
                <a:gdLst/>
                <a:ahLst/>
                <a:cxnLst/>
                <a:rect l="l" t="t"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12"/>
              <p:cNvSpPr/>
              <p:nvPr/>
            </p:nvSpPr>
            <p:spPr>
              <a:xfrm>
                <a:off x="4398478" y="3757637"/>
                <a:ext cx="142950" cy="577519"/>
              </a:xfrm>
              <a:custGeom>
                <a:avLst/>
                <a:gdLst/>
                <a:ahLst/>
                <a:cxnLst/>
                <a:rect l="l" t="t"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12"/>
              <p:cNvSpPr/>
              <p:nvPr/>
            </p:nvSpPr>
            <p:spPr>
              <a:xfrm>
                <a:off x="3975528" y="4334796"/>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12"/>
              <p:cNvSpPr/>
              <p:nvPr/>
            </p:nvSpPr>
            <p:spPr>
              <a:xfrm>
                <a:off x="4027311" y="4067196"/>
                <a:ext cx="285978" cy="165125"/>
              </a:xfrm>
              <a:custGeom>
                <a:avLst/>
                <a:gdLst/>
                <a:ahLst/>
                <a:cxnLst/>
                <a:rect l="l" t="t"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12"/>
              <p:cNvSpPr/>
              <p:nvPr/>
            </p:nvSpPr>
            <p:spPr>
              <a:xfrm>
                <a:off x="4170249" y="4149670"/>
                <a:ext cx="142951" cy="319278"/>
              </a:xfrm>
              <a:custGeom>
                <a:avLst/>
                <a:gdLst/>
                <a:ahLst/>
                <a:cxnLst/>
                <a:rect l="l" t="t"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12"/>
              <p:cNvSpPr/>
              <p:nvPr/>
            </p:nvSpPr>
            <p:spPr>
              <a:xfrm>
                <a:off x="4359514" y="3443605"/>
                <a:ext cx="123401" cy="242674"/>
              </a:xfrm>
              <a:custGeom>
                <a:avLst/>
                <a:gdLst/>
                <a:ahLst/>
                <a:cxnLst/>
                <a:rect l="l" t="t"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12"/>
              <p:cNvSpPr/>
              <p:nvPr/>
            </p:nvSpPr>
            <p:spPr>
              <a:xfrm>
                <a:off x="4386191" y="4013507"/>
                <a:ext cx="85270" cy="65855"/>
              </a:xfrm>
              <a:custGeom>
                <a:avLst/>
                <a:gdLst/>
                <a:ahLst/>
                <a:cxnLst/>
                <a:rect l="l" t="t"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12"/>
              <p:cNvSpPr/>
              <p:nvPr/>
            </p:nvSpPr>
            <p:spPr>
              <a:xfrm>
                <a:off x="4386358" y="4035136"/>
                <a:ext cx="84898" cy="44294"/>
              </a:xfrm>
              <a:custGeom>
                <a:avLst/>
                <a:gdLst/>
                <a:ahLst/>
                <a:cxnLst/>
                <a:rect l="l" t="t"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12"/>
              <p:cNvSpPr/>
              <p:nvPr/>
            </p:nvSpPr>
            <p:spPr>
              <a:xfrm>
                <a:off x="4488338" y="3953912"/>
                <a:ext cx="85261" cy="63613"/>
              </a:xfrm>
              <a:custGeom>
                <a:avLst/>
                <a:gdLst/>
                <a:ahLst/>
                <a:cxnLst/>
                <a:rect l="l" t="t"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12"/>
              <p:cNvSpPr/>
              <p:nvPr/>
            </p:nvSpPr>
            <p:spPr>
              <a:xfrm>
                <a:off x="4488682" y="3974367"/>
                <a:ext cx="84923" cy="44256"/>
              </a:xfrm>
              <a:custGeom>
                <a:avLst/>
                <a:gdLst/>
                <a:ahLst/>
                <a:cxnLst/>
                <a:rect l="l" t="t"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12"/>
              <p:cNvSpPr/>
              <p:nvPr/>
            </p:nvSpPr>
            <p:spPr>
              <a:xfrm>
                <a:off x="4254514" y="3662153"/>
                <a:ext cx="298029" cy="360530"/>
              </a:xfrm>
              <a:custGeom>
                <a:avLst/>
                <a:gdLst/>
                <a:ahLst/>
                <a:cxnLst/>
                <a:rect l="l" t="t"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12"/>
              <p:cNvSpPr/>
              <p:nvPr/>
            </p:nvSpPr>
            <p:spPr>
              <a:xfrm>
                <a:off x="4279346" y="3421120"/>
                <a:ext cx="93728" cy="91216"/>
              </a:xfrm>
              <a:custGeom>
                <a:avLst/>
                <a:gdLst/>
                <a:ahLst/>
                <a:cxnLst/>
                <a:rect l="l" t="t"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12"/>
              <p:cNvSpPr/>
              <p:nvPr/>
            </p:nvSpPr>
            <p:spPr>
              <a:xfrm>
                <a:off x="4254597" y="3433943"/>
                <a:ext cx="151659" cy="296670"/>
              </a:xfrm>
              <a:custGeom>
                <a:avLst/>
                <a:gdLst/>
                <a:ahLst/>
                <a:cxnLst/>
                <a:rect l="l" t="t"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12"/>
              <p:cNvSpPr/>
              <p:nvPr/>
            </p:nvSpPr>
            <p:spPr>
              <a:xfrm>
                <a:off x="4275867" y="3326707"/>
                <a:ext cx="101092" cy="122957"/>
              </a:xfrm>
              <a:custGeom>
                <a:avLst/>
                <a:gdLst/>
                <a:ahLst/>
                <a:cxnLst/>
                <a:rect l="l" t="t"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12"/>
              <p:cNvSpPr/>
              <p:nvPr/>
            </p:nvSpPr>
            <p:spPr>
              <a:xfrm>
                <a:off x="4266495" y="3315741"/>
                <a:ext cx="106605" cy="105444"/>
              </a:xfrm>
              <a:custGeom>
                <a:avLst/>
                <a:gdLst/>
                <a:ahLst/>
                <a:cxnLst/>
                <a:rect l="l" t="t"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12"/>
              <p:cNvSpPr/>
              <p:nvPr/>
            </p:nvSpPr>
            <p:spPr>
              <a:xfrm>
                <a:off x="4373043" y="3434522"/>
                <a:ext cx="49149" cy="71094"/>
              </a:xfrm>
              <a:custGeom>
                <a:avLst/>
                <a:gdLst/>
                <a:ahLst/>
                <a:cxnLst/>
                <a:rect l="l" t="t"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29" name="Google Shape;329;p12"/>
              <p:cNvGrpSpPr/>
              <p:nvPr/>
            </p:nvGrpSpPr>
            <p:grpSpPr>
              <a:xfrm flipH="1">
                <a:off x="4321768" y="3621401"/>
                <a:ext cx="239005" cy="181217"/>
                <a:chOff x="6621095" y="1452181"/>
                <a:chExt cx="330894" cy="250785"/>
              </a:xfrm>
            </p:grpSpPr>
            <p:sp>
              <p:nvSpPr>
                <p:cNvPr id="330" name="Google Shape;330;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5" name="Google Shape;335;p12"/>
              <p:cNvSpPr/>
              <p:nvPr/>
            </p:nvSpPr>
            <p:spPr>
              <a:xfrm>
                <a:off x="4228115" y="3483465"/>
                <a:ext cx="114539" cy="321870"/>
              </a:xfrm>
              <a:custGeom>
                <a:avLst/>
                <a:gdLst/>
                <a:ahLst/>
                <a:cxnLst/>
                <a:rect l="l" t="t"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12"/>
              <p:cNvSpPr/>
              <p:nvPr/>
            </p:nvSpPr>
            <p:spPr>
              <a:xfrm>
                <a:off x="4223328" y="3479828"/>
                <a:ext cx="66218" cy="90245"/>
              </a:xfrm>
              <a:custGeom>
                <a:avLst/>
                <a:gdLst/>
                <a:ahLst/>
                <a:cxnLst/>
                <a:rect l="l" t="t"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37" name="Google Shape;337;p12"/>
          <p:cNvSpPr txBox="1">
            <a:spLocks noGrp="1"/>
          </p:cNvSpPr>
          <p:nvPr>
            <p:ph type="ctrTitle"/>
          </p:nvPr>
        </p:nvSpPr>
        <p:spPr>
          <a:xfrm>
            <a:off x="1076325" y="1863600"/>
            <a:ext cx="4962600" cy="141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Introduction to synthesis</a:t>
            </a:r>
            <a:endParaRPr/>
          </a:p>
        </p:txBody>
      </p:sp>
      <p:sp>
        <p:nvSpPr>
          <p:cNvPr id="2" name="TextBox 1">
            <a:extLst>
              <a:ext uri="{FF2B5EF4-FFF2-40B4-BE49-F238E27FC236}">
                <a16:creationId xmlns:a16="http://schemas.microsoft.com/office/drawing/2014/main" id="{D86F7A24-8B2A-5FB1-2080-2B47B3C270EB}"/>
              </a:ext>
            </a:extLst>
          </p:cNvPr>
          <p:cNvSpPr txBox="1"/>
          <p:nvPr/>
        </p:nvSpPr>
        <p:spPr>
          <a:xfrm>
            <a:off x="6409227" y="4705035"/>
            <a:ext cx="2373923" cy="246221"/>
          </a:xfrm>
          <a:prstGeom prst="rect">
            <a:avLst/>
          </a:prstGeom>
          <a:noFill/>
        </p:spPr>
        <p:txBody>
          <a:bodyPr wrap="square" rtlCol="0">
            <a:spAutoFit/>
          </a:bodyPr>
          <a:lstStyle/>
          <a:p>
            <a:r>
              <a:rPr lang="en-US" sz="1000" dirty="0"/>
              <a:t>Developed by Tamara Hanford Scholtz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Google Shape;989;p21"/>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10</a:t>
            </a:fld>
            <a:endParaRPr/>
          </a:p>
        </p:txBody>
      </p:sp>
      <p:sp>
        <p:nvSpPr>
          <p:cNvPr id="990" name="Google Shape;990;p21"/>
          <p:cNvSpPr txBox="1"/>
          <p:nvPr/>
        </p:nvSpPr>
        <p:spPr>
          <a:xfrm>
            <a:off x="345500" y="51475"/>
            <a:ext cx="7694700" cy="93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Barlow"/>
                <a:ea typeface="Barlow"/>
                <a:cs typeface="Barlow"/>
                <a:sym typeface="Barlow"/>
              </a:rPr>
              <a:t>What hints or helpful information can I find in my prompt that may help me decide on my position?  (You will find this in the FIRST paragraph on your prompt.)  Summarize the information; then, think of how it could help you come to a decision about your position.</a:t>
            </a:r>
            <a:endParaRPr b="1">
              <a:solidFill>
                <a:srgbClr val="FFFFFF"/>
              </a:solidFill>
              <a:latin typeface="Barlow"/>
              <a:ea typeface="Barlow"/>
              <a:cs typeface="Barlow"/>
              <a:sym typeface="Barlow"/>
            </a:endParaRPr>
          </a:p>
        </p:txBody>
      </p:sp>
      <p:sp>
        <p:nvSpPr>
          <p:cNvPr id="991" name="Google Shape;991;p21"/>
          <p:cNvSpPr txBox="1"/>
          <p:nvPr/>
        </p:nvSpPr>
        <p:spPr>
          <a:xfrm>
            <a:off x="276100" y="953950"/>
            <a:ext cx="6884700" cy="2504400"/>
          </a:xfrm>
          <a:prstGeom prst="rect">
            <a:avLst/>
          </a:prstGeom>
          <a:noFill/>
          <a:ln w="38100" cap="flat" cmpd="sng">
            <a:solidFill>
              <a:srgbClr val="FFFFFF"/>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Example:</a:t>
            </a:r>
            <a:br>
              <a:rPr lang="en">
                <a:latin typeface="Barlow Light"/>
                <a:ea typeface="Barlow Light"/>
                <a:cs typeface="Barlow Light"/>
                <a:sym typeface="Barlow Light"/>
              </a:rPr>
            </a:br>
            <a:endParaRPr>
              <a:latin typeface="Barlow Light"/>
              <a:ea typeface="Barlow Light"/>
              <a:cs typeface="Barlow Light"/>
              <a:sym typeface="Barlow Light"/>
            </a:endParaRPr>
          </a:p>
        </p:txBody>
      </p:sp>
      <p:pic>
        <p:nvPicPr>
          <p:cNvPr id="992" name="Google Shape;992;p21"/>
          <p:cNvPicPr preferRelativeResize="0"/>
          <p:nvPr/>
        </p:nvPicPr>
        <p:blipFill>
          <a:blip r:embed="rId3">
            <a:alphaModFix/>
          </a:blip>
          <a:stretch>
            <a:fillRect/>
          </a:stretch>
        </p:blipFill>
        <p:spPr>
          <a:xfrm>
            <a:off x="365650" y="1287925"/>
            <a:ext cx="6496399" cy="1214125"/>
          </a:xfrm>
          <a:prstGeom prst="rect">
            <a:avLst/>
          </a:prstGeom>
          <a:noFill/>
          <a:ln>
            <a:noFill/>
          </a:ln>
        </p:spPr>
      </p:pic>
      <p:sp>
        <p:nvSpPr>
          <p:cNvPr id="993" name="Google Shape;993;p21"/>
          <p:cNvSpPr txBox="1"/>
          <p:nvPr/>
        </p:nvSpPr>
        <p:spPr>
          <a:xfrm>
            <a:off x="612600" y="2594950"/>
            <a:ext cx="6418800" cy="7386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FF0000"/>
                </a:solidFill>
                <a:latin typeface="Barlow"/>
                <a:ea typeface="Barlow"/>
                <a:cs typeface="Barlow"/>
                <a:sym typeface="Barlow"/>
              </a:rPr>
              <a:t>Summary:</a:t>
            </a:r>
            <a:r>
              <a:rPr lang="en" sz="1000">
                <a:latin typeface="Barlow Light"/>
                <a:ea typeface="Barlow Light"/>
                <a:cs typeface="Barlow Light"/>
                <a:sym typeface="Barlow Light"/>
              </a:rPr>
              <a:t> Post office is 200 years old.  It used to employ lots of people, and it grew very rapidly.  But other companies have caused it to start decreasing because of competition in the last decade.</a:t>
            </a:r>
            <a:br>
              <a:rPr lang="en" sz="1000">
                <a:latin typeface="Barlow Light"/>
                <a:ea typeface="Barlow Light"/>
                <a:cs typeface="Barlow Light"/>
                <a:sym typeface="Barlow Light"/>
              </a:rPr>
            </a:br>
            <a:r>
              <a:rPr lang="en" sz="1000" b="1">
                <a:solidFill>
                  <a:srgbClr val="FF0000"/>
                </a:solidFill>
                <a:latin typeface="Barlow"/>
                <a:ea typeface="Barlow"/>
                <a:cs typeface="Barlow"/>
                <a:sym typeface="Barlow"/>
              </a:rPr>
              <a:t>So what ?: </a:t>
            </a:r>
            <a:r>
              <a:rPr lang="en" sz="1000">
                <a:latin typeface="Barlow Light"/>
                <a:ea typeface="Barlow Light"/>
                <a:cs typeface="Barlow Light"/>
                <a:sym typeface="Barlow Light"/>
              </a:rPr>
              <a:t>There is a history and a nostalgia and some employment involved, but it could be time to restructure in some way because it is not as necessary anymore.</a:t>
            </a:r>
            <a:endParaRPr sz="1000">
              <a:latin typeface="Barlow Light"/>
              <a:ea typeface="Barlow Light"/>
              <a:cs typeface="Barlow Light"/>
              <a:sym typeface="Barlow Light"/>
            </a:endParaRPr>
          </a:p>
        </p:txBody>
      </p:sp>
      <p:sp>
        <p:nvSpPr>
          <p:cNvPr id="994" name="Google Shape;994;p21"/>
          <p:cNvSpPr txBox="1"/>
          <p:nvPr/>
        </p:nvSpPr>
        <p:spPr>
          <a:xfrm>
            <a:off x="403975" y="3662600"/>
            <a:ext cx="6594600" cy="1447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Barlow Light"/>
                <a:ea typeface="Barlow Light"/>
                <a:cs typeface="Barlow Light"/>
                <a:sym typeface="Barlow Light"/>
              </a:rPr>
              <a:t>Your turn:</a:t>
            </a:r>
            <a:br>
              <a:rPr lang="en" sz="1000">
                <a:latin typeface="Barlow Light"/>
                <a:ea typeface="Barlow Light"/>
                <a:cs typeface="Barlow Light"/>
                <a:sym typeface="Barlow Light"/>
              </a:rPr>
            </a:br>
            <a:r>
              <a:rPr lang="en" sz="1000" b="1">
                <a:solidFill>
                  <a:srgbClr val="FF0000"/>
                </a:solidFill>
                <a:latin typeface="Barlow"/>
                <a:ea typeface="Barlow"/>
                <a:cs typeface="Barlow"/>
                <a:sym typeface="Barlow"/>
              </a:rPr>
              <a:t>Summary:</a:t>
            </a:r>
            <a:br>
              <a:rPr lang="en" sz="1000" b="1">
                <a:solidFill>
                  <a:srgbClr val="FF0000"/>
                </a:solidFill>
                <a:latin typeface="Barlow"/>
                <a:ea typeface="Barlow"/>
                <a:cs typeface="Barlow"/>
                <a:sym typeface="Barlow"/>
              </a:rPr>
            </a:br>
            <a:br>
              <a:rPr lang="en" sz="1000" b="1">
                <a:solidFill>
                  <a:srgbClr val="FF0000"/>
                </a:solidFill>
                <a:latin typeface="Barlow"/>
                <a:ea typeface="Barlow"/>
                <a:cs typeface="Barlow"/>
                <a:sym typeface="Barlow"/>
              </a:rPr>
            </a:br>
            <a:br>
              <a:rPr lang="en" sz="1000" b="1">
                <a:solidFill>
                  <a:srgbClr val="FF0000"/>
                </a:solidFill>
                <a:latin typeface="Barlow"/>
                <a:ea typeface="Barlow"/>
                <a:cs typeface="Barlow"/>
                <a:sym typeface="Barlow"/>
              </a:rPr>
            </a:br>
            <a:br>
              <a:rPr lang="en" sz="1000" b="1">
                <a:solidFill>
                  <a:srgbClr val="FF0000"/>
                </a:solidFill>
                <a:latin typeface="Barlow"/>
                <a:ea typeface="Barlow"/>
                <a:cs typeface="Barlow"/>
                <a:sym typeface="Barlow"/>
              </a:rPr>
            </a:br>
            <a:r>
              <a:rPr lang="en" sz="1000" b="1">
                <a:solidFill>
                  <a:srgbClr val="FF0000"/>
                </a:solidFill>
                <a:latin typeface="Barlow"/>
                <a:ea typeface="Barlow"/>
                <a:cs typeface="Barlow"/>
                <a:sym typeface="Barlow"/>
              </a:rPr>
              <a:t>So what ?:</a:t>
            </a:r>
            <a:endParaRPr sz="1000" b="1">
              <a:latin typeface="Barlow"/>
              <a:ea typeface="Barlow"/>
              <a:cs typeface="Barlow"/>
              <a:sym typeface="Barlow"/>
            </a:endParaRPr>
          </a:p>
        </p:txBody>
      </p:sp>
      <p:grpSp>
        <p:nvGrpSpPr>
          <p:cNvPr id="995" name="Google Shape;995;p21"/>
          <p:cNvGrpSpPr/>
          <p:nvPr/>
        </p:nvGrpSpPr>
        <p:grpSpPr>
          <a:xfrm>
            <a:off x="6809965" y="2782626"/>
            <a:ext cx="2017645" cy="2117893"/>
            <a:chOff x="2012475" y="393272"/>
            <a:chExt cx="4440240" cy="4609126"/>
          </a:xfrm>
        </p:grpSpPr>
        <p:sp>
          <p:nvSpPr>
            <p:cNvPr id="996" name="Google Shape;996;p21"/>
            <p:cNvSpPr/>
            <p:nvPr/>
          </p:nvSpPr>
          <p:spPr>
            <a:xfrm>
              <a:off x="4172687" y="3422228"/>
              <a:ext cx="1096154" cy="631831"/>
            </a:xfrm>
            <a:custGeom>
              <a:avLst/>
              <a:gdLst/>
              <a:ahLst/>
              <a:cxnLst/>
              <a:rect l="l" t="t" r="r" b="b"/>
              <a:pathLst>
                <a:path w="1096154" h="631831" extrusionOk="0">
                  <a:moveTo>
                    <a:pt x="581029" y="616328"/>
                  </a:moveTo>
                  <a:lnTo>
                    <a:pt x="26975" y="296853"/>
                  </a:lnTo>
                  <a:cubicBezTo>
                    <a:pt x="-13002" y="273849"/>
                    <a:pt x="-7957" y="233547"/>
                    <a:pt x="38206" y="207027"/>
                  </a:cubicBezTo>
                  <a:lnTo>
                    <a:pt x="397137" y="0"/>
                  </a:lnTo>
                  <a:lnTo>
                    <a:pt x="1096154" y="402457"/>
                  </a:lnTo>
                  <a:lnTo>
                    <a:pt x="737223" y="609484"/>
                  </a:lnTo>
                  <a:cubicBezTo>
                    <a:pt x="691155" y="636479"/>
                    <a:pt x="621386" y="639331"/>
                    <a:pt x="581029" y="61632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7" name="Google Shape;997;p21"/>
            <p:cNvSpPr/>
            <p:nvPr/>
          </p:nvSpPr>
          <p:spPr>
            <a:xfrm>
              <a:off x="4213521" y="3398464"/>
              <a:ext cx="1096058" cy="631866"/>
            </a:xfrm>
            <a:custGeom>
              <a:avLst/>
              <a:gdLst/>
              <a:ahLst/>
              <a:cxnLst/>
              <a:rect l="l" t="t" r="r" b="b"/>
              <a:pathLst>
                <a:path w="1096058" h="631866" extrusionOk="0">
                  <a:moveTo>
                    <a:pt x="581029" y="616328"/>
                  </a:moveTo>
                  <a:lnTo>
                    <a:pt x="26975" y="296853"/>
                  </a:lnTo>
                  <a:cubicBezTo>
                    <a:pt x="-13002" y="273849"/>
                    <a:pt x="-7957" y="233547"/>
                    <a:pt x="38206" y="207027"/>
                  </a:cubicBezTo>
                  <a:lnTo>
                    <a:pt x="397423" y="0"/>
                  </a:lnTo>
                  <a:lnTo>
                    <a:pt x="1096059" y="402837"/>
                  </a:lnTo>
                  <a:lnTo>
                    <a:pt x="737128" y="609864"/>
                  </a:lnTo>
                  <a:cubicBezTo>
                    <a:pt x="690774" y="636479"/>
                    <a:pt x="621005" y="639331"/>
                    <a:pt x="581029" y="616328"/>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8" name="Google Shape;998;p21"/>
            <p:cNvSpPr/>
            <p:nvPr/>
          </p:nvSpPr>
          <p:spPr>
            <a:xfrm>
              <a:off x="5277122" y="3780200"/>
              <a:ext cx="32266" cy="21196"/>
            </a:xfrm>
            <a:custGeom>
              <a:avLst/>
              <a:gdLst/>
              <a:ahLst/>
              <a:cxnLst/>
              <a:rect l="l" t="t" r="r" b="b"/>
              <a:pathLst>
                <a:path w="32266" h="21196" extrusionOk="0">
                  <a:moveTo>
                    <a:pt x="32267" y="21197"/>
                  </a:moveTo>
                  <a:lnTo>
                    <a:pt x="32267" y="0"/>
                  </a:lnTo>
                  <a:lnTo>
                    <a:pt x="0" y="18630"/>
                  </a:lnTo>
                  <a:lnTo>
                    <a:pt x="32267" y="2119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9" name="Google Shape;999;p21"/>
            <p:cNvSpPr/>
            <p:nvPr/>
          </p:nvSpPr>
          <p:spPr>
            <a:xfrm>
              <a:off x="4213559" y="3635813"/>
              <a:ext cx="33123" cy="21387"/>
            </a:xfrm>
            <a:custGeom>
              <a:avLst/>
              <a:gdLst/>
              <a:ahLst/>
              <a:cxnLst/>
              <a:rect l="l" t="t" r="r" b="b"/>
              <a:pathLst>
                <a:path w="33123" h="21387" extrusionOk="0">
                  <a:moveTo>
                    <a:pt x="0" y="21387"/>
                  </a:moveTo>
                  <a:lnTo>
                    <a:pt x="0" y="0"/>
                  </a:lnTo>
                  <a:lnTo>
                    <a:pt x="33123" y="13688"/>
                  </a:lnTo>
                  <a:lnTo>
                    <a:pt x="0" y="2138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0" name="Google Shape;1000;p21"/>
            <p:cNvSpPr/>
            <p:nvPr/>
          </p:nvSpPr>
          <p:spPr>
            <a:xfrm>
              <a:off x="4213521" y="3377363"/>
              <a:ext cx="1096058" cy="631809"/>
            </a:xfrm>
            <a:custGeom>
              <a:avLst/>
              <a:gdLst/>
              <a:ahLst/>
              <a:cxnLst/>
              <a:rect l="l" t="t" r="r" b="b"/>
              <a:pathLst>
                <a:path w="1096058" h="631809" extrusionOk="0">
                  <a:moveTo>
                    <a:pt x="581029" y="616232"/>
                  </a:moveTo>
                  <a:lnTo>
                    <a:pt x="26975" y="296853"/>
                  </a:lnTo>
                  <a:cubicBezTo>
                    <a:pt x="-13002" y="273754"/>
                    <a:pt x="-7957" y="233547"/>
                    <a:pt x="38206" y="206932"/>
                  </a:cubicBezTo>
                  <a:lnTo>
                    <a:pt x="397423" y="0"/>
                  </a:lnTo>
                  <a:lnTo>
                    <a:pt x="1096059" y="402837"/>
                  </a:lnTo>
                  <a:lnTo>
                    <a:pt x="737128" y="609769"/>
                  </a:lnTo>
                  <a:cubicBezTo>
                    <a:pt x="690774" y="636384"/>
                    <a:pt x="621005" y="639331"/>
                    <a:pt x="581029" y="616232"/>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1" name="Google Shape;1001;p21"/>
            <p:cNvSpPr/>
            <p:nvPr/>
          </p:nvSpPr>
          <p:spPr>
            <a:xfrm>
              <a:off x="4526041" y="3091821"/>
              <a:ext cx="783348" cy="688378"/>
            </a:xfrm>
            <a:custGeom>
              <a:avLst/>
              <a:gdLst/>
              <a:ahLst/>
              <a:cxnLst/>
              <a:rect l="l" t="t" r="r" b="b"/>
              <a:pathLst>
                <a:path w="783348" h="688378" extrusionOk="0">
                  <a:moveTo>
                    <a:pt x="86521" y="286492"/>
                  </a:moveTo>
                  <a:lnTo>
                    <a:pt x="0" y="0"/>
                  </a:lnTo>
                  <a:lnTo>
                    <a:pt x="706346" y="404548"/>
                  </a:lnTo>
                  <a:lnTo>
                    <a:pt x="783348" y="688378"/>
                  </a:lnTo>
                  <a:lnTo>
                    <a:pt x="86521" y="286492"/>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2" name="Google Shape;1002;p21"/>
            <p:cNvSpPr/>
            <p:nvPr/>
          </p:nvSpPr>
          <p:spPr>
            <a:xfrm>
              <a:off x="5278931" y="3755961"/>
              <a:ext cx="30363" cy="36025"/>
            </a:xfrm>
            <a:custGeom>
              <a:avLst/>
              <a:gdLst/>
              <a:ahLst/>
              <a:cxnLst/>
              <a:rect l="l" t="t" r="r" b="b"/>
              <a:pathLst>
                <a:path w="30363" h="36025" extrusionOk="0">
                  <a:moveTo>
                    <a:pt x="9899" y="36025"/>
                  </a:moveTo>
                  <a:lnTo>
                    <a:pt x="30363" y="2423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3" name="Google Shape;1003;p21"/>
            <p:cNvSpPr/>
            <p:nvPr/>
          </p:nvSpPr>
          <p:spPr>
            <a:xfrm>
              <a:off x="4503768" y="3102562"/>
              <a:ext cx="785061" cy="689423"/>
            </a:xfrm>
            <a:custGeom>
              <a:avLst/>
              <a:gdLst/>
              <a:ahLst/>
              <a:cxnLst/>
              <a:rect l="l" t="t" r="r" b="b"/>
              <a:pathLst>
                <a:path w="785061" h="689423" extrusionOk="0">
                  <a:moveTo>
                    <a:pt x="86425" y="286492"/>
                  </a:moveTo>
                  <a:lnTo>
                    <a:pt x="0" y="0"/>
                  </a:lnTo>
                  <a:lnTo>
                    <a:pt x="706346" y="404643"/>
                  </a:lnTo>
                  <a:lnTo>
                    <a:pt x="785061" y="689424"/>
                  </a:lnTo>
                  <a:lnTo>
                    <a:pt x="86425" y="28649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4" name="Google Shape;1004;p21"/>
            <p:cNvSpPr/>
            <p:nvPr/>
          </p:nvSpPr>
          <p:spPr>
            <a:xfrm>
              <a:off x="3580122" y="393272"/>
              <a:ext cx="2872593" cy="3889928"/>
            </a:xfrm>
            <a:custGeom>
              <a:avLst/>
              <a:gdLst/>
              <a:ahLst/>
              <a:cxnLst/>
              <a:rect l="l" t="t" r="r" b="b"/>
              <a:pathLst>
                <a:path w="2872593" h="3889928" extrusionOk="0">
                  <a:moveTo>
                    <a:pt x="2803111" y="3881586"/>
                  </a:moveTo>
                  <a:lnTo>
                    <a:pt x="69483" y="2305217"/>
                  </a:lnTo>
                  <a:cubicBezTo>
                    <a:pt x="31410" y="2283165"/>
                    <a:pt x="0" y="2223756"/>
                    <a:pt x="0" y="2172713"/>
                  </a:cubicBezTo>
                  <a:lnTo>
                    <a:pt x="0" y="60716"/>
                  </a:lnTo>
                  <a:cubicBezTo>
                    <a:pt x="0" y="9673"/>
                    <a:pt x="31125" y="-13806"/>
                    <a:pt x="69483" y="8342"/>
                  </a:cubicBezTo>
                  <a:lnTo>
                    <a:pt x="2803111" y="1584711"/>
                  </a:lnTo>
                  <a:cubicBezTo>
                    <a:pt x="2841183" y="1606763"/>
                    <a:pt x="2872593" y="1666077"/>
                    <a:pt x="2872593" y="1717121"/>
                  </a:cubicBezTo>
                  <a:lnTo>
                    <a:pt x="2872593" y="3829212"/>
                  </a:lnTo>
                  <a:cubicBezTo>
                    <a:pt x="2872593" y="3880256"/>
                    <a:pt x="2841469" y="3903734"/>
                    <a:pt x="2803111" y="3881586"/>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5" name="Google Shape;1005;p21"/>
            <p:cNvSpPr/>
            <p:nvPr/>
          </p:nvSpPr>
          <p:spPr>
            <a:xfrm>
              <a:off x="6397319" y="4189501"/>
              <a:ext cx="30267" cy="107125"/>
            </a:xfrm>
            <a:custGeom>
              <a:avLst/>
              <a:gdLst/>
              <a:ahLst/>
              <a:cxnLst/>
              <a:rect l="l" t="t" r="r" b="b"/>
              <a:pathLst>
                <a:path w="30267" h="107125" extrusionOk="0">
                  <a:moveTo>
                    <a:pt x="0" y="107125"/>
                  </a:moveTo>
                  <a:lnTo>
                    <a:pt x="30268" y="89731"/>
                  </a:lnTo>
                  <a:lnTo>
                    <a:pt x="17228" y="0"/>
                  </a:lnTo>
                  <a:lnTo>
                    <a:pt x="0" y="107125"/>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6" name="Google Shape;1006;p21"/>
            <p:cNvSpPr/>
            <p:nvPr/>
          </p:nvSpPr>
          <p:spPr>
            <a:xfrm>
              <a:off x="3574887" y="397432"/>
              <a:ext cx="72623" cy="31086"/>
            </a:xfrm>
            <a:custGeom>
              <a:avLst/>
              <a:gdLst/>
              <a:ahLst/>
              <a:cxnLst/>
              <a:rect l="l" t="t" r="r" b="b"/>
              <a:pathLst>
                <a:path w="72623" h="31086" extrusionOk="0">
                  <a:moveTo>
                    <a:pt x="0" y="17110"/>
                  </a:moveTo>
                  <a:lnTo>
                    <a:pt x="29792" y="0"/>
                  </a:lnTo>
                  <a:lnTo>
                    <a:pt x="72624" y="24334"/>
                  </a:lnTo>
                  <a:cubicBezTo>
                    <a:pt x="72624" y="24334"/>
                    <a:pt x="27032" y="31273"/>
                    <a:pt x="25890" y="31083"/>
                  </a:cubicBezTo>
                  <a:cubicBezTo>
                    <a:pt x="24747" y="30892"/>
                    <a:pt x="0" y="17110"/>
                    <a:pt x="0" y="171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7" name="Google Shape;1007;p21"/>
            <p:cNvSpPr/>
            <p:nvPr/>
          </p:nvSpPr>
          <p:spPr>
            <a:xfrm>
              <a:off x="3554709" y="407720"/>
              <a:ext cx="2872878" cy="3889928"/>
            </a:xfrm>
            <a:custGeom>
              <a:avLst/>
              <a:gdLst/>
              <a:ahLst/>
              <a:cxnLst/>
              <a:rect l="l" t="t" r="r" b="b"/>
              <a:pathLst>
                <a:path w="2872878" h="3889928" extrusionOk="0">
                  <a:moveTo>
                    <a:pt x="2803491" y="3881587"/>
                  </a:moveTo>
                  <a:lnTo>
                    <a:pt x="69388" y="2304837"/>
                  </a:lnTo>
                  <a:cubicBezTo>
                    <a:pt x="31315" y="2282785"/>
                    <a:pt x="0" y="2223471"/>
                    <a:pt x="0" y="2172332"/>
                  </a:cubicBezTo>
                  <a:lnTo>
                    <a:pt x="0" y="60716"/>
                  </a:lnTo>
                  <a:cubicBezTo>
                    <a:pt x="0" y="9673"/>
                    <a:pt x="31125" y="-13806"/>
                    <a:pt x="69388" y="8342"/>
                  </a:cubicBezTo>
                  <a:lnTo>
                    <a:pt x="2803491" y="1584711"/>
                  </a:lnTo>
                  <a:cubicBezTo>
                    <a:pt x="2841564" y="1606763"/>
                    <a:pt x="2872879" y="1666077"/>
                    <a:pt x="2872879" y="1717216"/>
                  </a:cubicBezTo>
                  <a:lnTo>
                    <a:pt x="2872879" y="3829212"/>
                  </a:lnTo>
                  <a:cubicBezTo>
                    <a:pt x="2872879" y="3880256"/>
                    <a:pt x="2841850" y="3903734"/>
                    <a:pt x="2803491" y="3881587"/>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8" name="Google Shape;1008;p21"/>
            <p:cNvSpPr/>
            <p:nvPr/>
          </p:nvSpPr>
          <p:spPr>
            <a:xfrm>
              <a:off x="3549854" y="410477"/>
              <a:ext cx="2872973" cy="3889886"/>
            </a:xfrm>
            <a:custGeom>
              <a:avLst/>
              <a:gdLst/>
              <a:ahLst/>
              <a:cxnLst/>
              <a:rect l="l" t="t" r="r" b="b"/>
              <a:pathLst>
                <a:path w="2872973" h="3889886" extrusionOk="0">
                  <a:moveTo>
                    <a:pt x="2803491" y="3881587"/>
                  </a:moveTo>
                  <a:lnTo>
                    <a:pt x="69483" y="2305217"/>
                  </a:lnTo>
                  <a:cubicBezTo>
                    <a:pt x="31410" y="2283070"/>
                    <a:pt x="0" y="2223756"/>
                    <a:pt x="0" y="2172713"/>
                  </a:cubicBezTo>
                  <a:lnTo>
                    <a:pt x="0" y="60716"/>
                  </a:lnTo>
                  <a:cubicBezTo>
                    <a:pt x="0" y="9673"/>
                    <a:pt x="31124" y="-13806"/>
                    <a:pt x="69483" y="8342"/>
                  </a:cubicBezTo>
                  <a:lnTo>
                    <a:pt x="2803491" y="1584711"/>
                  </a:lnTo>
                  <a:cubicBezTo>
                    <a:pt x="2841564" y="1606764"/>
                    <a:pt x="2872974" y="1666077"/>
                    <a:pt x="2872974" y="1717121"/>
                  </a:cubicBezTo>
                  <a:lnTo>
                    <a:pt x="2872974" y="3829212"/>
                  </a:lnTo>
                  <a:cubicBezTo>
                    <a:pt x="2872974" y="3879971"/>
                    <a:pt x="2841849" y="3903734"/>
                    <a:pt x="2803491" y="3881587"/>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9" name="Google Shape;1009;p21"/>
            <p:cNvSpPr/>
            <p:nvPr/>
          </p:nvSpPr>
          <p:spPr>
            <a:xfrm>
              <a:off x="3584596" y="456003"/>
              <a:ext cx="2802063" cy="3707642"/>
            </a:xfrm>
            <a:custGeom>
              <a:avLst/>
              <a:gdLst/>
              <a:ahLst/>
              <a:cxnLst/>
              <a:rect l="l" t="t" r="r" b="b"/>
              <a:pathLst>
                <a:path w="2802063" h="3707642" extrusionOk="0">
                  <a:moveTo>
                    <a:pt x="2800636" y="3707643"/>
                  </a:moveTo>
                  <a:lnTo>
                    <a:pt x="0" y="2092872"/>
                  </a:lnTo>
                  <a:lnTo>
                    <a:pt x="1428" y="23650"/>
                  </a:lnTo>
                  <a:cubicBezTo>
                    <a:pt x="1428" y="2453"/>
                    <a:pt x="16371" y="-6102"/>
                    <a:pt x="34742" y="4639"/>
                  </a:cubicBezTo>
                  <a:lnTo>
                    <a:pt x="2768750" y="1580818"/>
                  </a:lnTo>
                  <a:cubicBezTo>
                    <a:pt x="2788395" y="1593631"/>
                    <a:pt x="2800769" y="1615018"/>
                    <a:pt x="2802063" y="163842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0" name="Google Shape;1010;p21"/>
            <p:cNvSpPr/>
            <p:nvPr/>
          </p:nvSpPr>
          <p:spPr>
            <a:xfrm>
              <a:off x="3711283" y="669187"/>
              <a:ext cx="283071" cy="477189"/>
            </a:xfrm>
            <a:custGeom>
              <a:avLst/>
              <a:gdLst/>
              <a:ahLst/>
              <a:cxnLst/>
              <a:rect l="l" t="t" r="r" b="b"/>
              <a:pathLst>
                <a:path w="283071" h="477189" extrusionOk="0">
                  <a:moveTo>
                    <a:pt x="268604" y="475462"/>
                  </a:moveTo>
                  <a:lnTo>
                    <a:pt x="14468" y="328699"/>
                  </a:lnTo>
                  <a:cubicBezTo>
                    <a:pt x="5540" y="322277"/>
                    <a:pt x="181" y="312023"/>
                    <a:pt x="0" y="301038"/>
                  </a:cubicBezTo>
                  <a:lnTo>
                    <a:pt x="0" y="12646"/>
                  </a:lnTo>
                  <a:cubicBezTo>
                    <a:pt x="0" y="2000"/>
                    <a:pt x="6472" y="-2848"/>
                    <a:pt x="14468" y="1715"/>
                  </a:cubicBezTo>
                  <a:lnTo>
                    <a:pt x="268604" y="148572"/>
                  </a:lnTo>
                  <a:cubicBezTo>
                    <a:pt x="277551" y="154933"/>
                    <a:pt x="282919" y="165172"/>
                    <a:pt x="283071" y="176138"/>
                  </a:cubicBezTo>
                  <a:lnTo>
                    <a:pt x="283071" y="464531"/>
                  </a:lnTo>
                  <a:cubicBezTo>
                    <a:pt x="283071" y="474986"/>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1" name="Google Shape;1011;p21"/>
            <p:cNvSpPr/>
            <p:nvPr/>
          </p:nvSpPr>
          <p:spPr>
            <a:xfrm>
              <a:off x="4063456" y="872696"/>
              <a:ext cx="283832" cy="477419"/>
            </a:xfrm>
            <a:custGeom>
              <a:avLst/>
              <a:gdLst/>
              <a:ahLst/>
              <a:cxnLst/>
              <a:rect l="l" t="t" r="r" b="b"/>
              <a:pathLst>
                <a:path w="283832" h="477419" extrusionOk="0">
                  <a:moveTo>
                    <a:pt x="269365" y="475462"/>
                  </a:moveTo>
                  <a:lnTo>
                    <a:pt x="14468" y="328509"/>
                  </a:lnTo>
                  <a:cubicBezTo>
                    <a:pt x="5540" y="322087"/>
                    <a:pt x="181" y="311833"/>
                    <a:pt x="0" y="300848"/>
                  </a:cubicBezTo>
                  <a:lnTo>
                    <a:pt x="0" y="12646"/>
                  </a:lnTo>
                  <a:cubicBezTo>
                    <a:pt x="0" y="2000"/>
                    <a:pt x="6472" y="-2848"/>
                    <a:pt x="14468" y="1715"/>
                  </a:cubicBezTo>
                  <a:lnTo>
                    <a:pt x="269080" y="148572"/>
                  </a:lnTo>
                  <a:cubicBezTo>
                    <a:pt x="278217" y="154931"/>
                    <a:pt x="283709" y="165305"/>
                    <a:pt x="283833" y="176423"/>
                  </a:cubicBezTo>
                  <a:lnTo>
                    <a:pt x="283833" y="464531"/>
                  </a:lnTo>
                  <a:cubicBezTo>
                    <a:pt x="283833" y="475177"/>
                    <a:pt x="277360" y="480595"/>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2" name="Google Shape;1012;p21"/>
            <p:cNvSpPr/>
            <p:nvPr/>
          </p:nvSpPr>
          <p:spPr>
            <a:xfrm>
              <a:off x="4408015" y="1071223"/>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993"/>
                  </a:lnTo>
                  <a:cubicBezTo>
                    <a:pt x="278503" y="155354"/>
                    <a:pt x="283871" y="165592"/>
                    <a:pt x="284023" y="176559"/>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3" name="Google Shape;1013;p21"/>
            <p:cNvSpPr/>
            <p:nvPr/>
          </p:nvSpPr>
          <p:spPr>
            <a:xfrm>
              <a:off x="3711283" y="1076206"/>
              <a:ext cx="283071" cy="477216"/>
            </a:xfrm>
            <a:custGeom>
              <a:avLst/>
              <a:gdLst/>
              <a:ahLst/>
              <a:cxnLst/>
              <a:rect l="l" t="t" r="r" b="b"/>
              <a:pathLst>
                <a:path w="283071" h="477216" extrusionOk="0">
                  <a:moveTo>
                    <a:pt x="268604" y="475462"/>
                  </a:moveTo>
                  <a:lnTo>
                    <a:pt x="14468" y="328699"/>
                  </a:lnTo>
                  <a:cubicBezTo>
                    <a:pt x="5540" y="322273"/>
                    <a:pt x="181" y="312027"/>
                    <a:pt x="0" y="301038"/>
                  </a:cubicBezTo>
                  <a:lnTo>
                    <a:pt x="0" y="12646"/>
                  </a:lnTo>
                  <a:cubicBezTo>
                    <a:pt x="0" y="2000"/>
                    <a:pt x="6472" y="-2848"/>
                    <a:pt x="14468" y="1715"/>
                  </a:cubicBezTo>
                  <a:lnTo>
                    <a:pt x="268604" y="148477"/>
                  </a:lnTo>
                  <a:cubicBezTo>
                    <a:pt x="277532" y="154899"/>
                    <a:pt x="282891" y="165154"/>
                    <a:pt x="283071" y="176138"/>
                  </a:cubicBezTo>
                  <a:lnTo>
                    <a:pt x="283071" y="464531"/>
                  </a:lnTo>
                  <a:cubicBezTo>
                    <a:pt x="283071" y="475177"/>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4" name="Google Shape;1014;p21"/>
            <p:cNvSpPr/>
            <p:nvPr/>
          </p:nvSpPr>
          <p:spPr>
            <a:xfrm>
              <a:off x="4063456" y="1279716"/>
              <a:ext cx="283556" cy="477216"/>
            </a:xfrm>
            <a:custGeom>
              <a:avLst/>
              <a:gdLst/>
              <a:ahLst/>
              <a:cxnLst/>
              <a:rect l="l" t="t" r="r" b="b"/>
              <a:pathLst>
                <a:path w="283556" h="477216" extrusionOk="0">
                  <a:moveTo>
                    <a:pt x="269365" y="475462"/>
                  </a:moveTo>
                  <a:lnTo>
                    <a:pt x="14468" y="328699"/>
                  </a:lnTo>
                  <a:cubicBezTo>
                    <a:pt x="5540" y="322273"/>
                    <a:pt x="181" y="312027"/>
                    <a:pt x="0" y="301038"/>
                  </a:cubicBezTo>
                  <a:lnTo>
                    <a:pt x="0" y="12646"/>
                  </a:lnTo>
                  <a:cubicBezTo>
                    <a:pt x="0" y="2000"/>
                    <a:pt x="6472" y="-2848"/>
                    <a:pt x="14468" y="1715"/>
                  </a:cubicBezTo>
                  <a:lnTo>
                    <a:pt x="269080" y="148477"/>
                  </a:lnTo>
                  <a:cubicBezTo>
                    <a:pt x="278008" y="154903"/>
                    <a:pt x="283366" y="165150"/>
                    <a:pt x="283547" y="176138"/>
                  </a:cubicBezTo>
                  <a:lnTo>
                    <a:pt x="283547" y="464531"/>
                  </a:lnTo>
                  <a:cubicBezTo>
                    <a:pt x="283833" y="475177"/>
                    <a:pt x="277360" y="480119"/>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5" name="Google Shape;1015;p21"/>
            <p:cNvSpPr/>
            <p:nvPr/>
          </p:nvSpPr>
          <p:spPr>
            <a:xfrm>
              <a:off x="4098484" y="1260570"/>
              <a:ext cx="283570" cy="477216"/>
            </a:xfrm>
            <a:custGeom>
              <a:avLst/>
              <a:gdLst/>
              <a:ahLst/>
              <a:cxnLst/>
              <a:rect l="l" t="t" r="r" b="b"/>
              <a:pathLst>
                <a:path w="283570" h="477216" extrusionOk="0">
                  <a:moveTo>
                    <a:pt x="269079" y="475502"/>
                  </a:moveTo>
                  <a:lnTo>
                    <a:pt x="14468" y="328644"/>
                  </a:lnTo>
                  <a:cubicBezTo>
                    <a:pt x="5521" y="322285"/>
                    <a:pt x="152" y="312048"/>
                    <a:pt x="0" y="301079"/>
                  </a:cubicBezTo>
                  <a:lnTo>
                    <a:pt x="0" y="12686"/>
                  </a:lnTo>
                  <a:cubicBezTo>
                    <a:pt x="0" y="2040"/>
                    <a:pt x="6472" y="-2903"/>
                    <a:pt x="14468" y="1755"/>
                  </a:cubicBezTo>
                  <a:lnTo>
                    <a:pt x="269079" y="148518"/>
                  </a:lnTo>
                  <a:cubicBezTo>
                    <a:pt x="278008" y="154943"/>
                    <a:pt x="283366" y="165190"/>
                    <a:pt x="283547" y="176178"/>
                  </a:cubicBezTo>
                  <a:lnTo>
                    <a:pt x="283547" y="464571"/>
                  </a:lnTo>
                  <a:cubicBezTo>
                    <a:pt x="284023" y="475217"/>
                    <a:pt x="277075" y="480065"/>
                    <a:pt x="269079" y="4755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6" name="Google Shape;1016;p21"/>
            <p:cNvSpPr/>
            <p:nvPr/>
          </p:nvSpPr>
          <p:spPr>
            <a:xfrm>
              <a:off x="4408015" y="1478241"/>
              <a:ext cx="284023" cy="477161"/>
            </a:xfrm>
            <a:custGeom>
              <a:avLst/>
              <a:gdLst/>
              <a:ahLst/>
              <a:cxnLst/>
              <a:rect l="l" t="t" r="r" b="b"/>
              <a:pathLst>
                <a:path w="284023" h="477161" extrusionOk="0">
                  <a:moveTo>
                    <a:pt x="269556" y="475409"/>
                  </a:moveTo>
                  <a:lnTo>
                    <a:pt x="14468" y="328646"/>
                  </a:lnTo>
                  <a:cubicBezTo>
                    <a:pt x="5521" y="322287"/>
                    <a:pt x="152" y="312050"/>
                    <a:pt x="0" y="301080"/>
                  </a:cubicBezTo>
                  <a:lnTo>
                    <a:pt x="0" y="12593"/>
                  </a:lnTo>
                  <a:cubicBezTo>
                    <a:pt x="0" y="2042"/>
                    <a:pt x="6472" y="-2901"/>
                    <a:pt x="14468" y="1757"/>
                  </a:cubicBezTo>
                  <a:lnTo>
                    <a:pt x="269556" y="148519"/>
                  </a:lnTo>
                  <a:cubicBezTo>
                    <a:pt x="278503" y="154878"/>
                    <a:pt x="283871" y="165116"/>
                    <a:pt x="284023" y="176085"/>
                  </a:cubicBezTo>
                  <a:lnTo>
                    <a:pt x="284023" y="464382"/>
                  </a:lnTo>
                  <a:cubicBezTo>
                    <a:pt x="283547" y="475124"/>
                    <a:pt x="277075" y="480066"/>
                    <a:pt x="269556"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7" name="Google Shape;1017;p21"/>
            <p:cNvSpPr/>
            <p:nvPr/>
          </p:nvSpPr>
          <p:spPr>
            <a:xfrm>
              <a:off x="3711283" y="1491834"/>
              <a:ext cx="283071" cy="477165"/>
            </a:xfrm>
            <a:custGeom>
              <a:avLst/>
              <a:gdLst/>
              <a:ahLst/>
              <a:cxnLst/>
              <a:rect l="l" t="t" r="r" b="b"/>
              <a:pathLst>
                <a:path w="283071" h="477165" extrusionOk="0">
                  <a:moveTo>
                    <a:pt x="268604" y="475409"/>
                  </a:moveTo>
                  <a:lnTo>
                    <a:pt x="14468" y="328646"/>
                  </a:lnTo>
                  <a:cubicBezTo>
                    <a:pt x="5521" y="322287"/>
                    <a:pt x="152" y="312050"/>
                    <a:pt x="0" y="301080"/>
                  </a:cubicBezTo>
                  <a:lnTo>
                    <a:pt x="0" y="12593"/>
                  </a:lnTo>
                  <a:cubicBezTo>
                    <a:pt x="0" y="2042"/>
                    <a:pt x="6472" y="-2901"/>
                    <a:pt x="14468" y="1757"/>
                  </a:cubicBezTo>
                  <a:lnTo>
                    <a:pt x="268604" y="148519"/>
                  </a:lnTo>
                  <a:cubicBezTo>
                    <a:pt x="277551" y="154878"/>
                    <a:pt x="282919" y="165116"/>
                    <a:pt x="283071" y="176085"/>
                  </a:cubicBezTo>
                  <a:lnTo>
                    <a:pt x="283071" y="464573"/>
                  </a:lnTo>
                  <a:cubicBezTo>
                    <a:pt x="283071" y="475123"/>
                    <a:pt x="276599" y="480066"/>
                    <a:pt x="268604"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8" name="Google Shape;1018;p21"/>
            <p:cNvSpPr/>
            <p:nvPr/>
          </p:nvSpPr>
          <p:spPr>
            <a:xfrm>
              <a:off x="3711283" y="1946286"/>
              <a:ext cx="980755" cy="657383"/>
            </a:xfrm>
            <a:custGeom>
              <a:avLst/>
              <a:gdLst/>
              <a:ahLst/>
              <a:cxnLst/>
              <a:rect l="l" t="t" r="r" b="b"/>
              <a:pathLst>
                <a:path w="980755" h="657383" extrusionOk="0">
                  <a:moveTo>
                    <a:pt x="966288" y="655629"/>
                  </a:moveTo>
                  <a:lnTo>
                    <a:pt x="14468" y="106884"/>
                  </a:lnTo>
                  <a:cubicBezTo>
                    <a:pt x="5540" y="100458"/>
                    <a:pt x="181" y="90212"/>
                    <a:pt x="0" y="79224"/>
                  </a:cubicBezTo>
                  <a:lnTo>
                    <a:pt x="0" y="12686"/>
                  </a:lnTo>
                  <a:cubicBezTo>
                    <a:pt x="0" y="2040"/>
                    <a:pt x="6472" y="-2903"/>
                    <a:pt x="14468" y="1755"/>
                  </a:cubicBezTo>
                  <a:lnTo>
                    <a:pt x="966288" y="550594"/>
                  </a:lnTo>
                  <a:cubicBezTo>
                    <a:pt x="975235" y="556954"/>
                    <a:pt x="980603" y="567191"/>
                    <a:pt x="980755" y="578160"/>
                  </a:cubicBezTo>
                  <a:lnTo>
                    <a:pt x="980755" y="644698"/>
                  </a:lnTo>
                  <a:cubicBezTo>
                    <a:pt x="980280" y="655344"/>
                    <a:pt x="973807" y="660286"/>
                    <a:pt x="966288" y="65562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21"/>
            <p:cNvSpPr/>
            <p:nvPr/>
          </p:nvSpPr>
          <p:spPr>
            <a:xfrm>
              <a:off x="3715090" y="2139055"/>
              <a:ext cx="732044" cy="480371"/>
            </a:xfrm>
            <a:custGeom>
              <a:avLst/>
              <a:gdLst/>
              <a:ahLst/>
              <a:cxnLst/>
              <a:rect l="l" t="t" r="r" b="b"/>
              <a:pathLst>
                <a:path w="732044" h="480371" extrusionOk="0">
                  <a:moveTo>
                    <a:pt x="717577" y="478449"/>
                  </a:moveTo>
                  <a:lnTo>
                    <a:pt x="14468" y="73425"/>
                  </a:lnTo>
                  <a:cubicBezTo>
                    <a:pt x="5521" y="67066"/>
                    <a:pt x="152" y="56829"/>
                    <a:pt x="0" y="45860"/>
                  </a:cubicBezTo>
                  <a:lnTo>
                    <a:pt x="0" y="12686"/>
                  </a:lnTo>
                  <a:cubicBezTo>
                    <a:pt x="0" y="2040"/>
                    <a:pt x="6472" y="-2903"/>
                    <a:pt x="14468" y="1755"/>
                  </a:cubicBezTo>
                  <a:lnTo>
                    <a:pt x="717577" y="407064"/>
                  </a:lnTo>
                  <a:cubicBezTo>
                    <a:pt x="726505" y="413489"/>
                    <a:pt x="731864" y="423736"/>
                    <a:pt x="732045" y="434724"/>
                  </a:cubicBezTo>
                  <a:lnTo>
                    <a:pt x="732045" y="467708"/>
                  </a:lnTo>
                  <a:cubicBezTo>
                    <a:pt x="732045" y="478449"/>
                    <a:pt x="725572" y="483392"/>
                    <a:pt x="717577" y="47844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1020;p21"/>
            <p:cNvSpPr/>
            <p:nvPr/>
          </p:nvSpPr>
          <p:spPr>
            <a:xfrm>
              <a:off x="3715090" y="2264376"/>
              <a:ext cx="732044" cy="480312"/>
            </a:xfrm>
            <a:custGeom>
              <a:avLst/>
              <a:gdLst/>
              <a:ahLst/>
              <a:cxnLst/>
              <a:rect l="l" t="t" r="r" b="b"/>
              <a:pathLst>
                <a:path w="732044" h="480312" extrusionOk="0">
                  <a:moveTo>
                    <a:pt x="717577" y="478598"/>
                  </a:moveTo>
                  <a:lnTo>
                    <a:pt x="14468" y="73195"/>
                  </a:lnTo>
                  <a:cubicBezTo>
                    <a:pt x="5521" y="66836"/>
                    <a:pt x="152" y="56599"/>
                    <a:pt x="0" y="45629"/>
                  </a:cubicBezTo>
                  <a:lnTo>
                    <a:pt x="0" y="12646"/>
                  </a:lnTo>
                  <a:cubicBezTo>
                    <a:pt x="0" y="2000"/>
                    <a:pt x="6472" y="-2848"/>
                    <a:pt x="14468" y="1715"/>
                  </a:cubicBezTo>
                  <a:lnTo>
                    <a:pt x="717577" y="407023"/>
                  </a:lnTo>
                  <a:cubicBezTo>
                    <a:pt x="726505" y="413449"/>
                    <a:pt x="731864" y="423696"/>
                    <a:pt x="732045" y="434684"/>
                  </a:cubicBezTo>
                  <a:lnTo>
                    <a:pt x="732045" y="467667"/>
                  </a:lnTo>
                  <a:cubicBezTo>
                    <a:pt x="732045" y="478313"/>
                    <a:pt x="725572" y="483161"/>
                    <a:pt x="717577" y="4785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1" name="Google Shape;1021;p21"/>
            <p:cNvSpPr/>
            <p:nvPr/>
          </p:nvSpPr>
          <p:spPr>
            <a:xfrm>
              <a:off x="3715090" y="2389467"/>
              <a:ext cx="599361" cy="403889"/>
            </a:xfrm>
            <a:custGeom>
              <a:avLst/>
              <a:gdLst/>
              <a:ahLst/>
              <a:cxnLst/>
              <a:rect l="l" t="t" r="r" b="b"/>
              <a:pathLst>
                <a:path w="599361" h="403889" extrusionOk="0">
                  <a:moveTo>
                    <a:pt x="584893" y="402175"/>
                  </a:moveTo>
                  <a:lnTo>
                    <a:pt x="14468" y="73195"/>
                  </a:lnTo>
                  <a:cubicBezTo>
                    <a:pt x="5521" y="66836"/>
                    <a:pt x="152" y="56599"/>
                    <a:pt x="0" y="45629"/>
                  </a:cubicBezTo>
                  <a:lnTo>
                    <a:pt x="0" y="12646"/>
                  </a:lnTo>
                  <a:cubicBezTo>
                    <a:pt x="0" y="2000"/>
                    <a:pt x="6472" y="-2848"/>
                    <a:pt x="14468" y="1715"/>
                  </a:cubicBezTo>
                  <a:lnTo>
                    <a:pt x="584893" y="330600"/>
                  </a:lnTo>
                  <a:cubicBezTo>
                    <a:pt x="593822" y="337026"/>
                    <a:pt x="599180" y="347272"/>
                    <a:pt x="599361" y="358261"/>
                  </a:cubicBezTo>
                  <a:lnTo>
                    <a:pt x="599361" y="391244"/>
                  </a:lnTo>
                  <a:cubicBezTo>
                    <a:pt x="599361" y="401890"/>
                    <a:pt x="592889" y="406738"/>
                    <a:pt x="584893" y="4021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2" name="Google Shape;1022;p21"/>
            <p:cNvSpPr/>
            <p:nvPr/>
          </p:nvSpPr>
          <p:spPr>
            <a:xfrm>
              <a:off x="4855752" y="2612272"/>
              <a:ext cx="1403078" cy="900663"/>
            </a:xfrm>
            <a:custGeom>
              <a:avLst/>
              <a:gdLst/>
              <a:ahLst/>
              <a:cxnLst/>
              <a:rect l="l" t="t" r="r" b="b"/>
              <a:pathLst>
                <a:path w="1403078" h="900663" extrusionOk="0">
                  <a:moveTo>
                    <a:pt x="1388610" y="898735"/>
                  </a:moveTo>
                  <a:lnTo>
                    <a:pt x="14468" y="106749"/>
                  </a:lnTo>
                  <a:cubicBezTo>
                    <a:pt x="5520" y="100390"/>
                    <a:pt x="152" y="90152"/>
                    <a:pt x="0" y="79183"/>
                  </a:cubicBezTo>
                  <a:lnTo>
                    <a:pt x="0" y="12646"/>
                  </a:lnTo>
                  <a:cubicBezTo>
                    <a:pt x="0" y="2000"/>
                    <a:pt x="6472" y="-2848"/>
                    <a:pt x="14468" y="1715"/>
                  </a:cubicBezTo>
                  <a:lnTo>
                    <a:pt x="1388610" y="794177"/>
                  </a:lnTo>
                  <a:cubicBezTo>
                    <a:pt x="1397557" y="800536"/>
                    <a:pt x="1402926" y="810773"/>
                    <a:pt x="1403078" y="821742"/>
                  </a:cubicBezTo>
                  <a:lnTo>
                    <a:pt x="1403078" y="888280"/>
                  </a:lnTo>
                  <a:cubicBezTo>
                    <a:pt x="1403078" y="898735"/>
                    <a:pt x="1396606" y="903678"/>
                    <a:pt x="1388610" y="89873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3" name="Google Shape;1023;p21"/>
            <p:cNvSpPr/>
            <p:nvPr/>
          </p:nvSpPr>
          <p:spPr>
            <a:xfrm>
              <a:off x="4860130" y="2805136"/>
              <a:ext cx="1263255" cy="786670"/>
            </a:xfrm>
            <a:custGeom>
              <a:avLst/>
              <a:gdLst/>
              <a:ahLst/>
              <a:cxnLst/>
              <a:rect l="l" t="t" r="r" b="b"/>
              <a:pathLst>
                <a:path w="1263255" h="786670" extrusionOk="0">
                  <a:moveTo>
                    <a:pt x="1248788" y="784956"/>
                  </a:moveTo>
                  <a:lnTo>
                    <a:pt x="14468" y="73195"/>
                  </a:lnTo>
                  <a:cubicBezTo>
                    <a:pt x="5521" y="66836"/>
                    <a:pt x="152" y="56599"/>
                    <a:pt x="0" y="45629"/>
                  </a:cubicBezTo>
                  <a:lnTo>
                    <a:pt x="0" y="12646"/>
                  </a:lnTo>
                  <a:cubicBezTo>
                    <a:pt x="0" y="2000"/>
                    <a:pt x="6472" y="-2848"/>
                    <a:pt x="14468" y="1715"/>
                  </a:cubicBezTo>
                  <a:lnTo>
                    <a:pt x="1248788" y="713381"/>
                  </a:lnTo>
                  <a:cubicBezTo>
                    <a:pt x="1257716" y="719807"/>
                    <a:pt x="1263075" y="730053"/>
                    <a:pt x="1263256" y="741042"/>
                  </a:cubicBezTo>
                  <a:lnTo>
                    <a:pt x="1263256" y="774025"/>
                  </a:lnTo>
                  <a:cubicBezTo>
                    <a:pt x="1263256" y="784671"/>
                    <a:pt x="1256783" y="78951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4" name="Google Shape;1024;p21"/>
            <p:cNvSpPr/>
            <p:nvPr/>
          </p:nvSpPr>
          <p:spPr>
            <a:xfrm>
              <a:off x="4860130" y="2930227"/>
              <a:ext cx="1263255" cy="786839"/>
            </a:xfrm>
            <a:custGeom>
              <a:avLst/>
              <a:gdLst/>
              <a:ahLst/>
              <a:cxnLst/>
              <a:rect l="l" t="t" r="r" b="b"/>
              <a:pathLst>
                <a:path w="1263255" h="786839" extrusionOk="0">
                  <a:moveTo>
                    <a:pt x="1248788" y="784956"/>
                  </a:moveTo>
                  <a:lnTo>
                    <a:pt x="14468" y="73290"/>
                  </a:lnTo>
                  <a:cubicBezTo>
                    <a:pt x="5540" y="66864"/>
                    <a:pt x="181" y="56617"/>
                    <a:pt x="0" y="45629"/>
                  </a:cubicBezTo>
                  <a:lnTo>
                    <a:pt x="0" y="12646"/>
                  </a:lnTo>
                  <a:cubicBezTo>
                    <a:pt x="0" y="2000"/>
                    <a:pt x="6472" y="-2848"/>
                    <a:pt x="14468" y="1714"/>
                  </a:cubicBezTo>
                  <a:lnTo>
                    <a:pt x="1248788" y="713856"/>
                  </a:lnTo>
                  <a:cubicBezTo>
                    <a:pt x="1257735" y="720215"/>
                    <a:pt x="1263104" y="730453"/>
                    <a:pt x="1263256" y="741422"/>
                  </a:cubicBezTo>
                  <a:lnTo>
                    <a:pt x="1263256" y="774405"/>
                  </a:lnTo>
                  <a:cubicBezTo>
                    <a:pt x="1263256" y="784671"/>
                    <a:pt x="1256783" y="78989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5" name="Google Shape;1025;p21"/>
            <p:cNvSpPr/>
            <p:nvPr/>
          </p:nvSpPr>
          <p:spPr>
            <a:xfrm>
              <a:off x="4860130" y="3055222"/>
              <a:ext cx="1034438" cy="654829"/>
            </a:xfrm>
            <a:custGeom>
              <a:avLst/>
              <a:gdLst/>
              <a:ahLst/>
              <a:cxnLst/>
              <a:rect l="l" t="t" r="r" b="b"/>
              <a:pathLst>
                <a:path w="1034438" h="654829" extrusionOk="0">
                  <a:moveTo>
                    <a:pt x="1019971" y="653117"/>
                  </a:moveTo>
                  <a:lnTo>
                    <a:pt x="14468" y="73290"/>
                  </a:lnTo>
                  <a:cubicBezTo>
                    <a:pt x="5540" y="66864"/>
                    <a:pt x="181" y="56618"/>
                    <a:pt x="0" y="45629"/>
                  </a:cubicBezTo>
                  <a:lnTo>
                    <a:pt x="0" y="12646"/>
                  </a:lnTo>
                  <a:cubicBezTo>
                    <a:pt x="0" y="2000"/>
                    <a:pt x="6472" y="-2848"/>
                    <a:pt x="14468" y="1715"/>
                  </a:cubicBezTo>
                  <a:lnTo>
                    <a:pt x="1019971" y="581542"/>
                  </a:lnTo>
                  <a:cubicBezTo>
                    <a:pt x="1028880" y="587929"/>
                    <a:pt x="1034248" y="598157"/>
                    <a:pt x="1034438" y="609107"/>
                  </a:cubicBezTo>
                  <a:lnTo>
                    <a:pt x="1034438" y="642091"/>
                  </a:lnTo>
                  <a:cubicBezTo>
                    <a:pt x="1034438" y="652832"/>
                    <a:pt x="1027871" y="657679"/>
                    <a:pt x="1019971" y="6531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21"/>
            <p:cNvSpPr/>
            <p:nvPr/>
          </p:nvSpPr>
          <p:spPr>
            <a:xfrm>
              <a:off x="4063456" y="1695343"/>
              <a:ext cx="283556" cy="477207"/>
            </a:xfrm>
            <a:custGeom>
              <a:avLst/>
              <a:gdLst/>
              <a:ahLst/>
              <a:cxnLst/>
              <a:rect l="l" t="t" r="r" b="b"/>
              <a:pathLst>
                <a:path w="283556" h="477207" extrusionOk="0">
                  <a:moveTo>
                    <a:pt x="269365" y="475409"/>
                  </a:moveTo>
                  <a:lnTo>
                    <a:pt x="14468" y="328646"/>
                  </a:lnTo>
                  <a:cubicBezTo>
                    <a:pt x="5521" y="322287"/>
                    <a:pt x="152" y="312050"/>
                    <a:pt x="0" y="301080"/>
                  </a:cubicBezTo>
                  <a:lnTo>
                    <a:pt x="0" y="12593"/>
                  </a:lnTo>
                  <a:cubicBezTo>
                    <a:pt x="0" y="2042"/>
                    <a:pt x="6472" y="-2901"/>
                    <a:pt x="14468" y="1757"/>
                  </a:cubicBezTo>
                  <a:lnTo>
                    <a:pt x="269080" y="148519"/>
                  </a:lnTo>
                  <a:cubicBezTo>
                    <a:pt x="278027" y="154878"/>
                    <a:pt x="283395" y="165116"/>
                    <a:pt x="283547" y="176085"/>
                  </a:cubicBezTo>
                  <a:lnTo>
                    <a:pt x="283547" y="464573"/>
                  </a:lnTo>
                  <a:cubicBezTo>
                    <a:pt x="283833" y="475409"/>
                    <a:pt x="277360" y="480066"/>
                    <a:pt x="269365"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7" name="Google Shape;1027;p21"/>
            <p:cNvSpPr/>
            <p:nvPr/>
          </p:nvSpPr>
          <p:spPr>
            <a:xfrm>
              <a:off x="4408015" y="1893817"/>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518"/>
                  </a:lnTo>
                  <a:cubicBezTo>
                    <a:pt x="278484" y="154943"/>
                    <a:pt x="283842" y="165190"/>
                    <a:pt x="284023" y="176178"/>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8" name="Google Shape;1028;p21"/>
            <p:cNvSpPr/>
            <p:nvPr/>
          </p:nvSpPr>
          <p:spPr>
            <a:xfrm>
              <a:off x="4855752" y="1988490"/>
              <a:ext cx="1403078" cy="1286379"/>
            </a:xfrm>
            <a:custGeom>
              <a:avLst/>
              <a:gdLst/>
              <a:ahLst/>
              <a:cxnLst/>
              <a:rect l="l" t="t" r="r" b="b"/>
              <a:pathLst>
                <a:path w="1403078" h="1286379" extrusionOk="0">
                  <a:moveTo>
                    <a:pt x="1388610" y="1284884"/>
                  </a:moveTo>
                  <a:lnTo>
                    <a:pt x="14468" y="492137"/>
                  </a:lnTo>
                  <a:cubicBezTo>
                    <a:pt x="5520" y="485777"/>
                    <a:pt x="152" y="475540"/>
                    <a:pt x="0" y="464571"/>
                  </a:cubicBezTo>
                  <a:lnTo>
                    <a:pt x="0" y="12686"/>
                  </a:lnTo>
                  <a:cubicBezTo>
                    <a:pt x="0" y="2040"/>
                    <a:pt x="6472" y="-2903"/>
                    <a:pt x="14468" y="1755"/>
                  </a:cubicBezTo>
                  <a:lnTo>
                    <a:pt x="1388610" y="794027"/>
                  </a:lnTo>
                  <a:cubicBezTo>
                    <a:pt x="1397539" y="800452"/>
                    <a:pt x="1402897" y="810699"/>
                    <a:pt x="1403078" y="821687"/>
                  </a:cubicBezTo>
                  <a:lnTo>
                    <a:pt x="1403078" y="1273572"/>
                  </a:lnTo>
                  <a:cubicBezTo>
                    <a:pt x="1403078" y="1284218"/>
                    <a:pt x="1396606" y="1289066"/>
                    <a:pt x="1388610" y="12848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9" name="Google Shape;1029;p21"/>
            <p:cNvSpPr/>
            <p:nvPr/>
          </p:nvSpPr>
          <p:spPr>
            <a:xfrm>
              <a:off x="4846614" y="1414848"/>
              <a:ext cx="423274" cy="545612"/>
            </a:xfrm>
            <a:custGeom>
              <a:avLst/>
              <a:gdLst/>
              <a:ahLst/>
              <a:cxnLst/>
              <a:rect l="l" t="t" r="r" b="b"/>
              <a:pathLst>
                <a:path w="423274" h="545612" extrusionOk="0">
                  <a:moveTo>
                    <a:pt x="211685" y="516844"/>
                  </a:moveTo>
                  <a:cubicBezTo>
                    <a:pt x="94991" y="449546"/>
                    <a:pt x="0" y="285389"/>
                    <a:pt x="0" y="150793"/>
                  </a:cubicBezTo>
                  <a:cubicBezTo>
                    <a:pt x="0" y="16197"/>
                    <a:pt x="95182" y="-38459"/>
                    <a:pt x="211685" y="28744"/>
                  </a:cubicBezTo>
                  <a:cubicBezTo>
                    <a:pt x="328187" y="95947"/>
                    <a:pt x="423274" y="260295"/>
                    <a:pt x="423274" y="394795"/>
                  </a:cubicBezTo>
                  <a:cubicBezTo>
                    <a:pt x="423274" y="529296"/>
                    <a:pt x="328283" y="584142"/>
                    <a:pt x="211685" y="516844"/>
                  </a:cubicBezTo>
                  <a:close/>
                  <a:moveTo>
                    <a:pt x="211685" y="99274"/>
                  </a:moveTo>
                  <a:cubicBezTo>
                    <a:pt x="128686" y="51747"/>
                    <a:pt x="61202" y="90434"/>
                    <a:pt x="61202" y="186058"/>
                  </a:cubicBezTo>
                  <a:cubicBezTo>
                    <a:pt x="61202" y="281682"/>
                    <a:pt x="128686" y="398502"/>
                    <a:pt x="211685" y="446314"/>
                  </a:cubicBezTo>
                  <a:cubicBezTo>
                    <a:pt x="294683" y="494126"/>
                    <a:pt x="362167" y="455249"/>
                    <a:pt x="362167" y="359531"/>
                  </a:cubicBezTo>
                  <a:cubicBezTo>
                    <a:pt x="362167" y="263811"/>
                    <a:pt x="294493" y="147561"/>
                    <a:pt x="211685" y="992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0" name="Google Shape;1030;p21"/>
            <p:cNvSpPr/>
            <p:nvPr/>
          </p:nvSpPr>
          <p:spPr>
            <a:xfrm>
              <a:off x="4846614" y="1414848"/>
              <a:ext cx="423274" cy="545629"/>
            </a:xfrm>
            <a:custGeom>
              <a:avLst/>
              <a:gdLst/>
              <a:ahLst/>
              <a:cxnLst/>
              <a:rect l="l" t="t" r="r" b="b"/>
              <a:pathLst>
                <a:path w="423274" h="545629" extrusionOk="0">
                  <a:moveTo>
                    <a:pt x="211685" y="516844"/>
                  </a:moveTo>
                  <a:cubicBezTo>
                    <a:pt x="94991" y="449546"/>
                    <a:pt x="0" y="285389"/>
                    <a:pt x="0" y="150793"/>
                  </a:cubicBezTo>
                  <a:cubicBezTo>
                    <a:pt x="0" y="16197"/>
                    <a:pt x="95182" y="-38459"/>
                    <a:pt x="211685" y="28744"/>
                  </a:cubicBezTo>
                  <a:lnTo>
                    <a:pt x="211685" y="99274"/>
                  </a:lnTo>
                  <a:cubicBezTo>
                    <a:pt x="128686" y="51747"/>
                    <a:pt x="61202" y="90434"/>
                    <a:pt x="61202" y="186058"/>
                  </a:cubicBezTo>
                  <a:cubicBezTo>
                    <a:pt x="61202" y="281682"/>
                    <a:pt x="128686" y="398502"/>
                    <a:pt x="211685" y="446314"/>
                  </a:cubicBezTo>
                  <a:cubicBezTo>
                    <a:pt x="294683" y="494126"/>
                    <a:pt x="362167" y="455249"/>
                    <a:pt x="362167" y="359531"/>
                  </a:cubicBezTo>
                  <a:lnTo>
                    <a:pt x="423274" y="394795"/>
                  </a:lnTo>
                  <a:cubicBezTo>
                    <a:pt x="423179" y="529391"/>
                    <a:pt x="328283" y="584142"/>
                    <a:pt x="211685" y="5168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1" name="Google Shape;1031;p21"/>
            <p:cNvSpPr/>
            <p:nvPr/>
          </p:nvSpPr>
          <p:spPr>
            <a:xfrm>
              <a:off x="5340323" y="1699604"/>
              <a:ext cx="423179" cy="545654"/>
            </a:xfrm>
            <a:custGeom>
              <a:avLst/>
              <a:gdLst/>
              <a:ahLst/>
              <a:cxnLst/>
              <a:rect l="l" t="t" r="r" b="b"/>
              <a:pathLst>
                <a:path w="423179" h="545654" extrusionOk="0">
                  <a:moveTo>
                    <a:pt x="211589" y="516869"/>
                  </a:moveTo>
                  <a:cubicBezTo>
                    <a:pt x="94896" y="449571"/>
                    <a:pt x="0" y="285318"/>
                    <a:pt x="0" y="150817"/>
                  </a:cubicBezTo>
                  <a:cubicBezTo>
                    <a:pt x="0" y="16316"/>
                    <a:pt x="95182" y="-38529"/>
                    <a:pt x="211589" y="28769"/>
                  </a:cubicBezTo>
                  <a:cubicBezTo>
                    <a:pt x="327997" y="96066"/>
                    <a:pt x="423179" y="260224"/>
                    <a:pt x="423179" y="394820"/>
                  </a:cubicBezTo>
                  <a:cubicBezTo>
                    <a:pt x="423179" y="529416"/>
                    <a:pt x="328283" y="584167"/>
                    <a:pt x="211589" y="516869"/>
                  </a:cubicBezTo>
                  <a:close/>
                  <a:moveTo>
                    <a:pt x="211589" y="99298"/>
                  </a:moveTo>
                  <a:cubicBezTo>
                    <a:pt x="128591" y="51772"/>
                    <a:pt x="61107" y="90363"/>
                    <a:pt x="61107" y="186082"/>
                  </a:cubicBezTo>
                  <a:cubicBezTo>
                    <a:pt x="61107" y="281801"/>
                    <a:pt x="128591" y="398432"/>
                    <a:pt x="211589" y="446339"/>
                  </a:cubicBezTo>
                  <a:cubicBezTo>
                    <a:pt x="294588" y="494246"/>
                    <a:pt x="362072" y="455274"/>
                    <a:pt x="362072" y="359555"/>
                  </a:cubicBezTo>
                  <a:cubicBezTo>
                    <a:pt x="362072" y="263836"/>
                    <a:pt x="294588" y="147110"/>
                    <a:pt x="211589"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2" name="Google Shape;1032;p21"/>
            <p:cNvSpPr/>
            <p:nvPr/>
          </p:nvSpPr>
          <p:spPr>
            <a:xfrm>
              <a:off x="5340323" y="1699604"/>
              <a:ext cx="332185" cy="545952"/>
            </a:xfrm>
            <a:custGeom>
              <a:avLst/>
              <a:gdLst/>
              <a:ahLst/>
              <a:cxnLst/>
              <a:rect l="l" t="t" r="r" b="b"/>
              <a:pathLst>
                <a:path w="332185" h="545952" extrusionOk="0">
                  <a:moveTo>
                    <a:pt x="211589" y="516869"/>
                  </a:moveTo>
                  <a:cubicBezTo>
                    <a:pt x="94896" y="449571"/>
                    <a:pt x="0" y="285318"/>
                    <a:pt x="0" y="150817"/>
                  </a:cubicBezTo>
                  <a:cubicBezTo>
                    <a:pt x="0" y="16316"/>
                    <a:pt x="95182" y="-38529"/>
                    <a:pt x="211589" y="28769"/>
                  </a:cubicBezTo>
                  <a:lnTo>
                    <a:pt x="211589" y="99298"/>
                  </a:lnTo>
                  <a:cubicBezTo>
                    <a:pt x="128591" y="51772"/>
                    <a:pt x="61107" y="90363"/>
                    <a:pt x="61107" y="186082"/>
                  </a:cubicBezTo>
                  <a:cubicBezTo>
                    <a:pt x="61107" y="281801"/>
                    <a:pt x="128591" y="398432"/>
                    <a:pt x="211589" y="446339"/>
                  </a:cubicBezTo>
                  <a:cubicBezTo>
                    <a:pt x="242429" y="464114"/>
                    <a:pt x="272030" y="470483"/>
                    <a:pt x="297253" y="465350"/>
                  </a:cubicBezTo>
                  <a:lnTo>
                    <a:pt x="332185" y="543389"/>
                  </a:lnTo>
                  <a:cubicBezTo>
                    <a:pt x="296682" y="550898"/>
                    <a:pt x="254993" y="541868"/>
                    <a:pt x="211589" y="5168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1033;p21"/>
            <p:cNvSpPr/>
            <p:nvPr/>
          </p:nvSpPr>
          <p:spPr>
            <a:xfrm>
              <a:off x="5834032" y="1984194"/>
              <a:ext cx="423559" cy="545654"/>
            </a:xfrm>
            <a:custGeom>
              <a:avLst/>
              <a:gdLst/>
              <a:ahLst/>
              <a:cxnLst/>
              <a:rect l="l" t="t" r="r" b="b"/>
              <a:pathLst>
                <a:path w="423559" h="545654" extrusionOk="0">
                  <a:moveTo>
                    <a:pt x="211590" y="516869"/>
                  </a:moveTo>
                  <a:cubicBezTo>
                    <a:pt x="94896" y="449571"/>
                    <a:pt x="0" y="285318"/>
                    <a:pt x="0" y="150817"/>
                  </a:cubicBezTo>
                  <a:cubicBezTo>
                    <a:pt x="0" y="16317"/>
                    <a:pt x="95182" y="-38529"/>
                    <a:pt x="211590" y="28769"/>
                  </a:cubicBezTo>
                  <a:cubicBezTo>
                    <a:pt x="327997" y="96066"/>
                    <a:pt x="423560" y="260224"/>
                    <a:pt x="423560" y="394820"/>
                  </a:cubicBezTo>
                  <a:cubicBezTo>
                    <a:pt x="423560" y="529416"/>
                    <a:pt x="328378" y="584167"/>
                    <a:pt x="211590" y="516869"/>
                  </a:cubicBezTo>
                  <a:close/>
                  <a:moveTo>
                    <a:pt x="211590" y="99298"/>
                  </a:moveTo>
                  <a:cubicBezTo>
                    <a:pt x="128686" y="51772"/>
                    <a:pt x="61107" y="90363"/>
                    <a:pt x="61107" y="186082"/>
                  </a:cubicBezTo>
                  <a:cubicBezTo>
                    <a:pt x="61107" y="281801"/>
                    <a:pt x="128686" y="398432"/>
                    <a:pt x="211590" y="446339"/>
                  </a:cubicBezTo>
                  <a:cubicBezTo>
                    <a:pt x="294493" y="494246"/>
                    <a:pt x="362072" y="455274"/>
                    <a:pt x="362072" y="359555"/>
                  </a:cubicBezTo>
                  <a:cubicBezTo>
                    <a:pt x="362072" y="263836"/>
                    <a:pt x="294588" y="147110"/>
                    <a:pt x="211590"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4" name="Google Shape;1034;p21"/>
            <p:cNvSpPr/>
            <p:nvPr/>
          </p:nvSpPr>
          <p:spPr>
            <a:xfrm>
              <a:off x="5834032" y="1984177"/>
              <a:ext cx="211589" cy="286951"/>
            </a:xfrm>
            <a:custGeom>
              <a:avLst/>
              <a:gdLst/>
              <a:ahLst/>
              <a:cxnLst/>
              <a:rect l="l" t="t" r="r" b="b"/>
              <a:pathLst>
                <a:path w="211589" h="286951" extrusionOk="0">
                  <a:moveTo>
                    <a:pt x="27412" y="286951"/>
                  </a:moveTo>
                  <a:cubicBezTo>
                    <a:pt x="10194" y="243588"/>
                    <a:pt x="904" y="197477"/>
                    <a:pt x="0" y="150835"/>
                  </a:cubicBezTo>
                  <a:cubicBezTo>
                    <a:pt x="0" y="16239"/>
                    <a:pt x="95182" y="-38512"/>
                    <a:pt x="211590" y="28786"/>
                  </a:cubicBezTo>
                  <a:lnTo>
                    <a:pt x="211590" y="99315"/>
                  </a:lnTo>
                  <a:cubicBezTo>
                    <a:pt x="128686" y="51789"/>
                    <a:pt x="61107" y="90380"/>
                    <a:pt x="61107" y="186099"/>
                  </a:cubicBezTo>
                  <a:cubicBezTo>
                    <a:pt x="61830" y="219254"/>
                    <a:pt x="68540" y="252000"/>
                    <a:pt x="80905" y="2827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5" name="Google Shape;1035;p21"/>
            <p:cNvSpPr/>
            <p:nvPr/>
          </p:nvSpPr>
          <p:spPr>
            <a:xfrm>
              <a:off x="5029839" y="4705642"/>
              <a:ext cx="429841" cy="247899"/>
            </a:xfrm>
            <a:custGeom>
              <a:avLst/>
              <a:gdLst/>
              <a:ahLst/>
              <a:cxnLst/>
              <a:rect l="l" t="t" r="r" b="b"/>
              <a:pathLst>
                <a:path w="429841" h="247899" extrusionOk="0">
                  <a:moveTo>
                    <a:pt x="429842" y="123950"/>
                  </a:moveTo>
                  <a:cubicBezTo>
                    <a:pt x="429842" y="192405"/>
                    <a:pt x="333619" y="247900"/>
                    <a:pt x="214921" y="247900"/>
                  </a:cubicBezTo>
                  <a:cubicBezTo>
                    <a:pt x="96224" y="247900"/>
                    <a:pt x="0" y="192406"/>
                    <a:pt x="0" y="123950"/>
                  </a:cubicBezTo>
                  <a:cubicBezTo>
                    <a:pt x="0" y="55494"/>
                    <a:pt x="96224"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6" name="Google Shape;1036;p21"/>
            <p:cNvSpPr/>
            <p:nvPr/>
          </p:nvSpPr>
          <p:spPr>
            <a:xfrm>
              <a:off x="2757750" y="4754499"/>
              <a:ext cx="429841" cy="247899"/>
            </a:xfrm>
            <a:custGeom>
              <a:avLst/>
              <a:gdLst/>
              <a:ahLst/>
              <a:cxnLst/>
              <a:rect l="l" t="t" r="r" b="b"/>
              <a:pathLst>
                <a:path w="429841" h="247899" extrusionOk="0">
                  <a:moveTo>
                    <a:pt x="429842" y="123950"/>
                  </a:moveTo>
                  <a:cubicBezTo>
                    <a:pt x="429842" y="192405"/>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7" name="Google Shape;1037;p21"/>
            <p:cNvSpPr/>
            <p:nvPr/>
          </p:nvSpPr>
          <p:spPr>
            <a:xfrm>
              <a:off x="2012475" y="3630110"/>
              <a:ext cx="429841" cy="247899"/>
            </a:xfrm>
            <a:custGeom>
              <a:avLst/>
              <a:gdLst/>
              <a:ahLst/>
              <a:cxnLst/>
              <a:rect l="l" t="t" r="r" b="b"/>
              <a:pathLst>
                <a:path w="429841" h="247899" extrusionOk="0">
                  <a:moveTo>
                    <a:pt x="429842" y="123950"/>
                  </a:moveTo>
                  <a:cubicBezTo>
                    <a:pt x="429842" y="192406"/>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8" name="Google Shape;1038;p21"/>
            <p:cNvSpPr/>
            <p:nvPr/>
          </p:nvSpPr>
          <p:spPr>
            <a:xfrm>
              <a:off x="5244274" y="4799933"/>
              <a:ext cx="116580" cy="90224"/>
            </a:xfrm>
            <a:custGeom>
              <a:avLst/>
              <a:gdLst/>
              <a:ahLst/>
              <a:cxnLst/>
              <a:rect l="l" t="t" r="r" b="b"/>
              <a:pathLst>
                <a:path w="116580" h="90224" extrusionOk="0">
                  <a:moveTo>
                    <a:pt x="107376" y="2"/>
                  </a:moveTo>
                  <a:cubicBezTo>
                    <a:pt x="93384" y="11314"/>
                    <a:pt x="72729" y="953"/>
                    <a:pt x="71682" y="1998"/>
                  </a:cubicBezTo>
                  <a:cubicBezTo>
                    <a:pt x="55302" y="17235"/>
                    <a:pt x="38074" y="31550"/>
                    <a:pt x="20094" y="44868"/>
                  </a:cubicBezTo>
                  <a:cubicBezTo>
                    <a:pt x="11432" y="51711"/>
                    <a:pt x="-2179" y="60932"/>
                    <a:pt x="296" y="74049"/>
                  </a:cubicBezTo>
                  <a:cubicBezTo>
                    <a:pt x="4674" y="97622"/>
                    <a:pt x="42366" y="90398"/>
                    <a:pt x="56644" y="83554"/>
                  </a:cubicBezTo>
                  <a:cubicBezTo>
                    <a:pt x="70921" y="76711"/>
                    <a:pt x="82438" y="64544"/>
                    <a:pt x="95954" y="56084"/>
                  </a:cubicBezTo>
                  <a:cubicBezTo>
                    <a:pt x="105472" y="50095"/>
                    <a:pt x="114990" y="47054"/>
                    <a:pt x="116513" y="34887"/>
                  </a:cubicBezTo>
                  <a:cubicBezTo>
                    <a:pt x="117370" y="27187"/>
                    <a:pt x="109850" y="-283"/>
                    <a:pt x="10737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9" name="Google Shape;1039;p21"/>
            <p:cNvSpPr/>
            <p:nvPr/>
          </p:nvSpPr>
          <p:spPr>
            <a:xfrm>
              <a:off x="5244760" y="4829592"/>
              <a:ext cx="116051" cy="60483"/>
            </a:xfrm>
            <a:custGeom>
              <a:avLst/>
              <a:gdLst/>
              <a:ahLst/>
              <a:cxnLst/>
              <a:rect l="l" t="t" r="r" b="b"/>
              <a:pathLst>
                <a:path w="116051" h="60483" extrusionOk="0">
                  <a:moveTo>
                    <a:pt x="115837" y="0"/>
                  </a:moveTo>
                  <a:cubicBezTo>
                    <a:pt x="113933" y="11597"/>
                    <a:pt x="104605" y="14828"/>
                    <a:pt x="95087" y="20722"/>
                  </a:cubicBezTo>
                  <a:cubicBezTo>
                    <a:pt x="81381" y="29182"/>
                    <a:pt x="69388" y="41443"/>
                    <a:pt x="55110" y="48572"/>
                  </a:cubicBezTo>
                  <a:cubicBezTo>
                    <a:pt x="40833" y="55701"/>
                    <a:pt x="9233" y="61880"/>
                    <a:pt x="0" y="45055"/>
                  </a:cubicBezTo>
                  <a:cubicBezTo>
                    <a:pt x="5045" y="67773"/>
                    <a:pt x="42071" y="60644"/>
                    <a:pt x="56157" y="53515"/>
                  </a:cubicBezTo>
                  <a:cubicBezTo>
                    <a:pt x="70244" y="46386"/>
                    <a:pt x="81952" y="34505"/>
                    <a:pt x="95468" y="26045"/>
                  </a:cubicBezTo>
                  <a:cubicBezTo>
                    <a:pt x="104986" y="20056"/>
                    <a:pt x="114504" y="17015"/>
                    <a:pt x="116027" y="4848"/>
                  </a:cubicBezTo>
                  <a:cubicBezTo>
                    <a:pt x="116093" y="3232"/>
                    <a:pt x="116027" y="1606"/>
                    <a:pt x="11583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0" name="Google Shape;1040;p21"/>
            <p:cNvSpPr/>
            <p:nvPr/>
          </p:nvSpPr>
          <p:spPr>
            <a:xfrm>
              <a:off x="5124630" y="4754816"/>
              <a:ext cx="116569" cy="86887"/>
            </a:xfrm>
            <a:custGeom>
              <a:avLst/>
              <a:gdLst/>
              <a:ahLst/>
              <a:cxnLst/>
              <a:rect l="l" t="t" r="r" b="b"/>
              <a:pathLst>
                <a:path w="116569" h="86887" extrusionOk="0">
                  <a:moveTo>
                    <a:pt x="105663" y="63"/>
                  </a:moveTo>
                  <a:cubicBezTo>
                    <a:pt x="91671" y="11470"/>
                    <a:pt x="67590" y="-982"/>
                    <a:pt x="66162" y="63"/>
                  </a:cubicBezTo>
                  <a:cubicBezTo>
                    <a:pt x="51656" y="14825"/>
                    <a:pt x="36275" y="28693"/>
                    <a:pt x="20094" y="41602"/>
                  </a:cubicBezTo>
                  <a:cubicBezTo>
                    <a:pt x="11432" y="48446"/>
                    <a:pt x="-2179" y="57666"/>
                    <a:pt x="296" y="70783"/>
                  </a:cubicBezTo>
                  <a:cubicBezTo>
                    <a:pt x="4674" y="94261"/>
                    <a:pt x="42367" y="87037"/>
                    <a:pt x="56644" y="80288"/>
                  </a:cubicBezTo>
                  <a:cubicBezTo>
                    <a:pt x="70921" y="73540"/>
                    <a:pt x="82438" y="61278"/>
                    <a:pt x="95954" y="52818"/>
                  </a:cubicBezTo>
                  <a:cubicBezTo>
                    <a:pt x="105472" y="46830"/>
                    <a:pt x="114990" y="43313"/>
                    <a:pt x="116513" y="31621"/>
                  </a:cubicBezTo>
                  <a:cubicBezTo>
                    <a:pt x="117370" y="23922"/>
                    <a:pt x="108137" y="-222"/>
                    <a:pt x="105663" y="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1" name="Google Shape;1041;p21"/>
            <p:cNvSpPr/>
            <p:nvPr/>
          </p:nvSpPr>
          <p:spPr>
            <a:xfrm>
              <a:off x="5124926" y="4782825"/>
              <a:ext cx="116097" cy="60673"/>
            </a:xfrm>
            <a:custGeom>
              <a:avLst/>
              <a:gdLst/>
              <a:ahLst/>
              <a:cxnLst/>
              <a:rect l="l" t="t" r="r" b="b"/>
              <a:pathLst>
                <a:path w="116097" h="60673" extrusionOk="0">
                  <a:moveTo>
                    <a:pt x="115741" y="0"/>
                  </a:moveTo>
                  <a:cubicBezTo>
                    <a:pt x="114218" y="11407"/>
                    <a:pt x="104700" y="14828"/>
                    <a:pt x="95182" y="20912"/>
                  </a:cubicBezTo>
                  <a:cubicBezTo>
                    <a:pt x="81476" y="29372"/>
                    <a:pt x="69388" y="41634"/>
                    <a:pt x="55205" y="48858"/>
                  </a:cubicBezTo>
                  <a:cubicBezTo>
                    <a:pt x="41023" y="56082"/>
                    <a:pt x="9233" y="62070"/>
                    <a:pt x="0" y="45246"/>
                  </a:cubicBezTo>
                  <a:cubicBezTo>
                    <a:pt x="5045" y="67964"/>
                    <a:pt x="42071" y="60835"/>
                    <a:pt x="56157" y="53706"/>
                  </a:cubicBezTo>
                  <a:cubicBezTo>
                    <a:pt x="70244" y="46577"/>
                    <a:pt x="82047" y="34695"/>
                    <a:pt x="95468" y="26235"/>
                  </a:cubicBezTo>
                  <a:cubicBezTo>
                    <a:pt x="104986" y="20246"/>
                    <a:pt x="114504" y="16730"/>
                    <a:pt x="116027" y="5133"/>
                  </a:cubicBezTo>
                  <a:cubicBezTo>
                    <a:pt x="116179" y="3413"/>
                    <a:pt x="116084" y="1692"/>
                    <a:pt x="11574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2" name="Google Shape;1042;p21"/>
            <p:cNvSpPr/>
            <p:nvPr/>
          </p:nvSpPr>
          <p:spPr>
            <a:xfrm>
              <a:off x="5154433" y="4234936"/>
              <a:ext cx="200389" cy="574156"/>
            </a:xfrm>
            <a:custGeom>
              <a:avLst/>
              <a:gdLst/>
              <a:ahLst/>
              <a:cxnLst/>
              <a:rect l="l" t="t" r="r" b="b"/>
              <a:pathLst>
                <a:path w="200389" h="574156" extrusionOk="0">
                  <a:moveTo>
                    <a:pt x="197978" y="49713"/>
                  </a:moveTo>
                  <a:cubicBezTo>
                    <a:pt x="197312" y="70815"/>
                    <a:pt x="190745" y="162447"/>
                    <a:pt x="187794" y="211304"/>
                  </a:cubicBezTo>
                  <a:cubicBezTo>
                    <a:pt x="184843" y="260162"/>
                    <a:pt x="184177" y="319285"/>
                    <a:pt x="184177" y="319285"/>
                  </a:cubicBezTo>
                  <a:cubicBezTo>
                    <a:pt x="184177" y="319285"/>
                    <a:pt x="192553" y="354645"/>
                    <a:pt x="197978" y="396183"/>
                  </a:cubicBezTo>
                  <a:cubicBezTo>
                    <a:pt x="203404" y="437722"/>
                    <a:pt x="197978" y="568896"/>
                    <a:pt x="197978" y="568896"/>
                  </a:cubicBezTo>
                  <a:cubicBezTo>
                    <a:pt x="187080" y="575911"/>
                    <a:pt x="173088" y="575911"/>
                    <a:pt x="162190" y="568896"/>
                  </a:cubicBezTo>
                  <a:cubicBezTo>
                    <a:pt x="162190" y="568896"/>
                    <a:pt x="139822" y="464337"/>
                    <a:pt x="129448" y="416810"/>
                  </a:cubicBezTo>
                  <a:cubicBezTo>
                    <a:pt x="119073" y="369283"/>
                    <a:pt x="117359" y="342193"/>
                    <a:pt x="111934" y="312916"/>
                  </a:cubicBezTo>
                  <a:cubicBezTo>
                    <a:pt x="105462" y="277462"/>
                    <a:pt x="91375" y="111973"/>
                    <a:pt x="91375" y="111973"/>
                  </a:cubicBezTo>
                  <a:lnTo>
                    <a:pt x="85759" y="111973"/>
                  </a:lnTo>
                  <a:lnTo>
                    <a:pt x="70815" y="298753"/>
                  </a:lnTo>
                  <a:cubicBezTo>
                    <a:pt x="75479" y="312508"/>
                    <a:pt x="78668" y="326718"/>
                    <a:pt x="80334" y="341147"/>
                  </a:cubicBezTo>
                  <a:cubicBezTo>
                    <a:pt x="84426" y="371660"/>
                    <a:pt x="76050" y="524696"/>
                    <a:pt x="76050" y="524696"/>
                  </a:cubicBezTo>
                  <a:cubicBezTo>
                    <a:pt x="63896" y="531473"/>
                    <a:pt x="48952" y="530846"/>
                    <a:pt x="37406" y="523080"/>
                  </a:cubicBezTo>
                  <a:cubicBezTo>
                    <a:pt x="37406" y="523080"/>
                    <a:pt x="0" y="320331"/>
                    <a:pt x="0" y="289533"/>
                  </a:cubicBezTo>
                  <a:cubicBezTo>
                    <a:pt x="0" y="269097"/>
                    <a:pt x="3522" y="0"/>
                    <a:pt x="352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3" name="Google Shape;1043;p21"/>
            <p:cNvSpPr/>
            <p:nvPr/>
          </p:nvSpPr>
          <p:spPr>
            <a:xfrm>
              <a:off x="5199628" y="3876679"/>
              <a:ext cx="128464" cy="124722"/>
            </a:xfrm>
            <a:custGeom>
              <a:avLst/>
              <a:gdLst/>
              <a:ahLst/>
              <a:cxnLst/>
              <a:rect l="l" t="t" r="r" b="b"/>
              <a:pathLst>
                <a:path w="128464" h="124722" extrusionOk="0">
                  <a:moveTo>
                    <a:pt x="102147" y="0"/>
                  </a:moveTo>
                  <a:cubicBezTo>
                    <a:pt x="102147" y="0"/>
                    <a:pt x="99767" y="46006"/>
                    <a:pt x="100814" y="50093"/>
                  </a:cubicBezTo>
                  <a:cubicBezTo>
                    <a:pt x="101861" y="54181"/>
                    <a:pt x="121945" y="67678"/>
                    <a:pt x="127846" y="72431"/>
                  </a:cubicBezTo>
                  <a:cubicBezTo>
                    <a:pt x="133747" y="77183"/>
                    <a:pt x="95960" y="114445"/>
                    <a:pt x="77590" y="122904"/>
                  </a:cubicBezTo>
                  <a:cubicBezTo>
                    <a:pt x="59220" y="131364"/>
                    <a:pt x="1444" y="109122"/>
                    <a:pt x="112" y="80606"/>
                  </a:cubicBezTo>
                  <a:cubicBezTo>
                    <a:pt x="-1221" y="52089"/>
                    <a:pt x="9630" y="28136"/>
                    <a:pt x="19148" y="26900"/>
                  </a:cubicBezTo>
                  <a:cubicBezTo>
                    <a:pt x="28666" y="25665"/>
                    <a:pt x="102147" y="0"/>
                    <a:pt x="10214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4" name="Google Shape;1044;p21"/>
            <p:cNvSpPr/>
            <p:nvPr/>
          </p:nvSpPr>
          <p:spPr>
            <a:xfrm>
              <a:off x="4996526" y="3906336"/>
              <a:ext cx="182485" cy="357686"/>
            </a:xfrm>
            <a:custGeom>
              <a:avLst/>
              <a:gdLst/>
              <a:ahLst/>
              <a:cxnLst/>
              <a:rect l="l" t="t" r="r" b="b"/>
              <a:pathLst>
                <a:path w="182485" h="357686" extrusionOk="0">
                  <a:moveTo>
                    <a:pt x="179037" y="55702"/>
                  </a:moveTo>
                  <a:cubicBezTo>
                    <a:pt x="176277" y="35455"/>
                    <a:pt x="189697" y="16159"/>
                    <a:pt x="176752" y="0"/>
                  </a:cubicBezTo>
                  <a:cubicBezTo>
                    <a:pt x="131255" y="44485"/>
                    <a:pt x="136966" y="162352"/>
                    <a:pt x="126687" y="237634"/>
                  </a:cubicBezTo>
                  <a:cubicBezTo>
                    <a:pt x="92897" y="272899"/>
                    <a:pt x="25032" y="307594"/>
                    <a:pt x="5901" y="316243"/>
                  </a:cubicBezTo>
                  <a:cubicBezTo>
                    <a:pt x="2379" y="317764"/>
                    <a:pt x="-572" y="319475"/>
                    <a:pt x="95" y="323182"/>
                  </a:cubicBezTo>
                  <a:cubicBezTo>
                    <a:pt x="2665" y="335739"/>
                    <a:pt x="8061" y="347535"/>
                    <a:pt x="15895" y="357687"/>
                  </a:cubicBezTo>
                  <a:cubicBezTo>
                    <a:pt x="60821" y="338676"/>
                    <a:pt x="93183" y="327270"/>
                    <a:pt x="149150" y="274040"/>
                  </a:cubicBezTo>
                  <a:cubicBezTo>
                    <a:pt x="154509" y="268175"/>
                    <a:pt x="159287" y="261806"/>
                    <a:pt x="163427" y="255029"/>
                  </a:cubicBezTo>
                  <a:cubicBezTo>
                    <a:pt x="179608" y="207502"/>
                    <a:pt x="183605" y="90776"/>
                    <a:pt x="179037" y="5570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5" name="Google Shape;1045;p21"/>
            <p:cNvSpPr/>
            <p:nvPr/>
          </p:nvSpPr>
          <p:spPr>
            <a:xfrm>
              <a:off x="5154414" y="3894094"/>
              <a:ext cx="208226" cy="419055"/>
            </a:xfrm>
            <a:custGeom>
              <a:avLst/>
              <a:gdLst/>
              <a:ahLst/>
              <a:cxnLst/>
              <a:rect l="l" t="t" r="r" b="b"/>
              <a:pathLst>
                <a:path w="208226" h="419055" extrusionOk="0">
                  <a:moveTo>
                    <a:pt x="152500" y="40568"/>
                  </a:moveTo>
                  <a:cubicBezTo>
                    <a:pt x="152500" y="40568"/>
                    <a:pt x="119091" y="90376"/>
                    <a:pt x="72357" y="95033"/>
                  </a:cubicBezTo>
                  <a:cubicBezTo>
                    <a:pt x="57699" y="80585"/>
                    <a:pt x="56366" y="29066"/>
                    <a:pt x="76736" y="12527"/>
                  </a:cubicBezTo>
                  <a:cubicBezTo>
                    <a:pt x="76736" y="12527"/>
                    <a:pt x="57699" y="-2491"/>
                    <a:pt x="45135" y="360"/>
                  </a:cubicBezTo>
                  <a:cubicBezTo>
                    <a:pt x="31448" y="8744"/>
                    <a:pt x="21301" y="21823"/>
                    <a:pt x="16580" y="37146"/>
                  </a:cubicBezTo>
                  <a:cubicBezTo>
                    <a:pt x="4702" y="71346"/>
                    <a:pt x="-885" y="107419"/>
                    <a:pt x="114" y="143606"/>
                  </a:cubicBezTo>
                  <a:cubicBezTo>
                    <a:pt x="875" y="192463"/>
                    <a:pt x="114" y="341698"/>
                    <a:pt x="114" y="341698"/>
                  </a:cubicBezTo>
                  <a:cubicBezTo>
                    <a:pt x="114" y="341698"/>
                    <a:pt x="6681" y="373256"/>
                    <a:pt x="48942" y="396734"/>
                  </a:cubicBezTo>
                  <a:cubicBezTo>
                    <a:pt x="91203" y="420212"/>
                    <a:pt x="122423" y="422493"/>
                    <a:pt x="151073" y="415745"/>
                  </a:cubicBezTo>
                  <a:cubicBezTo>
                    <a:pt x="174678" y="410231"/>
                    <a:pt x="194190" y="401866"/>
                    <a:pt x="202376" y="384757"/>
                  </a:cubicBezTo>
                  <a:cubicBezTo>
                    <a:pt x="200282" y="350538"/>
                    <a:pt x="184957" y="261187"/>
                    <a:pt x="190668" y="218223"/>
                  </a:cubicBezTo>
                  <a:cubicBezTo>
                    <a:pt x="196379" y="175259"/>
                    <a:pt x="205517" y="143036"/>
                    <a:pt x="207801" y="108246"/>
                  </a:cubicBezTo>
                  <a:cubicBezTo>
                    <a:pt x="210086" y="73456"/>
                    <a:pt x="203233" y="74122"/>
                    <a:pt x="185814" y="61765"/>
                  </a:cubicBezTo>
                  <a:cubicBezTo>
                    <a:pt x="175239" y="53904"/>
                    <a:pt x="164103" y="46813"/>
                    <a:pt x="152500" y="4056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6" name="Google Shape;1046;p21"/>
            <p:cNvSpPr/>
            <p:nvPr/>
          </p:nvSpPr>
          <p:spPr>
            <a:xfrm>
              <a:off x="5194395" y="3747198"/>
              <a:ext cx="138431" cy="168252"/>
            </a:xfrm>
            <a:custGeom>
              <a:avLst/>
              <a:gdLst/>
              <a:ahLst/>
              <a:cxnLst/>
              <a:rect l="l" t="t" r="r" b="b"/>
              <a:pathLst>
                <a:path w="138431" h="168252" extrusionOk="0">
                  <a:moveTo>
                    <a:pt x="3060" y="60853"/>
                  </a:moveTo>
                  <a:lnTo>
                    <a:pt x="3060" y="60853"/>
                  </a:lnTo>
                  <a:cubicBezTo>
                    <a:pt x="8581" y="25112"/>
                    <a:pt x="34375" y="-1978"/>
                    <a:pt x="71211" y="113"/>
                  </a:cubicBezTo>
                  <a:cubicBezTo>
                    <a:pt x="110416" y="2252"/>
                    <a:pt x="140465" y="35740"/>
                    <a:pt x="138324" y="74892"/>
                  </a:cubicBezTo>
                  <a:cubicBezTo>
                    <a:pt x="138314" y="74930"/>
                    <a:pt x="138314" y="74978"/>
                    <a:pt x="138314" y="75016"/>
                  </a:cubicBezTo>
                  <a:cubicBezTo>
                    <a:pt x="137105" y="96983"/>
                    <a:pt x="125655" y="117105"/>
                    <a:pt x="107380" y="129386"/>
                  </a:cubicBezTo>
                  <a:cubicBezTo>
                    <a:pt x="106057" y="134804"/>
                    <a:pt x="104144" y="140071"/>
                    <a:pt x="101669" y="145070"/>
                  </a:cubicBezTo>
                  <a:cubicBezTo>
                    <a:pt x="88629" y="160279"/>
                    <a:pt x="49128" y="169689"/>
                    <a:pt x="37802" y="168073"/>
                  </a:cubicBezTo>
                  <a:cubicBezTo>
                    <a:pt x="23981" y="166847"/>
                    <a:pt x="12322" y="157313"/>
                    <a:pt x="8391" y="144025"/>
                  </a:cubicBezTo>
                  <a:cubicBezTo>
                    <a:pt x="-3793" y="115984"/>
                    <a:pt x="15" y="78533"/>
                    <a:pt x="3060" y="6085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7" name="Google Shape;1047;p21"/>
            <p:cNvSpPr/>
            <p:nvPr/>
          </p:nvSpPr>
          <p:spPr>
            <a:xfrm>
              <a:off x="5199668" y="3732408"/>
              <a:ext cx="146095" cy="144175"/>
            </a:xfrm>
            <a:custGeom>
              <a:avLst/>
              <a:gdLst/>
              <a:ahLst/>
              <a:cxnLst/>
              <a:rect l="l" t="t" r="r" b="b"/>
              <a:pathLst>
                <a:path w="146095" h="144175" extrusionOk="0">
                  <a:moveTo>
                    <a:pt x="102106" y="144176"/>
                  </a:moveTo>
                  <a:lnTo>
                    <a:pt x="102106" y="144176"/>
                  </a:lnTo>
                  <a:lnTo>
                    <a:pt x="98680" y="113093"/>
                  </a:lnTo>
                  <a:cubicBezTo>
                    <a:pt x="98680" y="113093"/>
                    <a:pt x="124189" y="47126"/>
                    <a:pt x="63939" y="59768"/>
                  </a:cubicBezTo>
                  <a:cubicBezTo>
                    <a:pt x="24152" y="68133"/>
                    <a:pt x="14158" y="71745"/>
                    <a:pt x="2070" y="45130"/>
                  </a:cubicBezTo>
                  <a:cubicBezTo>
                    <a:pt x="-10018" y="18515"/>
                    <a:pt x="32624" y="-5534"/>
                    <a:pt x="83355" y="1120"/>
                  </a:cubicBezTo>
                  <a:cubicBezTo>
                    <a:pt x="119563" y="4913"/>
                    <a:pt x="146823" y="35777"/>
                    <a:pt x="146081" y="72125"/>
                  </a:cubicBezTo>
                  <a:cubicBezTo>
                    <a:pt x="144748" y="91706"/>
                    <a:pt x="139513" y="131439"/>
                    <a:pt x="102106" y="14417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8" name="Google Shape;1048;p21"/>
            <p:cNvSpPr/>
            <p:nvPr/>
          </p:nvSpPr>
          <p:spPr>
            <a:xfrm>
              <a:off x="5186268" y="3976961"/>
              <a:ext cx="186859" cy="320520"/>
            </a:xfrm>
            <a:custGeom>
              <a:avLst/>
              <a:gdLst/>
              <a:ahLst/>
              <a:cxnLst/>
              <a:rect l="l" t="t" r="r" b="b"/>
              <a:pathLst>
                <a:path w="186859" h="320520" extrusionOk="0">
                  <a:moveTo>
                    <a:pt x="186131" y="4943"/>
                  </a:moveTo>
                  <a:cubicBezTo>
                    <a:pt x="168713" y="0"/>
                    <a:pt x="182039" y="4088"/>
                    <a:pt x="168713" y="0"/>
                  </a:cubicBezTo>
                  <a:cubicBezTo>
                    <a:pt x="123216" y="44485"/>
                    <a:pt x="128832" y="120813"/>
                    <a:pt x="118552" y="196286"/>
                  </a:cubicBezTo>
                  <a:cubicBezTo>
                    <a:pt x="93424" y="237729"/>
                    <a:pt x="241" y="293906"/>
                    <a:pt x="241" y="293906"/>
                  </a:cubicBezTo>
                  <a:cubicBezTo>
                    <a:pt x="-901" y="301986"/>
                    <a:pt x="1859" y="304362"/>
                    <a:pt x="11948" y="320521"/>
                  </a:cubicBezTo>
                  <a:cubicBezTo>
                    <a:pt x="63842" y="300693"/>
                    <a:pt x="111042" y="270295"/>
                    <a:pt x="150533" y="231266"/>
                  </a:cubicBezTo>
                  <a:cubicBezTo>
                    <a:pt x="152818" y="229174"/>
                    <a:pt x="156054" y="228604"/>
                    <a:pt x="157006" y="225752"/>
                  </a:cubicBezTo>
                  <a:cubicBezTo>
                    <a:pt x="172901" y="177655"/>
                    <a:pt x="190700" y="40018"/>
                    <a:pt x="186131" y="494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9" name="Google Shape;1049;p21"/>
            <p:cNvSpPr/>
            <p:nvPr/>
          </p:nvSpPr>
          <p:spPr>
            <a:xfrm>
              <a:off x="4957596" y="4074866"/>
              <a:ext cx="216348" cy="290578"/>
            </a:xfrm>
            <a:custGeom>
              <a:avLst/>
              <a:gdLst/>
              <a:ahLst/>
              <a:cxnLst/>
              <a:rect l="l" t="t" r="r" b="b"/>
              <a:pathLst>
                <a:path w="216348" h="290578" extrusionOk="0">
                  <a:moveTo>
                    <a:pt x="0" y="0"/>
                  </a:moveTo>
                  <a:lnTo>
                    <a:pt x="67770" y="231360"/>
                  </a:lnTo>
                  <a:lnTo>
                    <a:pt x="216349" y="290579"/>
                  </a:lnTo>
                  <a:lnTo>
                    <a:pt x="162190" y="65302"/>
                  </a:lnTo>
                  <a:lnTo>
                    <a:pt x="0"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0" name="Google Shape;1050;p21"/>
            <p:cNvSpPr/>
            <p:nvPr/>
          </p:nvSpPr>
          <p:spPr>
            <a:xfrm>
              <a:off x="5101717" y="4257084"/>
              <a:ext cx="109578" cy="53390"/>
            </a:xfrm>
            <a:custGeom>
              <a:avLst/>
              <a:gdLst/>
              <a:ahLst/>
              <a:cxnLst/>
              <a:rect l="l" t="t" r="r" b="b"/>
              <a:pathLst>
                <a:path w="109578" h="53390" extrusionOk="0">
                  <a:moveTo>
                    <a:pt x="108112" y="15494"/>
                  </a:moveTo>
                  <a:cubicBezTo>
                    <a:pt x="105923" y="7604"/>
                    <a:pt x="100212" y="9505"/>
                    <a:pt x="93739" y="11502"/>
                  </a:cubicBezTo>
                  <a:cubicBezTo>
                    <a:pt x="86772" y="14353"/>
                    <a:pt x="79100" y="15019"/>
                    <a:pt x="71752" y="13403"/>
                  </a:cubicBezTo>
                  <a:cubicBezTo>
                    <a:pt x="66003" y="10627"/>
                    <a:pt x="60683" y="7043"/>
                    <a:pt x="55952" y="2757"/>
                  </a:cubicBezTo>
                  <a:cubicBezTo>
                    <a:pt x="53077" y="1017"/>
                    <a:pt x="49794" y="67"/>
                    <a:pt x="46434" y="0"/>
                  </a:cubicBezTo>
                  <a:cubicBezTo>
                    <a:pt x="46434" y="1996"/>
                    <a:pt x="49860" y="13688"/>
                    <a:pt x="49860" y="13688"/>
                  </a:cubicBezTo>
                  <a:cubicBezTo>
                    <a:pt x="49860" y="13688"/>
                    <a:pt x="17308" y="13688"/>
                    <a:pt x="13977" y="13688"/>
                  </a:cubicBezTo>
                  <a:cubicBezTo>
                    <a:pt x="11045" y="13070"/>
                    <a:pt x="8171" y="14952"/>
                    <a:pt x="7552" y="17880"/>
                  </a:cubicBezTo>
                  <a:cubicBezTo>
                    <a:pt x="7200" y="19572"/>
                    <a:pt x="7676" y="21339"/>
                    <a:pt x="8837" y="22623"/>
                  </a:cubicBezTo>
                  <a:cubicBezTo>
                    <a:pt x="8104" y="22680"/>
                    <a:pt x="7381" y="22680"/>
                    <a:pt x="6648" y="22623"/>
                  </a:cubicBezTo>
                  <a:cubicBezTo>
                    <a:pt x="-15" y="21102"/>
                    <a:pt x="-2870" y="31368"/>
                    <a:pt x="3792" y="32889"/>
                  </a:cubicBezTo>
                  <a:cubicBezTo>
                    <a:pt x="5582" y="33231"/>
                    <a:pt x="7399" y="33487"/>
                    <a:pt x="9218" y="33649"/>
                  </a:cubicBezTo>
                  <a:cubicBezTo>
                    <a:pt x="4839" y="35360"/>
                    <a:pt x="3792" y="42584"/>
                    <a:pt x="9218" y="43154"/>
                  </a:cubicBezTo>
                  <a:lnTo>
                    <a:pt x="10836" y="43154"/>
                  </a:lnTo>
                  <a:cubicBezTo>
                    <a:pt x="11645" y="43373"/>
                    <a:pt x="12501" y="43373"/>
                    <a:pt x="13310" y="43154"/>
                  </a:cubicBezTo>
                  <a:lnTo>
                    <a:pt x="14262" y="43154"/>
                  </a:lnTo>
                  <a:cubicBezTo>
                    <a:pt x="13701" y="46358"/>
                    <a:pt x="15852" y="49418"/>
                    <a:pt x="19059" y="49970"/>
                  </a:cubicBezTo>
                  <a:cubicBezTo>
                    <a:pt x="19107" y="49979"/>
                    <a:pt x="19164" y="49989"/>
                    <a:pt x="19212" y="49998"/>
                  </a:cubicBezTo>
                  <a:cubicBezTo>
                    <a:pt x="35107" y="52089"/>
                    <a:pt x="58522" y="58458"/>
                    <a:pt x="72894" y="45341"/>
                  </a:cubicBezTo>
                  <a:cubicBezTo>
                    <a:pt x="82774" y="44295"/>
                    <a:pt x="92416" y="41662"/>
                    <a:pt x="101449" y="37546"/>
                  </a:cubicBezTo>
                  <a:cubicBezTo>
                    <a:pt x="110491" y="33839"/>
                    <a:pt x="110777" y="24904"/>
                    <a:pt x="108112" y="1549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1" name="Google Shape;1051;p21"/>
            <p:cNvSpPr/>
            <p:nvPr/>
          </p:nvSpPr>
          <p:spPr>
            <a:xfrm>
              <a:off x="4984781" y="4223327"/>
              <a:ext cx="67863" cy="55821"/>
            </a:xfrm>
            <a:custGeom>
              <a:avLst/>
              <a:gdLst/>
              <a:ahLst/>
              <a:cxnLst/>
              <a:rect l="l" t="t" r="r" b="b"/>
              <a:pathLst>
                <a:path w="67863" h="55821" extrusionOk="0">
                  <a:moveTo>
                    <a:pt x="62477" y="30335"/>
                  </a:moveTo>
                  <a:lnTo>
                    <a:pt x="60192" y="30335"/>
                  </a:lnTo>
                  <a:cubicBezTo>
                    <a:pt x="62420" y="28253"/>
                    <a:pt x="62534" y="24764"/>
                    <a:pt x="60459" y="22540"/>
                  </a:cubicBezTo>
                  <a:cubicBezTo>
                    <a:pt x="59564" y="21590"/>
                    <a:pt x="58355" y="20981"/>
                    <a:pt x="57051" y="20829"/>
                  </a:cubicBezTo>
                  <a:cubicBezTo>
                    <a:pt x="53720" y="20829"/>
                    <a:pt x="20216" y="13890"/>
                    <a:pt x="20216" y="13890"/>
                  </a:cubicBezTo>
                  <a:lnTo>
                    <a:pt x="16123" y="108"/>
                  </a:lnTo>
                  <a:cubicBezTo>
                    <a:pt x="16123" y="-653"/>
                    <a:pt x="10317" y="2864"/>
                    <a:pt x="10127" y="2959"/>
                  </a:cubicBezTo>
                  <a:cubicBezTo>
                    <a:pt x="4406" y="6723"/>
                    <a:pt x="694" y="12873"/>
                    <a:pt x="37" y="19689"/>
                  </a:cubicBezTo>
                  <a:cubicBezTo>
                    <a:pt x="-400" y="29232"/>
                    <a:pt x="3035" y="38557"/>
                    <a:pt x="9555" y="45543"/>
                  </a:cubicBezTo>
                  <a:cubicBezTo>
                    <a:pt x="15638" y="51503"/>
                    <a:pt x="23785" y="54906"/>
                    <a:pt x="32304" y="55049"/>
                  </a:cubicBezTo>
                  <a:cubicBezTo>
                    <a:pt x="36302" y="55049"/>
                    <a:pt x="40204" y="55049"/>
                    <a:pt x="43726" y="55809"/>
                  </a:cubicBezTo>
                  <a:cubicBezTo>
                    <a:pt x="46981" y="56018"/>
                    <a:pt x="49789" y="53556"/>
                    <a:pt x="49998" y="50305"/>
                  </a:cubicBezTo>
                  <a:cubicBezTo>
                    <a:pt x="49998" y="50210"/>
                    <a:pt x="50008" y="50106"/>
                    <a:pt x="50008" y="50011"/>
                  </a:cubicBezTo>
                  <a:lnTo>
                    <a:pt x="51055" y="50011"/>
                  </a:lnTo>
                  <a:cubicBezTo>
                    <a:pt x="51835" y="50201"/>
                    <a:pt x="52654" y="50201"/>
                    <a:pt x="53435" y="50011"/>
                  </a:cubicBezTo>
                  <a:lnTo>
                    <a:pt x="55148" y="50011"/>
                  </a:lnTo>
                  <a:cubicBezTo>
                    <a:pt x="60859" y="50011"/>
                    <a:pt x="61334" y="42977"/>
                    <a:pt x="57432" y="40505"/>
                  </a:cubicBezTo>
                  <a:cubicBezTo>
                    <a:pt x="59240" y="40505"/>
                    <a:pt x="61049" y="40505"/>
                    <a:pt x="62953" y="40505"/>
                  </a:cubicBezTo>
                  <a:cubicBezTo>
                    <a:pt x="69901" y="40885"/>
                    <a:pt x="69234" y="30239"/>
                    <a:pt x="62477" y="3033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2" name="Google Shape;1052;p21"/>
            <p:cNvSpPr/>
            <p:nvPr/>
          </p:nvSpPr>
          <p:spPr>
            <a:xfrm>
              <a:off x="5132255" y="3894454"/>
              <a:ext cx="67293" cy="97715"/>
            </a:xfrm>
            <a:custGeom>
              <a:avLst/>
              <a:gdLst/>
              <a:ahLst/>
              <a:cxnLst/>
              <a:rect l="l" t="t" r="r" b="b"/>
              <a:pathLst>
                <a:path w="67293" h="97715" extrusionOk="0">
                  <a:moveTo>
                    <a:pt x="24367" y="97715"/>
                  </a:moveTo>
                  <a:cubicBezTo>
                    <a:pt x="15153" y="97344"/>
                    <a:pt x="6435" y="93466"/>
                    <a:pt x="0" y="86879"/>
                  </a:cubicBezTo>
                  <a:cubicBezTo>
                    <a:pt x="1333" y="69769"/>
                    <a:pt x="23224" y="4848"/>
                    <a:pt x="67294" y="0"/>
                  </a:cubicBezTo>
                  <a:cubicBezTo>
                    <a:pt x="55310" y="8431"/>
                    <a:pt x="45811" y="19923"/>
                    <a:pt x="39786" y="33269"/>
                  </a:cubicBezTo>
                  <a:cubicBezTo>
                    <a:pt x="33000" y="54323"/>
                    <a:pt x="27841" y="75872"/>
                    <a:pt x="24367" y="9771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3" name="Google Shape;1053;p21"/>
            <p:cNvSpPr/>
            <p:nvPr/>
          </p:nvSpPr>
          <p:spPr>
            <a:xfrm>
              <a:off x="5305132" y="3960902"/>
              <a:ext cx="81740" cy="121566"/>
            </a:xfrm>
            <a:custGeom>
              <a:avLst/>
              <a:gdLst/>
              <a:ahLst/>
              <a:cxnLst/>
              <a:rect l="l" t="t" r="r" b="b"/>
              <a:pathLst>
                <a:path w="81740" h="121566" extrusionOk="0">
                  <a:moveTo>
                    <a:pt x="75168" y="117100"/>
                  </a:moveTo>
                  <a:cubicBezTo>
                    <a:pt x="75168" y="117100"/>
                    <a:pt x="31289" y="132214"/>
                    <a:pt x="355" y="106834"/>
                  </a:cubicBezTo>
                  <a:cubicBezTo>
                    <a:pt x="-2977" y="101036"/>
                    <a:pt x="18249" y="26514"/>
                    <a:pt x="18249" y="26514"/>
                  </a:cubicBezTo>
                  <a:cubicBezTo>
                    <a:pt x="18249" y="26514"/>
                    <a:pt x="36714" y="-11507"/>
                    <a:pt x="65840" y="3511"/>
                  </a:cubicBezTo>
                  <a:cubicBezTo>
                    <a:pt x="94966" y="18530"/>
                    <a:pt x="75168" y="117100"/>
                    <a:pt x="75168" y="11710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4" name="Google Shape;1054;p21"/>
            <p:cNvSpPr/>
            <p:nvPr/>
          </p:nvSpPr>
          <p:spPr>
            <a:xfrm>
              <a:off x="2821998" y="4049582"/>
              <a:ext cx="101559" cy="177370"/>
            </a:xfrm>
            <a:custGeom>
              <a:avLst/>
              <a:gdLst/>
              <a:ahLst/>
              <a:cxnLst/>
              <a:rect l="l" t="t" r="r" b="b"/>
              <a:pathLst>
                <a:path w="101559" h="177370" extrusionOk="0">
                  <a:moveTo>
                    <a:pt x="0" y="0"/>
                  </a:moveTo>
                  <a:cubicBezTo>
                    <a:pt x="0" y="0"/>
                    <a:pt x="6092" y="90966"/>
                    <a:pt x="17989" y="104084"/>
                  </a:cubicBezTo>
                  <a:cubicBezTo>
                    <a:pt x="29887" y="117201"/>
                    <a:pt x="70340" y="126136"/>
                    <a:pt x="70340" y="126136"/>
                  </a:cubicBezTo>
                  <a:lnTo>
                    <a:pt x="101559" y="177370"/>
                  </a:lnTo>
                  <a:cubicBezTo>
                    <a:pt x="101559" y="177370"/>
                    <a:pt x="73005" y="14543"/>
                    <a:pt x="66913" y="10646"/>
                  </a:cubicBezTo>
                  <a:cubicBezTo>
                    <a:pt x="60821" y="6749"/>
                    <a:pt x="0" y="0"/>
                    <a:pt x="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5" name="Google Shape;1055;p21"/>
            <p:cNvSpPr/>
            <p:nvPr/>
          </p:nvSpPr>
          <p:spPr>
            <a:xfrm>
              <a:off x="2814097" y="3945071"/>
              <a:ext cx="67769" cy="130685"/>
            </a:xfrm>
            <a:custGeom>
              <a:avLst/>
              <a:gdLst/>
              <a:ahLst/>
              <a:cxnLst/>
              <a:rect l="l" t="t" r="r" b="b"/>
              <a:pathLst>
                <a:path w="67769" h="130685" extrusionOk="0">
                  <a:moveTo>
                    <a:pt x="67770" y="3183"/>
                  </a:moveTo>
                  <a:cubicBezTo>
                    <a:pt x="52097" y="-4127"/>
                    <a:pt x="33430" y="1529"/>
                    <a:pt x="24462" y="16300"/>
                  </a:cubicBezTo>
                  <a:cubicBezTo>
                    <a:pt x="12945" y="35311"/>
                    <a:pt x="1047" y="100328"/>
                    <a:pt x="0" y="111354"/>
                  </a:cubicBezTo>
                  <a:cubicBezTo>
                    <a:pt x="0" y="111354"/>
                    <a:pt x="16086" y="133597"/>
                    <a:pt x="40167" y="13036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6" name="Google Shape;1056;p21"/>
            <p:cNvSpPr/>
            <p:nvPr/>
          </p:nvSpPr>
          <p:spPr>
            <a:xfrm>
              <a:off x="2966810" y="4837262"/>
              <a:ext cx="145801" cy="82247"/>
            </a:xfrm>
            <a:custGeom>
              <a:avLst/>
              <a:gdLst/>
              <a:ahLst/>
              <a:cxnLst/>
              <a:rect l="l" t="t" r="r" b="b"/>
              <a:pathLst>
                <a:path w="145801" h="82247" extrusionOk="0">
                  <a:moveTo>
                    <a:pt x="7003" y="19800"/>
                  </a:moveTo>
                  <a:cubicBezTo>
                    <a:pt x="23964" y="24458"/>
                    <a:pt x="42087" y="22272"/>
                    <a:pt x="57449" y="13717"/>
                  </a:cubicBezTo>
                  <a:cubicBezTo>
                    <a:pt x="69537" y="13717"/>
                    <a:pt x="135498" y="-14134"/>
                    <a:pt x="144446" y="9535"/>
                  </a:cubicBezTo>
                  <a:cubicBezTo>
                    <a:pt x="152346" y="30256"/>
                    <a:pt x="123791" y="49457"/>
                    <a:pt x="108562" y="53164"/>
                  </a:cubicBezTo>
                  <a:cubicBezTo>
                    <a:pt x="75248" y="61244"/>
                    <a:pt x="50596" y="77783"/>
                    <a:pt x="37175" y="80635"/>
                  </a:cubicBezTo>
                  <a:cubicBezTo>
                    <a:pt x="27657" y="82726"/>
                    <a:pt x="14332" y="84057"/>
                    <a:pt x="6432" y="76262"/>
                  </a:cubicBezTo>
                  <a:cubicBezTo>
                    <a:pt x="-2515" y="66852"/>
                    <a:pt x="-1944" y="32157"/>
                    <a:pt x="7003" y="1980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7" name="Google Shape;1057;p21"/>
            <p:cNvSpPr/>
            <p:nvPr/>
          </p:nvSpPr>
          <p:spPr>
            <a:xfrm>
              <a:off x="2969244" y="4850979"/>
              <a:ext cx="143767" cy="68530"/>
            </a:xfrm>
            <a:custGeom>
              <a:avLst/>
              <a:gdLst/>
              <a:ahLst/>
              <a:cxnLst/>
              <a:rect l="l" t="t" r="r" b="b"/>
              <a:pathLst>
                <a:path w="143767" h="68530" extrusionOk="0">
                  <a:moveTo>
                    <a:pt x="35122" y="61119"/>
                  </a:moveTo>
                  <a:cubicBezTo>
                    <a:pt x="48543" y="58363"/>
                    <a:pt x="73195" y="42109"/>
                    <a:pt x="106509" y="33649"/>
                  </a:cubicBezTo>
                  <a:cubicBezTo>
                    <a:pt x="119263" y="30607"/>
                    <a:pt x="141250" y="16634"/>
                    <a:pt x="143535" y="0"/>
                  </a:cubicBezTo>
                  <a:cubicBezTo>
                    <a:pt x="146485" y="19011"/>
                    <a:pt x="120691" y="36025"/>
                    <a:pt x="106509" y="39447"/>
                  </a:cubicBezTo>
                  <a:cubicBezTo>
                    <a:pt x="73195" y="47527"/>
                    <a:pt x="48543" y="64066"/>
                    <a:pt x="35122" y="66918"/>
                  </a:cubicBezTo>
                  <a:cubicBezTo>
                    <a:pt x="25604" y="69009"/>
                    <a:pt x="12278" y="70340"/>
                    <a:pt x="4378" y="62545"/>
                  </a:cubicBezTo>
                  <a:cubicBezTo>
                    <a:pt x="2265" y="60292"/>
                    <a:pt x="761" y="57545"/>
                    <a:pt x="0" y="54561"/>
                  </a:cubicBezTo>
                  <a:cubicBezTo>
                    <a:pt x="10013" y="62156"/>
                    <a:pt x="23034" y="64589"/>
                    <a:pt x="35122" y="6111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8" name="Google Shape;1058;p21"/>
            <p:cNvSpPr/>
            <p:nvPr/>
          </p:nvSpPr>
          <p:spPr>
            <a:xfrm>
              <a:off x="2864165" y="4805303"/>
              <a:ext cx="146191" cy="82209"/>
            </a:xfrm>
            <a:custGeom>
              <a:avLst/>
              <a:gdLst/>
              <a:ahLst/>
              <a:cxnLst/>
              <a:rect l="l" t="t" r="r" b="b"/>
              <a:pathLst>
                <a:path w="146191" h="82209" extrusionOk="0">
                  <a:moveTo>
                    <a:pt x="7327" y="19726"/>
                  </a:moveTo>
                  <a:cubicBezTo>
                    <a:pt x="24287" y="24431"/>
                    <a:pt x="42423" y="22245"/>
                    <a:pt x="57774" y="13642"/>
                  </a:cubicBezTo>
                  <a:cubicBezTo>
                    <a:pt x="69957" y="13642"/>
                    <a:pt x="135823" y="-14113"/>
                    <a:pt x="144865" y="9555"/>
                  </a:cubicBezTo>
                  <a:cubicBezTo>
                    <a:pt x="152670" y="30277"/>
                    <a:pt x="124116" y="49477"/>
                    <a:pt x="108886" y="53185"/>
                  </a:cubicBezTo>
                  <a:cubicBezTo>
                    <a:pt x="75573" y="61169"/>
                    <a:pt x="50921" y="77804"/>
                    <a:pt x="37595" y="80560"/>
                  </a:cubicBezTo>
                  <a:cubicBezTo>
                    <a:pt x="27601" y="82651"/>
                    <a:pt x="14656" y="84077"/>
                    <a:pt x="6756" y="76283"/>
                  </a:cubicBezTo>
                  <a:cubicBezTo>
                    <a:pt x="-2762" y="66872"/>
                    <a:pt x="-1905" y="32178"/>
                    <a:pt x="7327" y="1972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9" name="Google Shape;1059;p21"/>
            <p:cNvSpPr/>
            <p:nvPr/>
          </p:nvSpPr>
          <p:spPr>
            <a:xfrm>
              <a:off x="2866543" y="4818565"/>
              <a:ext cx="143767" cy="68566"/>
            </a:xfrm>
            <a:custGeom>
              <a:avLst/>
              <a:gdLst/>
              <a:ahLst/>
              <a:cxnLst/>
              <a:rect l="l" t="t" r="r" b="b"/>
              <a:pathLst>
                <a:path w="143767" h="68566" extrusionOk="0">
                  <a:moveTo>
                    <a:pt x="35217" y="61215"/>
                  </a:moveTo>
                  <a:cubicBezTo>
                    <a:pt x="48543" y="58363"/>
                    <a:pt x="73290" y="42204"/>
                    <a:pt x="106509" y="33744"/>
                  </a:cubicBezTo>
                  <a:cubicBezTo>
                    <a:pt x="119263" y="30702"/>
                    <a:pt x="141345" y="16730"/>
                    <a:pt x="143534" y="0"/>
                  </a:cubicBezTo>
                  <a:cubicBezTo>
                    <a:pt x="146485" y="19011"/>
                    <a:pt x="120691" y="36025"/>
                    <a:pt x="106509" y="39542"/>
                  </a:cubicBezTo>
                  <a:cubicBezTo>
                    <a:pt x="73195" y="47527"/>
                    <a:pt x="48543" y="64161"/>
                    <a:pt x="35217" y="66918"/>
                  </a:cubicBezTo>
                  <a:cubicBezTo>
                    <a:pt x="25223" y="69009"/>
                    <a:pt x="12278" y="70435"/>
                    <a:pt x="4378" y="62640"/>
                  </a:cubicBezTo>
                  <a:cubicBezTo>
                    <a:pt x="2320" y="60350"/>
                    <a:pt x="821" y="57622"/>
                    <a:pt x="0" y="54656"/>
                  </a:cubicBezTo>
                  <a:cubicBezTo>
                    <a:pt x="10052" y="62251"/>
                    <a:pt x="23099" y="64684"/>
                    <a:pt x="35217" y="61215"/>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0" name="Google Shape;1060;p21"/>
            <p:cNvSpPr/>
            <p:nvPr/>
          </p:nvSpPr>
          <p:spPr>
            <a:xfrm>
              <a:off x="2858160" y="4267254"/>
              <a:ext cx="210834" cy="594226"/>
            </a:xfrm>
            <a:custGeom>
              <a:avLst/>
              <a:gdLst/>
              <a:ahLst/>
              <a:cxnLst/>
              <a:rect l="l" t="t" r="r" b="b"/>
              <a:pathLst>
                <a:path w="210834" h="594226" extrusionOk="0">
                  <a:moveTo>
                    <a:pt x="6098" y="372610"/>
                  </a:moveTo>
                  <a:cubicBezTo>
                    <a:pt x="8933" y="348172"/>
                    <a:pt x="14031" y="324057"/>
                    <a:pt x="21327" y="300559"/>
                  </a:cubicBezTo>
                  <a:cubicBezTo>
                    <a:pt x="21327" y="300559"/>
                    <a:pt x="16759" y="238299"/>
                    <a:pt x="14474" y="179271"/>
                  </a:cubicBezTo>
                  <a:cubicBezTo>
                    <a:pt x="11904" y="112734"/>
                    <a:pt x="-11320" y="53420"/>
                    <a:pt x="6955" y="0"/>
                  </a:cubicBezTo>
                  <a:lnTo>
                    <a:pt x="210835" y="45340"/>
                  </a:lnTo>
                  <a:cubicBezTo>
                    <a:pt x="210835" y="45340"/>
                    <a:pt x="201317" y="312821"/>
                    <a:pt x="198176" y="345140"/>
                  </a:cubicBezTo>
                  <a:cubicBezTo>
                    <a:pt x="196596" y="370310"/>
                    <a:pt x="193417" y="395366"/>
                    <a:pt x="188657" y="420137"/>
                  </a:cubicBezTo>
                  <a:cubicBezTo>
                    <a:pt x="179139" y="471941"/>
                    <a:pt x="168955" y="587907"/>
                    <a:pt x="168955" y="587907"/>
                  </a:cubicBezTo>
                  <a:cubicBezTo>
                    <a:pt x="147063" y="600644"/>
                    <a:pt x="114987" y="590188"/>
                    <a:pt x="114987" y="590188"/>
                  </a:cubicBezTo>
                  <a:cubicBezTo>
                    <a:pt x="114987" y="590188"/>
                    <a:pt x="114987" y="445041"/>
                    <a:pt x="116224" y="407685"/>
                  </a:cubicBezTo>
                  <a:cubicBezTo>
                    <a:pt x="117937" y="362059"/>
                    <a:pt x="119365" y="365576"/>
                    <a:pt x="119365" y="365576"/>
                  </a:cubicBezTo>
                  <a:lnTo>
                    <a:pt x="112512" y="251987"/>
                  </a:lnTo>
                  <a:lnTo>
                    <a:pt x="108038" y="195525"/>
                  </a:lnTo>
                  <a:cubicBezTo>
                    <a:pt x="108038" y="195525"/>
                    <a:pt x="102327" y="236969"/>
                    <a:pt x="98520" y="273945"/>
                  </a:cubicBezTo>
                  <a:cubicBezTo>
                    <a:pt x="95284" y="306263"/>
                    <a:pt x="87479" y="335444"/>
                    <a:pt x="78722" y="395613"/>
                  </a:cubicBezTo>
                  <a:cubicBezTo>
                    <a:pt x="71203" y="447703"/>
                    <a:pt x="63398" y="554068"/>
                    <a:pt x="63398" y="554068"/>
                  </a:cubicBezTo>
                  <a:cubicBezTo>
                    <a:pt x="41506" y="566710"/>
                    <a:pt x="12000" y="557965"/>
                    <a:pt x="12000" y="557965"/>
                  </a:cubicBezTo>
                  <a:cubicBezTo>
                    <a:pt x="12000" y="557965"/>
                    <a:pt x="197" y="417856"/>
                    <a:pt x="6098" y="3726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1" name="Google Shape;1061;p21"/>
            <p:cNvSpPr/>
            <p:nvPr/>
          </p:nvSpPr>
          <p:spPr>
            <a:xfrm>
              <a:off x="2884049" y="3772563"/>
              <a:ext cx="155365" cy="247695"/>
            </a:xfrm>
            <a:custGeom>
              <a:avLst/>
              <a:gdLst/>
              <a:ahLst/>
              <a:cxnLst/>
              <a:rect l="l" t="t" r="r" b="b"/>
              <a:pathLst>
                <a:path w="155365" h="247695" extrusionOk="0">
                  <a:moveTo>
                    <a:pt x="8859" y="177022"/>
                  </a:moveTo>
                  <a:cubicBezTo>
                    <a:pt x="24564" y="177782"/>
                    <a:pt x="36271" y="181869"/>
                    <a:pt x="38270" y="177022"/>
                  </a:cubicBezTo>
                  <a:cubicBezTo>
                    <a:pt x="39966" y="168895"/>
                    <a:pt x="41174" y="160673"/>
                    <a:pt x="41887" y="152403"/>
                  </a:cubicBezTo>
                  <a:cubicBezTo>
                    <a:pt x="40078" y="147840"/>
                    <a:pt x="38460" y="142897"/>
                    <a:pt x="38460" y="142897"/>
                  </a:cubicBezTo>
                  <a:cubicBezTo>
                    <a:pt x="18662" y="130826"/>
                    <a:pt x="12476" y="109439"/>
                    <a:pt x="9906" y="84535"/>
                  </a:cubicBezTo>
                  <a:cubicBezTo>
                    <a:pt x="5527" y="42046"/>
                    <a:pt x="28942" y="4880"/>
                    <a:pt x="71013" y="412"/>
                  </a:cubicBezTo>
                  <a:cubicBezTo>
                    <a:pt x="111084" y="-3770"/>
                    <a:pt x="140495" y="24365"/>
                    <a:pt x="148396" y="62862"/>
                  </a:cubicBezTo>
                  <a:cubicBezTo>
                    <a:pt x="152584" y="81873"/>
                    <a:pt x="161055" y="117899"/>
                    <a:pt x="149633" y="149171"/>
                  </a:cubicBezTo>
                  <a:cubicBezTo>
                    <a:pt x="143256" y="166756"/>
                    <a:pt x="135070" y="180634"/>
                    <a:pt x="126884" y="183295"/>
                  </a:cubicBezTo>
                  <a:cubicBezTo>
                    <a:pt x="118946" y="183143"/>
                    <a:pt x="111027" y="182449"/>
                    <a:pt x="103184" y="181204"/>
                  </a:cubicBezTo>
                  <a:lnTo>
                    <a:pt x="103184" y="181204"/>
                  </a:lnTo>
                  <a:cubicBezTo>
                    <a:pt x="103184" y="181204"/>
                    <a:pt x="101090" y="192991"/>
                    <a:pt x="99662" y="200215"/>
                  </a:cubicBezTo>
                  <a:cubicBezTo>
                    <a:pt x="98235" y="207439"/>
                    <a:pt x="98711" y="211716"/>
                    <a:pt x="113844" y="221031"/>
                  </a:cubicBezTo>
                  <a:cubicBezTo>
                    <a:pt x="128978" y="230347"/>
                    <a:pt x="91001" y="249548"/>
                    <a:pt x="66253" y="247551"/>
                  </a:cubicBezTo>
                  <a:cubicBezTo>
                    <a:pt x="41506" y="245555"/>
                    <a:pt x="13523" y="230727"/>
                    <a:pt x="5908" y="214758"/>
                  </a:cubicBezTo>
                  <a:cubicBezTo>
                    <a:pt x="-2754" y="197553"/>
                    <a:pt x="-1992" y="176451"/>
                    <a:pt x="8859" y="17702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2" name="Google Shape;1062;p21"/>
            <p:cNvSpPr/>
            <p:nvPr/>
          </p:nvSpPr>
          <p:spPr>
            <a:xfrm>
              <a:off x="2832349" y="3948237"/>
              <a:ext cx="239208" cy="394751"/>
            </a:xfrm>
            <a:custGeom>
              <a:avLst/>
              <a:gdLst/>
              <a:ahLst/>
              <a:cxnLst/>
              <a:rect l="l" t="t" r="r" b="b"/>
              <a:pathLst>
                <a:path w="239208" h="394751" extrusionOk="0">
                  <a:moveTo>
                    <a:pt x="83308" y="3725"/>
                  </a:moveTo>
                  <a:cubicBezTo>
                    <a:pt x="78930" y="14561"/>
                    <a:pt x="90066" y="27868"/>
                    <a:pt x="119667" y="37088"/>
                  </a:cubicBezTo>
                  <a:cubicBezTo>
                    <a:pt x="149269" y="46308"/>
                    <a:pt x="151839" y="34427"/>
                    <a:pt x="151839" y="34427"/>
                  </a:cubicBezTo>
                  <a:cubicBezTo>
                    <a:pt x="171408" y="43257"/>
                    <a:pt x="190473" y="53162"/>
                    <a:pt x="208948" y="64083"/>
                  </a:cubicBezTo>
                  <a:cubicBezTo>
                    <a:pt x="226652" y="76441"/>
                    <a:pt x="234552" y="112371"/>
                    <a:pt x="236932" y="172920"/>
                  </a:cubicBezTo>
                  <a:cubicBezTo>
                    <a:pt x="239692" y="242974"/>
                    <a:pt x="239977" y="346963"/>
                    <a:pt x="237598" y="364928"/>
                  </a:cubicBezTo>
                  <a:cubicBezTo>
                    <a:pt x="237598" y="364928"/>
                    <a:pt x="204475" y="398007"/>
                    <a:pt x="161452" y="394490"/>
                  </a:cubicBezTo>
                  <a:cubicBezTo>
                    <a:pt x="118430" y="390973"/>
                    <a:pt x="47234" y="353427"/>
                    <a:pt x="30196" y="324435"/>
                  </a:cubicBezTo>
                  <a:cubicBezTo>
                    <a:pt x="30196" y="263031"/>
                    <a:pt x="37906" y="253050"/>
                    <a:pt x="27912" y="217595"/>
                  </a:cubicBezTo>
                  <a:cubicBezTo>
                    <a:pt x="5068" y="136514"/>
                    <a:pt x="-6925" y="103531"/>
                    <a:pt x="4212" y="49540"/>
                  </a:cubicBezTo>
                  <a:cubicBezTo>
                    <a:pt x="13730" y="5150"/>
                    <a:pt x="26103" y="-363"/>
                    <a:pt x="43712" y="17"/>
                  </a:cubicBezTo>
                  <a:cubicBezTo>
                    <a:pt x="56967" y="550"/>
                    <a:pt x="70185" y="1785"/>
                    <a:pt x="83308" y="37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3" name="Google Shape;1063;p21"/>
            <p:cNvSpPr/>
            <p:nvPr/>
          </p:nvSpPr>
          <p:spPr>
            <a:xfrm>
              <a:off x="3011886" y="4098914"/>
              <a:ext cx="63391" cy="288487"/>
            </a:xfrm>
            <a:custGeom>
              <a:avLst/>
              <a:gdLst/>
              <a:ahLst/>
              <a:cxnLst/>
              <a:rect l="l" t="t" r="r" b="b"/>
              <a:pathLst>
                <a:path w="63391" h="288487" extrusionOk="0">
                  <a:moveTo>
                    <a:pt x="21226" y="268241"/>
                  </a:moveTo>
                  <a:lnTo>
                    <a:pt x="0" y="24144"/>
                  </a:lnTo>
                  <a:lnTo>
                    <a:pt x="45592" y="0"/>
                  </a:lnTo>
                  <a:lnTo>
                    <a:pt x="63391" y="14923"/>
                  </a:lnTo>
                  <a:lnTo>
                    <a:pt x="57109" y="234117"/>
                  </a:lnTo>
                  <a:lnTo>
                    <a:pt x="57109" y="234117"/>
                  </a:lnTo>
                  <a:lnTo>
                    <a:pt x="57109" y="240200"/>
                  </a:lnTo>
                  <a:lnTo>
                    <a:pt x="57109" y="240200"/>
                  </a:lnTo>
                  <a:lnTo>
                    <a:pt x="57109" y="247995"/>
                  </a:lnTo>
                  <a:cubicBezTo>
                    <a:pt x="57109" y="247995"/>
                    <a:pt x="58061" y="266435"/>
                    <a:pt x="23224" y="288488"/>
                  </a:cubicBezTo>
                  <a:cubicBezTo>
                    <a:pt x="23224" y="288488"/>
                    <a:pt x="22653" y="282689"/>
                    <a:pt x="22177" y="277271"/>
                  </a:cubicBezTo>
                  <a:lnTo>
                    <a:pt x="22177" y="277271"/>
                  </a:lnTo>
                  <a:lnTo>
                    <a:pt x="21321" y="267766"/>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4" name="Google Shape;1064;p21"/>
            <p:cNvSpPr/>
            <p:nvPr/>
          </p:nvSpPr>
          <p:spPr>
            <a:xfrm>
              <a:off x="2997806" y="3997207"/>
              <a:ext cx="83658" cy="135231"/>
            </a:xfrm>
            <a:custGeom>
              <a:avLst/>
              <a:gdLst/>
              <a:ahLst/>
              <a:cxnLst/>
              <a:rect l="l" t="t" r="r" b="b"/>
              <a:pathLst>
                <a:path w="83658" h="135231" extrusionOk="0">
                  <a:moveTo>
                    <a:pt x="29880" y="0"/>
                  </a:moveTo>
                  <a:cubicBezTo>
                    <a:pt x="53390" y="0"/>
                    <a:pt x="67953" y="11977"/>
                    <a:pt x="74140" y="48192"/>
                  </a:cubicBezTo>
                  <a:cubicBezTo>
                    <a:pt x="80327" y="84408"/>
                    <a:pt x="83658" y="114064"/>
                    <a:pt x="83658" y="114064"/>
                  </a:cubicBezTo>
                  <a:cubicBezTo>
                    <a:pt x="72826" y="126070"/>
                    <a:pt x="57807" y="133484"/>
                    <a:pt x="41683" y="134786"/>
                  </a:cubicBezTo>
                  <a:cubicBezTo>
                    <a:pt x="13128" y="137923"/>
                    <a:pt x="4943" y="123475"/>
                    <a:pt x="4943" y="123475"/>
                  </a:cubicBezTo>
                  <a:cubicBezTo>
                    <a:pt x="4943" y="123475"/>
                    <a:pt x="1897" y="85929"/>
                    <a:pt x="374" y="60359"/>
                  </a:cubicBezTo>
                  <a:cubicBezTo>
                    <a:pt x="-1149" y="34790"/>
                    <a:pt x="755" y="570"/>
                    <a:pt x="29880" y="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5" name="Google Shape;1065;p21"/>
            <p:cNvSpPr/>
            <p:nvPr/>
          </p:nvSpPr>
          <p:spPr>
            <a:xfrm>
              <a:off x="2888823" y="3761654"/>
              <a:ext cx="150557" cy="165637"/>
            </a:xfrm>
            <a:custGeom>
              <a:avLst/>
              <a:gdLst/>
              <a:ahLst/>
              <a:cxnLst/>
              <a:rect l="l" t="t" r="r" b="b"/>
              <a:pathLst>
                <a:path w="150557" h="165637" extrusionOk="0">
                  <a:moveTo>
                    <a:pt x="142099" y="68353"/>
                  </a:moveTo>
                  <a:cubicBezTo>
                    <a:pt x="142099" y="68353"/>
                    <a:pt x="178840" y="12557"/>
                    <a:pt x="99172" y="1150"/>
                  </a:cubicBezTo>
                  <a:cubicBezTo>
                    <a:pt x="42063" y="-7024"/>
                    <a:pt x="4752" y="29667"/>
                    <a:pt x="468" y="69874"/>
                  </a:cubicBezTo>
                  <a:cubicBezTo>
                    <a:pt x="-3624" y="107896"/>
                    <a:pt x="19981" y="147723"/>
                    <a:pt x="37018" y="163502"/>
                  </a:cubicBezTo>
                  <a:cubicBezTo>
                    <a:pt x="53749" y="167751"/>
                    <a:pt x="71464" y="165612"/>
                    <a:pt x="86703" y="157514"/>
                  </a:cubicBezTo>
                  <a:cubicBezTo>
                    <a:pt x="87636" y="147115"/>
                    <a:pt x="87988" y="136678"/>
                    <a:pt x="87750" y="126241"/>
                  </a:cubicBezTo>
                  <a:cubicBezTo>
                    <a:pt x="87750" y="126241"/>
                    <a:pt x="59862" y="67308"/>
                    <a:pt x="142099" y="6835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6" name="Google Shape;1066;p21"/>
            <p:cNvSpPr/>
            <p:nvPr/>
          </p:nvSpPr>
          <p:spPr>
            <a:xfrm>
              <a:off x="2091982" y="2625612"/>
              <a:ext cx="210167" cy="307273"/>
            </a:xfrm>
            <a:custGeom>
              <a:avLst/>
              <a:gdLst/>
              <a:ahLst/>
              <a:cxnLst/>
              <a:rect l="l" t="t" r="r" b="b"/>
              <a:pathLst>
                <a:path w="210167" h="307273" extrusionOk="0">
                  <a:moveTo>
                    <a:pt x="136175" y="10238"/>
                  </a:moveTo>
                  <a:cubicBezTo>
                    <a:pt x="127799" y="-3260"/>
                    <a:pt x="63836" y="-12100"/>
                    <a:pt x="42801" y="41986"/>
                  </a:cubicBezTo>
                  <a:cubicBezTo>
                    <a:pt x="34806" y="62517"/>
                    <a:pt x="36043" y="114987"/>
                    <a:pt x="29380" y="147875"/>
                  </a:cubicBezTo>
                  <a:cubicBezTo>
                    <a:pt x="22718" y="180764"/>
                    <a:pt x="7013" y="199489"/>
                    <a:pt x="1397" y="226199"/>
                  </a:cubicBezTo>
                  <a:cubicBezTo>
                    <a:pt x="-4219" y="252910"/>
                    <a:pt x="4919" y="297775"/>
                    <a:pt x="69452" y="305664"/>
                  </a:cubicBezTo>
                  <a:cubicBezTo>
                    <a:pt x="133985" y="313554"/>
                    <a:pt x="183670" y="290931"/>
                    <a:pt x="198709" y="270399"/>
                  </a:cubicBezTo>
                  <a:cubicBezTo>
                    <a:pt x="213748" y="249868"/>
                    <a:pt x="214224" y="206238"/>
                    <a:pt x="198709" y="182855"/>
                  </a:cubicBezTo>
                  <a:cubicBezTo>
                    <a:pt x="183194" y="159472"/>
                    <a:pt x="170916" y="140366"/>
                    <a:pt x="171297" y="10985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7" name="Google Shape;1067;p21"/>
            <p:cNvSpPr/>
            <p:nvPr/>
          </p:nvSpPr>
          <p:spPr>
            <a:xfrm>
              <a:off x="2269538" y="2847336"/>
              <a:ext cx="39152" cy="227300"/>
            </a:xfrm>
            <a:custGeom>
              <a:avLst/>
              <a:gdLst/>
              <a:ahLst/>
              <a:cxnLst/>
              <a:rect l="l" t="t" r="r" b="b"/>
              <a:pathLst>
                <a:path w="39152" h="227300" extrusionOk="0">
                  <a:moveTo>
                    <a:pt x="35145" y="14835"/>
                  </a:moveTo>
                  <a:cubicBezTo>
                    <a:pt x="35145" y="14835"/>
                    <a:pt x="50279" y="121866"/>
                    <a:pt x="21725" y="197909"/>
                  </a:cubicBezTo>
                  <a:cubicBezTo>
                    <a:pt x="-6830" y="273952"/>
                    <a:pt x="975" y="178423"/>
                    <a:pt x="975" y="178423"/>
                  </a:cubicBezTo>
                  <a:lnTo>
                    <a:pt x="7923" y="155705"/>
                  </a:lnTo>
                  <a:cubicBezTo>
                    <a:pt x="7923" y="155705"/>
                    <a:pt x="13634" y="68446"/>
                    <a:pt x="11255" y="47059"/>
                  </a:cubicBezTo>
                  <a:cubicBezTo>
                    <a:pt x="8875" y="25672"/>
                    <a:pt x="9446" y="7231"/>
                    <a:pt x="7923" y="5520"/>
                  </a:cubicBezTo>
                  <a:cubicBezTo>
                    <a:pt x="6400" y="3809"/>
                    <a:pt x="13539" y="387"/>
                    <a:pt x="16585" y="7"/>
                  </a:cubicBezTo>
                  <a:cubicBezTo>
                    <a:pt x="19631" y="-373"/>
                    <a:pt x="35145" y="14835"/>
                    <a:pt x="35145" y="148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8" name="Google Shape;1068;p21"/>
            <p:cNvSpPr/>
            <p:nvPr/>
          </p:nvSpPr>
          <p:spPr>
            <a:xfrm>
              <a:off x="2185896" y="2622782"/>
              <a:ext cx="100407" cy="124097"/>
            </a:xfrm>
            <a:custGeom>
              <a:avLst/>
              <a:gdLst/>
              <a:ahLst/>
              <a:cxnLst/>
              <a:rect l="l" t="t" r="r" b="b"/>
              <a:pathLst>
                <a:path w="100407" h="124097" extrusionOk="0">
                  <a:moveTo>
                    <a:pt x="0" y="3657"/>
                  </a:moveTo>
                  <a:cubicBezTo>
                    <a:pt x="0" y="3657"/>
                    <a:pt x="48162" y="-10126"/>
                    <a:pt x="77288" y="15824"/>
                  </a:cubicBezTo>
                  <a:cubicBezTo>
                    <a:pt x="96918" y="33855"/>
                    <a:pt x="104879" y="61297"/>
                    <a:pt x="97942" y="87019"/>
                  </a:cubicBezTo>
                  <a:cubicBezTo>
                    <a:pt x="94040" y="102227"/>
                    <a:pt x="86235" y="122949"/>
                    <a:pt x="74147" y="124090"/>
                  </a:cubicBezTo>
                  <a:cubicBezTo>
                    <a:pt x="62059" y="125230"/>
                    <a:pt x="0" y="3657"/>
                    <a:pt x="0" y="3657"/>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9" name="Google Shape;1069;p21"/>
            <p:cNvSpPr/>
            <p:nvPr/>
          </p:nvSpPr>
          <p:spPr>
            <a:xfrm>
              <a:off x="2142363" y="2757613"/>
              <a:ext cx="124104" cy="138364"/>
            </a:xfrm>
            <a:custGeom>
              <a:avLst/>
              <a:gdLst/>
              <a:ahLst/>
              <a:cxnLst/>
              <a:rect l="l" t="t" r="r" b="b"/>
              <a:pathLst>
                <a:path w="124104" h="138364" extrusionOk="0">
                  <a:moveTo>
                    <a:pt x="25163" y="0"/>
                  </a:moveTo>
                  <a:cubicBezTo>
                    <a:pt x="25163" y="0"/>
                    <a:pt x="28304" y="53515"/>
                    <a:pt x="27352" y="57032"/>
                  </a:cubicBezTo>
                  <a:cubicBezTo>
                    <a:pt x="26400" y="60549"/>
                    <a:pt x="6221" y="64826"/>
                    <a:pt x="606" y="69484"/>
                  </a:cubicBezTo>
                  <a:cubicBezTo>
                    <a:pt x="-5010" y="74142"/>
                    <a:pt x="29826" y="128513"/>
                    <a:pt x="47530" y="136592"/>
                  </a:cubicBezTo>
                  <a:cubicBezTo>
                    <a:pt x="65234" y="144671"/>
                    <a:pt x="119964" y="124045"/>
                    <a:pt x="123676" y="96860"/>
                  </a:cubicBezTo>
                  <a:cubicBezTo>
                    <a:pt x="127198" y="71766"/>
                    <a:pt x="108066" y="52279"/>
                    <a:pt x="100642" y="45531"/>
                  </a:cubicBezTo>
                  <a:cubicBezTo>
                    <a:pt x="95603" y="45179"/>
                    <a:pt x="90547" y="45179"/>
                    <a:pt x="85508" y="45531"/>
                  </a:cubicBezTo>
                  <a:lnTo>
                    <a:pt x="83890" y="19486"/>
                  </a:lnTo>
                  <a:cubicBezTo>
                    <a:pt x="60475" y="11977"/>
                    <a:pt x="25163" y="0"/>
                    <a:pt x="25163"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1070;p21"/>
            <p:cNvSpPr/>
            <p:nvPr/>
          </p:nvSpPr>
          <p:spPr>
            <a:xfrm>
              <a:off x="2121718" y="2803072"/>
              <a:ext cx="180978" cy="208003"/>
            </a:xfrm>
            <a:custGeom>
              <a:avLst/>
              <a:gdLst/>
              <a:ahLst/>
              <a:cxnLst/>
              <a:rect l="l" t="t" r="r" b="b"/>
              <a:pathLst>
                <a:path w="180978" h="208003" extrusionOk="0">
                  <a:moveTo>
                    <a:pt x="38384" y="17181"/>
                  </a:moveTo>
                  <a:cubicBezTo>
                    <a:pt x="23345" y="19557"/>
                    <a:pt x="6117" y="27542"/>
                    <a:pt x="3738" y="36192"/>
                  </a:cubicBezTo>
                  <a:cubicBezTo>
                    <a:pt x="-2445" y="65896"/>
                    <a:pt x="-938" y="96684"/>
                    <a:pt x="8116" y="125637"/>
                  </a:cubicBezTo>
                  <a:cubicBezTo>
                    <a:pt x="21156" y="160046"/>
                    <a:pt x="29913" y="182004"/>
                    <a:pt x="37432" y="196832"/>
                  </a:cubicBezTo>
                  <a:cubicBezTo>
                    <a:pt x="37432" y="196832"/>
                    <a:pt x="102632" y="224778"/>
                    <a:pt x="155268" y="192270"/>
                  </a:cubicBezTo>
                  <a:cubicBezTo>
                    <a:pt x="155268" y="192270"/>
                    <a:pt x="158789" y="155294"/>
                    <a:pt x="159075" y="135238"/>
                  </a:cubicBezTo>
                  <a:cubicBezTo>
                    <a:pt x="207618" y="92939"/>
                    <a:pt x="166118" y="40849"/>
                    <a:pt x="125000" y="356"/>
                  </a:cubicBezTo>
                  <a:cubicBezTo>
                    <a:pt x="120062" y="-119"/>
                    <a:pt x="115089" y="-119"/>
                    <a:pt x="110151" y="356"/>
                  </a:cubicBezTo>
                  <a:cubicBezTo>
                    <a:pt x="110151" y="356"/>
                    <a:pt x="146892" y="43606"/>
                    <a:pt x="121383" y="68225"/>
                  </a:cubicBezTo>
                  <a:cubicBezTo>
                    <a:pt x="66748" y="51495"/>
                    <a:pt x="55898" y="26971"/>
                    <a:pt x="38384" y="1718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1" name="Google Shape;1071;p21"/>
            <p:cNvSpPr/>
            <p:nvPr/>
          </p:nvSpPr>
          <p:spPr>
            <a:xfrm>
              <a:off x="2137334" y="2632700"/>
              <a:ext cx="133195" cy="163980"/>
            </a:xfrm>
            <a:custGeom>
              <a:avLst/>
              <a:gdLst/>
              <a:ahLst/>
              <a:cxnLst/>
              <a:rect l="l" t="t" r="r" b="b"/>
              <a:pathLst>
                <a:path w="133195" h="163980" extrusionOk="0">
                  <a:moveTo>
                    <a:pt x="130419" y="58471"/>
                  </a:moveTo>
                  <a:lnTo>
                    <a:pt x="130419" y="58471"/>
                  </a:lnTo>
                  <a:cubicBezTo>
                    <a:pt x="124993" y="24061"/>
                    <a:pt x="100056" y="-1888"/>
                    <a:pt x="64553" y="108"/>
                  </a:cubicBezTo>
                  <a:cubicBezTo>
                    <a:pt x="26762" y="2399"/>
                    <a:pt x="-2053" y="34793"/>
                    <a:pt x="115" y="72539"/>
                  </a:cubicBezTo>
                  <a:cubicBezTo>
                    <a:pt x="1384" y="93736"/>
                    <a:pt x="12514" y="113117"/>
                    <a:pt x="30192" y="124913"/>
                  </a:cubicBezTo>
                  <a:cubicBezTo>
                    <a:pt x="31439" y="130103"/>
                    <a:pt x="33258" y="135141"/>
                    <a:pt x="35618" y="139932"/>
                  </a:cubicBezTo>
                  <a:cubicBezTo>
                    <a:pt x="48277" y="154570"/>
                    <a:pt x="81686" y="163885"/>
                    <a:pt x="92727" y="163980"/>
                  </a:cubicBezTo>
                  <a:cubicBezTo>
                    <a:pt x="102245" y="163980"/>
                    <a:pt x="110526" y="155235"/>
                    <a:pt x="119473" y="140407"/>
                  </a:cubicBezTo>
                  <a:cubicBezTo>
                    <a:pt x="138033" y="109610"/>
                    <a:pt x="133369" y="75485"/>
                    <a:pt x="130419" y="5847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21"/>
            <p:cNvSpPr/>
            <p:nvPr/>
          </p:nvSpPr>
          <p:spPr>
            <a:xfrm>
              <a:off x="2131362" y="2631771"/>
              <a:ext cx="133630" cy="125556"/>
            </a:xfrm>
            <a:custGeom>
              <a:avLst/>
              <a:gdLst/>
              <a:ahLst/>
              <a:cxnLst/>
              <a:rect l="l" t="t" r="r" b="b"/>
              <a:pathLst>
                <a:path w="133630" h="125556" extrusionOk="0">
                  <a:moveTo>
                    <a:pt x="59484" y="1702"/>
                  </a:moveTo>
                  <a:cubicBezTo>
                    <a:pt x="34546" y="6549"/>
                    <a:pt x="14082" y="13583"/>
                    <a:pt x="7324" y="38012"/>
                  </a:cubicBezTo>
                  <a:cubicBezTo>
                    <a:pt x="2660" y="54837"/>
                    <a:pt x="-3432" y="86965"/>
                    <a:pt x="2375" y="100462"/>
                  </a:cubicBezTo>
                  <a:lnTo>
                    <a:pt x="5991" y="109968"/>
                  </a:lnTo>
                  <a:lnTo>
                    <a:pt x="36164" y="125557"/>
                  </a:lnTo>
                  <a:cubicBezTo>
                    <a:pt x="36164" y="125557"/>
                    <a:pt x="50251" y="113770"/>
                    <a:pt x="45682" y="79456"/>
                  </a:cubicBezTo>
                  <a:cubicBezTo>
                    <a:pt x="45808" y="74807"/>
                    <a:pt x="47261" y="70283"/>
                    <a:pt x="49870" y="66433"/>
                  </a:cubicBezTo>
                  <a:cubicBezTo>
                    <a:pt x="51779" y="63173"/>
                    <a:pt x="53189" y="59646"/>
                    <a:pt x="54058" y="55977"/>
                  </a:cubicBezTo>
                  <a:cubicBezTo>
                    <a:pt x="57624" y="46681"/>
                    <a:pt x="64649" y="39124"/>
                    <a:pt x="73666" y="34875"/>
                  </a:cubicBezTo>
                  <a:cubicBezTo>
                    <a:pt x="96129" y="22233"/>
                    <a:pt x="129062" y="33164"/>
                    <a:pt x="133631" y="37727"/>
                  </a:cubicBezTo>
                  <a:cubicBezTo>
                    <a:pt x="120538" y="9734"/>
                    <a:pt x="89617" y="-5285"/>
                    <a:pt x="59484" y="170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1073;p21"/>
            <p:cNvSpPr/>
            <p:nvPr/>
          </p:nvSpPr>
          <p:spPr>
            <a:xfrm>
              <a:off x="2137527" y="3718507"/>
              <a:ext cx="105640" cy="80438"/>
            </a:xfrm>
            <a:custGeom>
              <a:avLst/>
              <a:gdLst/>
              <a:ahLst/>
              <a:cxnLst/>
              <a:rect l="l" t="t" r="r" b="b"/>
              <a:pathLst>
                <a:path w="105640" h="80438" extrusionOk="0">
                  <a:moveTo>
                    <a:pt x="8202" y="3"/>
                  </a:moveTo>
                  <a:cubicBezTo>
                    <a:pt x="20862" y="10269"/>
                    <a:pt x="40469" y="3139"/>
                    <a:pt x="41421" y="4090"/>
                  </a:cubicBezTo>
                  <a:cubicBezTo>
                    <a:pt x="56092" y="16761"/>
                    <a:pt x="71439" y="28623"/>
                    <a:pt x="87394" y="39640"/>
                  </a:cubicBezTo>
                  <a:cubicBezTo>
                    <a:pt x="95294" y="45818"/>
                    <a:pt x="107572" y="54088"/>
                    <a:pt x="105383" y="65970"/>
                  </a:cubicBezTo>
                  <a:cubicBezTo>
                    <a:pt x="101386" y="87167"/>
                    <a:pt x="67310" y="80608"/>
                    <a:pt x="54461" y="74145"/>
                  </a:cubicBezTo>
                  <a:cubicBezTo>
                    <a:pt x="41611" y="67681"/>
                    <a:pt x="31141" y="56845"/>
                    <a:pt x="19053" y="49335"/>
                  </a:cubicBezTo>
                  <a:cubicBezTo>
                    <a:pt x="10392" y="44012"/>
                    <a:pt x="1825" y="41161"/>
                    <a:pt x="17" y="30325"/>
                  </a:cubicBezTo>
                  <a:cubicBezTo>
                    <a:pt x="-364" y="23386"/>
                    <a:pt x="5823" y="-283"/>
                    <a:pt x="8202" y="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1074;p21"/>
            <p:cNvSpPr/>
            <p:nvPr/>
          </p:nvSpPr>
          <p:spPr>
            <a:xfrm>
              <a:off x="2137841" y="3744079"/>
              <a:ext cx="105259" cy="54863"/>
            </a:xfrm>
            <a:custGeom>
              <a:avLst/>
              <a:gdLst/>
              <a:ahLst/>
              <a:cxnLst/>
              <a:rect l="l" t="t" r="r" b="b"/>
              <a:pathLst>
                <a:path w="105259" h="54863" extrusionOk="0">
                  <a:moveTo>
                    <a:pt x="369" y="0"/>
                  </a:moveTo>
                  <a:cubicBezTo>
                    <a:pt x="1987" y="10456"/>
                    <a:pt x="10458" y="13308"/>
                    <a:pt x="19405" y="19011"/>
                  </a:cubicBezTo>
                  <a:cubicBezTo>
                    <a:pt x="31779" y="26615"/>
                    <a:pt x="42629" y="38021"/>
                    <a:pt x="55479" y="44200"/>
                  </a:cubicBezTo>
                  <a:cubicBezTo>
                    <a:pt x="68329" y="50379"/>
                    <a:pt x="96883" y="56082"/>
                    <a:pt x="105259" y="40968"/>
                  </a:cubicBezTo>
                  <a:cubicBezTo>
                    <a:pt x="100690" y="61405"/>
                    <a:pt x="67186" y="55036"/>
                    <a:pt x="54527" y="48573"/>
                  </a:cubicBezTo>
                  <a:cubicBezTo>
                    <a:pt x="41868" y="42109"/>
                    <a:pt x="31208" y="31273"/>
                    <a:pt x="19119" y="23763"/>
                  </a:cubicBezTo>
                  <a:cubicBezTo>
                    <a:pt x="10458" y="18440"/>
                    <a:pt x="1891" y="15589"/>
                    <a:pt x="83" y="4753"/>
                  </a:cubicBezTo>
                  <a:cubicBezTo>
                    <a:pt x="-89" y="3165"/>
                    <a:pt x="7" y="1559"/>
                    <a:pt x="36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21"/>
            <p:cNvSpPr/>
            <p:nvPr/>
          </p:nvSpPr>
          <p:spPr>
            <a:xfrm>
              <a:off x="2226539" y="3701115"/>
              <a:ext cx="96273" cy="74358"/>
            </a:xfrm>
            <a:custGeom>
              <a:avLst/>
              <a:gdLst/>
              <a:ahLst/>
              <a:cxnLst/>
              <a:rect l="l" t="t" r="r" b="b"/>
              <a:pathLst>
                <a:path w="96273" h="74358" extrusionOk="0">
                  <a:moveTo>
                    <a:pt x="7519" y="0"/>
                  </a:moveTo>
                  <a:cubicBezTo>
                    <a:pt x="19132" y="9505"/>
                    <a:pt x="36074" y="4087"/>
                    <a:pt x="37407" y="4943"/>
                  </a:cubicBezTo>
                  <a:cubicBezTo>
                    <a:pt x="50869" y="16473"/>
                    <a:pt x="64979" y="27233"/>
                    <a:pt x="79667" y="37166"/>
                  </a:cubicBezTo>
                  <a:cubicBezTo>
                    <a:pt x="86806" y="42774"/>
                    <a:pt x="98037" y="50378"/>
                    <a:pt x="96039" y="61215"/>
                  </a:cubicBezTo>
                  <a:cubicBezTo>
                    <a:pt x="92422" y="80225"/>
                    <a:pt x="61202" y="74712"/>
                    <a:pt x="49495" y="68724"/>
                  </a:cubicBezTo>
                  <a:cubicBezTo>
                    <a:pt x="37787" y="62735"/>
                    <a:pt x="28079" y="52945"/>
                    <a:pt x="16942" y="46006"/>
                  </a:cubicBezTo>
                  <a:cubicBezTo>
                    <a:pt x="9042" y="41158"/>
                    <a:pt x="1237" y="38592"/>
                    <a:pt x="0" y="28516"/>
                  </a:cubicBezTo>
                  <a:cubicBezTo>
                    <a:pt x="386" y="18574"/>
                    <a:pt x="2954" y="8840"/>
                    <a:pt x="7519"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21"/>
            <p:cNvSpPr/>
            <p:nvPr/>
          </p:nvSpPr>
          <p:spPr>
            <a:xfrm>
              <a:off x="2226484" y="3725354"/>
              <a:ext cx="95903" cy="50071"/>
            </a:xfrm>
            <a:custGeom>
              <a:avLst/>
              <a:gdLst/>
              <a:ahLst/>
              <a:cxnLst/>
              <a:rect l="l" t="t" r="r" b="b"/>
              <a:pathLst>
                <a:path w="95903" h="50071" extrusionOk="0">
                  <a:moveTo>
                    <a:pt x="245" y="0"/>
                  </a:moveTo>
                  <a:cubicBezTo>
                    <a:pt x="1768" y="9505"/>
                    <a:pt x="9763" y="12262"/>
                    <a:pt x="17283" y="17110"/>
                  </a:cubicBezTo>
                  <a:cubicBezTo>
                    <a:pt x="28609" y="24144"/>
                    <a:pt x="38604" y="34219"/>
                    <a:pt x="50311" y="40208"/>
                  </a:cubicBezTo>
                  <a:cubicBezTo>
                    <a:pt x="62018" y="46196"/>
                    <a:pt x="88384" y="51139"/>
                    <a:pt x="95903" y="37261"/>
                  </a:cubicBezTo>
                  <a:cubicBezTo>
                    <a:pt x="91810" y="56272"/>
                    <a:pt x="61162" y="50093"/>
                    <a:pt x="49549" y="44200"/>
                  </a:cubicBezTo>
                  <a:cubicBezTo>
                    <a:pt x="37937" y="38307"/>
                    <a:pt x="28134" y="28421"/>
                    <a:pt x="16997" y="21482"/>
                  </a:cubicBezTo>
                  <a:cubicBezTo>
                    <a:pt x="9097" y="16634"/>
                    <a:pt x="1292" y="14068"/>
                    <a:pt x="55" y="3992"/>
                  </a:cubicBezTo>
                  <a:cubicBezTo>
                    <a:pt x="-59" y="2661"/>
                    <a:pt x="5" y="1321"/>
                    <a:pt x="2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21"/>
            <p:cNvSpPr/>
            <p:nvPr/>
          </p:nvSpPr>
          <p:spPr>
            <a:xfrm>
              <a:off x="2101518" y="3008174"/>
              <a:ext cx="205910" cy="717579"/>
            </a:xfrm>
            <a:custGeom>
              <a:avLst/>
              <a:gdLst/>
              <a:ahLst/>
              <a:cxnLst/>
              <a:rect l="l" t="t" r="r" b="b"/>
              <a:pathLst>
                <a:path w="205910" h="717579" extrusionOk="0">
                  <a:moveTo>
                    <a:pt x="200595" y="106555"/>
                  </a:moveTo>
                  <a:cubicBezTo>
                    <a:pt x="194980" y="63115"/>
                    <a:pt x="178989" y="0"/>
                    <a:pt x="178989" y="0"/>
                  </a:cubicBezTo>
                  <a:cubicBezTo>
                    <a:pt x="163827" y="7043"/>
                    <a:pt x="147437" y="11083"/>
                    <a:pt x="130732" y="11882"/>
                  </a:cubicBezTo>
                  <a:cubicBezTo>
                    <a:pt x="106230" y="11825"/>
                    <a:pt x="81788" y="9467"/>
                    <a:pt x="57727" y="4848"/>
                  </a:cubicBezTo>
                  <a:cubicBezTo>
                    <a:pt x="49855" y="18526"/>
                    <a:pt x="41277" y="31786"/>
                    <a:pt x="32028" y="44580"/>
                  </a:cubicBezTo>
                  <a:cubicBezTo>
                    <a:pt x="19464" y="61975"/>
                    <a:pt x="-4998" y="100091"/>
                    <a:pt x="904" y="166629"/>
                  </a:cubicBezTo>
                  <a:cubicBezTo>
                    <a:pt x="4806" y="210163"/>
                    <a:pt x="29458" y="394758"/>
                    <a:pt x="29458" y="394758"/>
                  </a:cubicBezTo>
                  <a:cubicBezTo>
                    <a:pt x="19982" y="425830"/>
                    <a:pt x="14951" y="458092"/>
                    <a:pt x="14515" y="490572"/>
                  </a:cubicBezTo>
                  <a:cubicBezTo>
                    <a:pt x="16767" y="529163"/>
                    <a:pt x="21857" y="567546"/>
                    <a:pt x="29744" y="605396"/>
                  </a:cubicBezTo>
                  <a:lnTo>
                    <a:pt x="44307" y="709955"/>
                  </a:lnTo>
                  <a:cubicBezTo>
                    <a:pt x="44307" y="709955"/>
                    <a:pt x="63343" y="723928"/>
                    <a:pt x="77525" y="714043"/>
                  </a:cubicBezTo>
                  <a:lnTo>
                    <a:pt x="75812" y="611385"/>
                  </a:lnTo>
                  <a:cubicBezTo>
                    <a:pt x="77430" y="586291"/>
                    <a:pt x="79905" y="549220"/>
                    <a:pt x="81523" y="525837"/>
                  </a:cubicBezTo>
                  <a:cubicBezTo>
                    <a:pt x="84188" y="487340"/>
                    <a:pt x="91041" y="426125"/>
                    <a:pt x="93040" y="410917"/>
                  </a:cubicBezTo>
                  <a:cubicBezTo>
                    <a:pt x="95039" y="395708"/>
                    <a:pt x="99988" y="368903"/>
                    <a:pt x="102558" y="338961"/>
                  </a:cubicBezTo>
                  <a:cubicBezTo>
                    <a:pt x="105128" y="309019"/>
                    <a:pt x="116169" y="156933"/>
                    <a:pt x="116169" y="156933"/>
                  </a:cubicBezTo>
                  <a:lnTo>
                    <a:pt x="117787" y="185449"/>
                  </a:lnTo>
                  <a:cubicBezTo>
                    <a:pt x="117787" y="185449"/>
                    <a:pt x="119215" y="231741"/>
                    <a:pt x="125878" y="288773"/>
                  </a:cubicBezTo>
                  <a:cubicBezTo>
                    <a:pt x="132540" y="345805"/>
                    <a:pt x="134920" y="371089"/>
                    <a:pt x="134920" y="371089"/>
                  </a:cubicBezTo>
                  <a:cubicBezTo>
                    <a:pt x="128461" y="382524"/>
                    <a:pt x="123865" y="394910"/>
                    <a:pt x="121309" y="407780"/>
                  </a:cubicBezTo>
                  <a:cubicBezTo>
                    <a:pt x="120167" y="420042"/>
                    <a:pt x="105985" y="517567"/>
                    <a:pt x="114456" y="567185"/>
                  </a:cubicBezTo>
                  <a:lnTo>
                    <a:pt x="131779" y="693321"/>
                  </a:lnTo>
                  <a:cubicBezTo>
                    <a:pt x="140538" y="699338"/>
                    <a:pt x="151655" y="700783"/>
                    <a:pt x="161666" y="697218"/>
                  </a:cubicBezTo>
                  <a:lnTo>
                    <a:pt x="171850" y="570131"/>
                  </a:lnTo>
                  <a:cubicBezTo>
                    <a:pt x="178704" y="521749"/>
                    <a:pt x="193171" y="419186"/>
                    <a:pt x="195360" y="405879"/>
                  </a:cubicBezTo>
                  <a:cubicBezTo>
                    <a:pt x="200276" y="379007"/>
                    <a:pt x="203171" y="351812"/>
                    <a:pt x="204022" y="324513"/>
                  </a:cubicBezTo>
                  <a:cubicBezTo>
                    <a:pt x="207394" y="251863"/>
                    <a:pt x="206250" y="179071"/>
                    <a:pt x="200595" y="10655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21"/>
            <p:cNvSpPr/>
            <p:nvPr/>
          </p:nvSpPr>
          <p:spPr>
            <a:xfrm>
              <a:off x="2096876" y="2994106"/>
              <a:ext cx="219176" cy="477454"/>
            </a:xfrm>
            <a:custGeom>
              <a:avLst/>
              <a:gdLst/>
              <a:ahLst/>
              <a:cxnLst/>
              <a:rect l="l" t="t" r="r" b="b"/>
              <a:pathLst>
                <a:path w="219176" h="477454" extrusionOk="0">
                  <a:moveTo>
                    <a:pt x="62274" y="5418"/>
                  </a:moveTo>
                  <a:lnTo>
                    <a:pt x="24773" y="80606"/>
                  </a:lnTo>
                  <a:cubicBezTo>
                    <a:pt x="24773" y="80606"/>
                    <a:pt x="-32337" y="164158"/>
                    <a:pt x="26867" y="378979"/>
                  </a:cubicBezTo>
                  <a:lnTo>
                    <a:pt x="15730" y="445516"/>
                  </a:lnTo>
                  <a:cubicBezTo>
                    <a:pt x="15730" y="445516"/>
                    <a:pt x="127855" y="517377"/>
                    <a:pt x="202953" y="445516"/>
                  </a:cubicBezTo>
                  <a:cubicBezTo>
                    <a:pt x="202953" y="445516"/>
                    <a:pt x="228938" y="247044"/>
                    <a:pt x="215137" y="155508"/>
                  </a:cubicBezTo>
                  <a:cubicBezTo>
                    <a:pt x="207420" y="102867"/>
                    <a:pt x="195743" y="50882"/>
                    <a:pt x="180205" y="0"/>
                  </a:cubicBezTo>
                  <a:cubicBezTo>
                    <a:pt x="180205" y="0"/>
                    <a:pt x="161835" y="20246"/>
                    <a:pt x="67224" y="68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21"/>
            <p:cNvSpPr/>
            <p:nvPr/>
          </p:nvSpPr>
          <p:spPr>
            <a:xfrm>
              <a:off x="2115642" y="2850934"/>
              <a:ext cx="316003" cy="274536"/>
            </a:xfrm>
            <a:custGeom>
              <a:avLst/>
              <a:gdLst/>
              <a:ahLst/>
              <a:cxnLst/>
              <a:rect l="l" t="t" r="r" b="b"/>
              <a:pathLst>
                <a:path w="316003" h="274536" extrusionOk="0">
                  <a:moveTo>
                    <a:pt x="278037" y="202010"/>
                  </a:moveTo>
                  <a:cubicBezTo>
                    <a:pt x="268463" y="202400"/>
                    <a:pt x="258924" y="203417"/>
                    <a:pt x="249482" y="205052"/>
                  </a:cubicBezTo>
                  <a:cubicBezTo>
                    <a:pt x="240488" y="207875"/>
                    <a:pt x="231117" y="209320"/>
                    <a:pt x="221689" y="209329"/>
                  </a:cubicBezTo>
                  <a:cubicBezTo>
                    <a:pt x="211410" y="209329"/>
                    <a:pt x="182760" y="195071"/>
                    <a:pt x="158203" y="177867"/>
                  </a:cubicBezTo>
                  <a:cubicBezTo>
                    <a:pt x="131540" y="157867"/>
                    <a:pt x="108492" y="133467"/>
                    <a:pt x="90052" y="105721"/>
                  </a:cubicBezTo>
                  <a:cubicBezTo>
                    <a:pt x="70714" y="76112"/>
                    <a:pt x="53873" y="44963"/>
                    <a:pt x="39701" y="12568"/>
                  </a:cubicBezTo>
                  <a:cubicBezTo>
                    <a:pt x="31706" y="-10435"/>
                    <a:pt x="31896" y="5249"/>
                    <a:pt x="18285" y="4869"/>
                  </a:cubicBezTo>
                  <a:cubicBezTo>
                    <a:pt x="2199" y="4869"/>
                    <a:pt x="-6367" y="10382"/>
                    <a:pt x="5626" y="41655"/>
                  </a:cubicBezTo>
                  <a:cubicBezTo>
                    <a:pt x="17624" y="74011"/>
                    <a:pt x="34368" y="104419"/>
                    <a:pt x="55311" y="131861"/>
                  </a:cubicBezTo>
                  <a:cubicBezTo>
                    <a:pt x="74979" y="159540"/>
                    <a:pt x="99215" y="183675"/>
                    <a:pt x="126983" y="203246"/>
                  </a:cubicBezTo>
                  <a:cubicBezTo>
                    <a:pt x="151440" y="220356"/>
                    <a:pt x="177868" y="234452"/>
                    <a:pt x="205699" y="245260"/>
                  </a:cubicBezTo>
                  <a:cubicBezTo>
                    <a:pt x="213694" y="248492"/>
                    <a:pt x="218834" y="252959"/>
                    <a:pt x="233301" y="260944"/>
                  </a:cubicBezTo>
                  <a:cubicBezTo>
                    <a:pt x="247832" y="269251"/>
                    <a:pt x="264161" y="273918"/>
                    <a:pt x="280892" y="274536"/>
                  </a:cubicBezTo>
                  <a:cubicBezTo>
                    <a:pt x="294789" y="274536"/>
                    <a:pt x="299929" y="271875"/>
                    <a:pt x="300881" y="269023"/>
                  </a:cubicBezTo>
                  <a:cubicBezTo>
                    <a:pt x="301832" y="266171"/>
                    <a:pt x="299643" y="263035"/>
                    <a:pt x="293266" y="262465"/>
                  </a:cubicBezTo>
                  <a:cubicBezTo>
                    <a:pt x="283123" y="262312"/>
                    <a:pt x="273092" y="260316"/>
                    <a:pt x="263664" y="256571"/>
                  </a:cubicBezTo>
                  <a:cubicBezTo>
                    <a:pt x="263664" y="256571"/>
                    <a:pt x="277466" y="258567"/>
                    <a:pt x="285842" y="258947"/>
                  </a:cubicBezTo>
                  <a:cubicBezTo>
                    <a:pt x="293341" y="259394"/>
                    <a:pt x="300865" y="258814"/>
                    <a:pt x="308210" y="257236"/>
                  </a:cubicBezTo>
                  <a:cubicBezTo>
                    <a:pt x="315253" y="255525"/>
                    <a:pt x="319156" y="245640"/>
                    <a:pt x="312778" y="244880"/>
                  </a:cubicBezTo>
                  <a:cubicBezTo>
                    <a:pt x="306401" y="244119"/>
                    <a:pt x="301166" y="244880"/>
                    <a:pt x="288793" y="244404"/>
                  </a:cubicBezTo>
                  <a:cubicBezTo>
                    <a:pt x="282333" y="243967"/>
                    <a:pt x="275944" y="242788"/>
                    <a:pt x="269756" y="240887"/>
                  </a:cubicBezTo>
                  <a:cubicBezTo>
                    <a:pt x="278072" y="240944"/>
                    <a:pt x="286380" y="240345"/>
                    <a:pt x="294599" y="239081"/>
                  </a:cubicBezTo>
                  <a:cubicBezTo>
                    <a:pt x="301263" y="238425"/>
                    <a:pt x="307602" y="235887"/>
                    <a:pt x="312874" y="231762"/>
                  </a:cubicBezTo>
                  <a:cubicBezTo>
                    <a:pt x="315634" y="229481"/>
                    <a:pt x="316110" y="223112"/>
                    <a:pt x="308019" y="223207"/>
                  </a:cubicBezTo>
                  <a:cubicBezTo>
                    <a:pt x="298031" y="224947"/>
                    <a:pt x="287865" y="225460"/>
                    <a:pt x="277751" y="224728"/>
                  </a:cubicBezTo>
                  <a:cubicBezTo>
                    <a:pt x="267757" y="223302"/>
                    <a:pt x="260809" y="220926"/>
                    <a:pt x="262332" y="219595"/>
                  </a:cubicBezTo>
                  <a:cubicBezTo>
                    <a:pt x="263855" y="218264"/>
                    <a:pt x="269756" y="219595"/>
                    <a:pt x="278132" y="216553"/>
                  </a:cubicBezTo>
                  <a:cubicBezTo>
                    <a:pt x="286508" y="213512"/>
                    <a:pt x="292219" y="206193"/>
                    <a:pt x="290315" y="201915"/>
                  </a:cubicBezTo>
                  <a:cubicBezTo>
                    <a:pt x="288412" y="197638"/>
                    <a:pt x="287079" y="200395"/>
                    <a:pt x="278037" y="20201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0" name="Google Shape;1080;p21"/>
            <p:cNvSpPr/>
            <p:nvPr/>
          </p:nvSpPr>
          <p:spPr>
            <a:xfrm>
              <a:off x="2110000" y="2833008"/>
              <a:ext cx="75991" cy="89275"/>
            </a:xfrm>
            <a:custGeom>
              <a:avLst/>
              <a:gdLst/>
              <a:ahLst/>
              <a:cxnLst/>
              <a:rect l="l" t="t" r="r" b="b"/>
              <a:pathLst>
                <a:path w="75991" h="89275" extrusionOk="0">
                  <a:moveTo>
                    <a:pt x="18406" y="89237"/>
                  </a:moveTo>
                  <a:cubicBezTo>
                    <a:pt x="18406" y="89237"/>
                    <a:pt x="55147" y="91139"/>
                    <a:pt x="75991" y="68231"/>
                  </a:cubicBezTo>
                  <a:lnTo>
                    <a:pt x="53338" y="20704"/>
                  </a:lnTo>
                  <a:cubicBezTo>
                    <a:pt x="53338" y="20704"/>
                    <a:pt x="42963" y="-5436"/>
                    <a:pt x="18501" y="1028"/>
                  </a:cubicBezTo>
                  <a:cubicBezTo>
                    <a:pt x="-5960" y="7491"/>
                    <a:pt x="-6341" y="42186"/>
                    <a:pt x="18406" y="892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1" name="Google Shape;1081;p21"/>
            <p:cNvSpPr/>
            <p:nvPr/>
          </p:nvSpPr>
          <p:spPr>
            <a:xfrm>
              <a:off x="2246717" y="2802864"/>
              <a:ext cx="61392" cy="64630"/>
            </a:xfrm>
            <a:custGeom>
              <a:avLst/>
              <a:gdLst/>
              <a:ahLst/>
              <a:cxnLst/>
              <a:rect l="l" t="t" r="r" b="b"/>
              <a:pathLst>
                <a:path w="61392" h="64630" extrusionOk="0">
                  <a:moveTo>
                    <a:pt x="0" y="469"/>
                  </a:moveTo>
                  <a:cubicBezTo>
                    <a:pt x="0" y="469"/>
                    <a:pt x="29792" y="-9036"/>
                    <a:pt x="61392" y="57501"/>
                  </a:cubicBezTo>
                  <a:lnTo>
                    <a:pt x="49590" y="64630"/>
                  </a:lnTo>
                  <a:cubicBezTo>
                    <a:pt x="49590" y="64630"/>
                    <a:pt x="18465" y="17294"/>
                    <a:pt x="0" y="46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1082;p21"/>
            <p:cNvSpPr/>
            <p:nvPr/>
          </p:nvSpPr>
          <p:spPr>
            <a:xfrm>
              <a:off x="2092047" y="1119152"/>
              <a:ext cx="668082" cy="515307"/>
            </a:xfrm>
            <a:custGeom>
              <a:avLst/>
              <a:gdLst/>
              <a:ahLst/>
              <a:cxnLst/>
              <a:rect l="l" t="t" r="r" b="b"/>
              <a:pathLst>
                <a:path w="668082" h="515307" extrusionOk="0">
                  <a:moveTo>
                    <a:pt x="668083" y="310182"/>
                  </a:moveTo>
                  <a:lnTo>
                    <a:pt x="141345" y="6010"/>
                  </a:lnTo>
                  <a:lnTo>
                    <a:pt x="139346" y="4869"/>
                  </a:lnTo>
                  <a:lnTo>
                    <a:pt x="139346" y="4869"/>
                  </a:lnTo>
                  <a:cubicBezTo>
                    <a:pt x="124498" y="-3020"/>
                    <a:pt x="104415" y="-1594"/>
                    <a:pt x="82237" y="11143"/>
                  </a:cubicBezTo>
                  <a:cubicBezTo>
                    <a:pt x="36835" y="37378"/>
                    <a:pt x="0" y="101064"/>
                    <a:pt x="0" y="153723"/>
                  </a:cubicBezTo>
                  <a:cubicBezTo>
                    <a:pt x="0" y="180814"/>
                    <a:pt x="9994" y="199539"/>
                    <a:pt x="25890" y="207619"/>
                  </a:cubicBezTo>
                  <a:lnTo>
                    <a:pt x="559765" y="515307"/>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21"/>
            <p:cNvSpPr/>
            <p:nvPr/>
          </p:nvSpPr>
          <p:spPr>
            <a:xfrm rot="-3598236">
              <a:off x="2590249" y="1465200"/>
              <a:ext cx="232417" cy="133906"/>
            </a:xfrm>
            <a:custGeom>
              <a:avLst/>
              <a:gdLst/>
              <a:ahLst/>
              <a:cxnLst/>
              <a:rect l="l" t="t" r="r" b="b"/>
              <a:pathLst>
                <a:path w="232624" h="134025" extrusionOk="0">
                  <a:moveTo>
                    <a:pt x="232625" y="67013"/>
                  </a:moveTo>
                  <a:cubicBezTo>
                    <a:pt x="232625" y="104023"/>
                    <a:pt x="180550" y="134026"/>
                    <a:pt x="116312" y="134026"/>
                  </a:cubicBezTo>
                  <a:cubicBezTo>
                    <a:pt x="52075" y="134026"/>
                    <a:pt x="0" y="104023"/>
                    <a:pt x="0" y="67013"/>
                  </a:cubicBezTo>
                  <a:cubicBezTo>
                    <a:pt x="0" y="30003"/>
                    <a:pt x="52075" y="0"/>
                    <a:pt x="116312" y="0"/>
                  </a:cubicBezTo>
                  <a:cubicBezTo>
                    <a:pt x="180550" y="0"/>
                    <a:pt x="232625" y="30003"/>
                    <a:pt x="232625" y="67013"/>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4" name="Google Shape;1084;p21"/>
            <p:cNvSpPr/>
            <p:nvPr/>
          </p:nvSpPr>
          <p:spPr>
            <a:xfrm>
              <a:off x="2667422" y="1490358"/>
              <a:ext cx="274409" cy="269191"/>
            </a:xfrm>
            <a:custGeom>
              <a:avLst/>
              <a:gdLst/>
              <a:ahLst/>
              <a:cxnLst/>
              <a:rect l="l" t="t" r="r" b="b"/>
              <a:pathLst>
                <a:path w="274409" h="269191" extrusionOk="0">
                  <a:moveTo>
                    <a:pt x="274410" y="269192"/>
                  </a:moveTo>
                  <a:lnTo>
                    <a:pt x="0" y="111023"/>
                  </a:lnTo>
                  <a:lnTo>
                    <a:pt x="0" y="0"/>
                  </a:lnTo>
                  <a:lnTo>
                    <a:pt x="274410" y="158264"/>
                  </a:lnTo>
                  <a:lnTo>
                    <a:pt x="274410" y="26919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5" name="Google Shape;1085;p21"/>
            <p:cNvSpPr/>
            <p:nvPr/>
          </p:nvSpPr>
          <p:spPr>
            <a:xfrm>
              <a:off x="2667422" y="1454143"/>
              <a:ext cx="337610" cy="194669"/>
            </a:xfrm>
            <a:custGeom>
              <a:avLst/>
              <a:gdLst/>
              <a:ahLst/>
              <a:cxnLst/>
              <a:rect l="l" t="t" r="r" b="b"/>
              <a:pathLst>
                <a:path w="337610" h="194669" extrusionOk="0">
                  <a:moveTo>
                    <a:pt x="274410" y="194670"/>
                  </a:moveTo>
                  <a:lnTo>
                    <a:pt x="0" y="36501"/>
                  </a:lnTo>
                  <a:lnTo>
                    <a:pt x="63201" y="0"/>
                  </a:lnTo>
                  <a:lnTo>
                    <a:pt x="337611" y="158264"/>
                  </a:lnTo>
                  <a:lnTo>
                    <a:pt x="274410" y="194670"/>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6" name="Google Shape;1086;p21"/>
            <p:cNvSpPr/>
            <p:nvPr/>
          </p:nvSpPr>
          <p:spPr>
            <a:xfrm rot="-1801764">
              <a:off x="2968958" y="1259916"/>
              <a:ext cx="690027" cy="1193572"/>
            </a:xfrm>
            <a:custGeom>
              <a:avLst/>
              <a:gdLst/>
              <a:ahLst/>
              <a:cxnLst/>
              <a:rect l="l" t="t" r="r" b="b"/>
              <a:pathLst>
                <a:path w="690640" h="1194633" extrusionOk="0">
                  <a:moveTo>
                    <a:pt x="690640" y="597317"/>
                  </a:moveTo>
                  <a:cubicBezTo>
                    <a:pt x="690640" y="927206"/>
                    <a:pt x="536035" y="1194633"/>
                    <a:pt x="345320" y="1194633"/>
                  </a:cubicBezTo>
                  <a:cubicBezTo>
                    <a:pt x="154605" y="1194633"/>
                    <a:pt x="0" y="927206"/>
                    <a:pt x="0" y="597317"/>
                  </a:cubicBezTo>
                  <a:cubicBezTo>
                    <a:pt x="0" y="267428"/>
                    <a:pt x="154605" y="0"/>
                    <a:pt x="345320" y="0"/>
                  </a:cubicBezTo>
                  <a:cubicBezTo>
                    <a:pt x="536035" y="0"/>
                    <a:pt x="690640" y="267428"/>
                    <a:pt x="690640" y="597317"/>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7" name="Google Shape;1087;p21"/>
            <p:cNvSpPr/>
            <p:nvPr/>
          </p:nvSpPr>
          <p:spPr>
            <a:xfrm>
              <a:off x="2858071" y="1161854"/>
              <a:ext cx="1027965" cy="1324206"/>
            </a:xfrm>
            <a:custGeom>
              <a:avLst/>
              <a:gdLst/>
              <a:ahLst/>
              <a:cxnLst/>
              <a:rect l="l" t="t" r="r" b="b"/>
              <a:pathLst>
                <a:path w="1027965" h="1324206" extrusionOk="0">
                  <a:moveTo>
                    <a:pt x="513983" y="1254422"/>
                  </a:moveTo>
                  <a:cubicBezTo>
                    <a:pt x="230816" y="1091119"/>
                    <a:pt x="0" y="692560"/>
                    <a:pt x="0" y="365955"/>
                  </a:cubicBezTo>
                  <a:cubicBezTo>
                    <a:pt x="0" y="39351"/>
                    <a:pt x="230436" y="-93439"/>
                    <a:pt x="513983" y="69863"/>
                  </a:cubicBezTo>
                  <a:cubicBezTo>
                    <a:pt x="797530" y="233165"/>
                    <a:pt x="1027966" y="631725"/>
                    <a:pt x="1027966" y="958234"/>
                  </a:cubicBezTo>
                  <a:cubicBezTo>
                    <a:pt x="1027966" y="1284744"/>
                    <a:pt x="797245" y="1417629"/>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8" name="Google Shape;1088;p21"/>
            <p:cNvSpPr/>
            <p:nvPr/>
          </p:nvSpPr>
          <p:spPr>
            <a:xfrm>
              <a:off x="2800391" y="1195123"/>
              <a:ext cx="1027965" cy="1324248"/>
            </a:xfrm>
            <a:custGeom>
              <a:avLst/>
              <a:gdLst/>
              <a:ahLst/>
              <a:cxnLst/>
              <a:rect l="l" t="t" r="r" b="b"/>
              <a:pathLst>
                <a:path w="1027965" h="1324248" extrusionOk="0">
                  <a:moveTo>
                    <a:pt x="513983" y="1254422"/>
                  </a:moveTo>
                  <a:cubicBezTo>
                    <a:pt x="230721" y="1091119"/>
                    <a:pt x="0" y="692560"/>
                    <a:pt x="0" y="365955"/>
                  </a:cubicBezTo>
                  <a:cubicBezTo>
                    <a:pt x="0" y="39351"/>
                    <a:pt x="230341" y="-93439"/>
                    <a:pt x="513983" y="69863"/>
                  </a:cubicBezTo>
                  <a:cubicBezTo>
                    <a:pt x="797625" y="233165"/>
                    <a:pt x="1027966" y="631725"/>
                    <a:pt x="1027966" y="958234"/>
                  </a:cubicBezTo>
                  <a:cubicBezTo>
                    <a:pt x="1027966" y="1284744"/>
                    <a:pt x="797149" y="1417724"/>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22"/>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1094" name="Google Shape;1094;p22"/>
          <p:cNvGrpSpPr/>
          <p:nvPr/>
        </p:nvGrpSpPr>
        <p:grpSpPr>
          <a:xfrm>
            <a:off x="5233951" y="823317"/>
            <a:ext cx="3414844" cy="3813266"/>
            <a:chOff x="2152775" y="305709"/>
            <a:chExt cx="4264823" cy="4762415"/>
          </a:xfrm>
        </p:grpSpPr>
        <p:grpSp>
          <p:nvGrpSpPr>
            <p:cNvPr id="1095" name="Google Shape;1095;p22"/>
            <p:cNvGrpSpPr/>
            <p:nvPr/>
          </p:nvGrpSpPr>
          <p:grpSpPr>
            <a:xfrm>
              <a:off x="2593845" y="3487641"/>
              <a:ext cx="936028" cy="696373"/>
              <a:chOff x="4403470" y="4229766"/>
              <a:chExt cx="936028" cy="696373"/>
            </a:xfrm>
          </p:grpSpPr>
          <p:sp>
            <p:nvSpPr>
              <p:cNvPr id="1096" name="Google Shape;1096;p22"/>
              <p:cNvSpPr/>
              <p:nvPr/>
            </p:nvSpPr>
            <p:spPr>
              <a:xfrm>
                <a:off x="4403470" y="4414647"/>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7" name="Google Shape;1097;p22"/>
              <p:cNvSpPr/>
              <p:nvPr/>
            </p:nvSpPr>
            <p:spPr>
              <a:xfrm>
                <a:off x="4455646" y="4339304"/>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8" name="Google Shape;1098;p22"/>
              <p:cNvSpPr/>
              <p:nvPr/>
            </p:nvSpPr>
            <p:spPr>
              <a:xfrm>
                <a:off x="4455741" y="4482465"/>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9" name="Google Shape;1099;p22"/>
              <p:cNvSpPr/>
              <p:nvPr/>
            </p:nvSpPr>
            <p:spPr>
              <a:xfrm>
                <a:off x="5272972" y="4485513"/>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0" name="Google Shape;1100;p22"/>
              <p:cNvSpPr/>
              <p:nvPr/>
            </p:nvSpPr>
            <p:spPr>
              <a:xfrm>
                <a:off x="4455646" y="422976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F9CB07"/>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1" name="Google Shape;1101;p22"/>
              <p:cNvSpPr/>
              <p:nvPr/>
            </p:nvSpPr>
            <p:spPr>
              <a:xfrm>
                <a:off x="4581266" y="4299370"/>
                <a:ext cx="632693" cy="366117"/>
              </a:xfrm>
              <a:custGeom>
                <a:avLst/>
                <a:gdLst/>
                <a:ahLst/>
                <a:cxnLst/>
                <a:rect l="l" t="t" r="r" b="b"/>
                <a:pathLst>
                  <a:path w="632693" h="366117" extrusionOk="0">
                    <a:moveTo>
                      <a:pt x="632116" y="194048"/>
                    </a:moveTo>
                    <a:cubicBezTo>
                      <a:pt x="627555" y="237101"/>
                      <a:pt x="596952" y="279773"/>
                      <a:pt x="540025" y="312539"/>
                    </a:cubicBezTo>
                    <a:cubicBezTo>
                      <a:pt x="416476" y="383977"/>
                      <a:pt x="216136" y="383977"/>
                      <a:pt x="92586" y="312539"/>
                    </a:cubicBezTo>
                    <a:cubicBezTo>
                      <a:pt x="35564" y="279487"/>
                      <a:pt x="4962" y="237101"/>
                      <a:pt x="590" y="194048"/>
                    </a:cubicBezTo>
                    <a:cubicBezTo>
                      <a:pt x="-4732" y="143661"/>
                      <a:pt x="25965" y="92130"/>
                      <a:pt x="92586" y="53650"/>
                    </a:cubicBezTo>
                    <a:cubicBezTo>
                      <a:pt x="216136" y="-17883"/>
                      <a:pt x="416476" y="-17883"/>
                      <a:pt x="540025" y="53650"/>
                    </a:cubicBezTo>
                    <a:cubicBezTo>
                      <a:pt x="607121" y="92130"/>
                      <a:pt x="637343" y="143661"/>
                      <a:pt x="632116" y="194048"/>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22"/>
              <p:cNvSpPr/>
              <p:nvPr/>
            </p:nvSpPr>
            <p:spPr>
              <a:xfrm>
                <a:off x="4581856" y="4321278"/>
                <a:ext cx="631526" cy="344209"/>
              </a:xfrm>
              <a:custGeom>
                <a:avLst/>
                <a:gdLst/>
                <a:ahLst/>
                <a:cxnLst/>
                <a:rect l="l" t="t" r="r" b="b"/>
                <a:pathLst>
                  <a:path w="631526" h="344209" extrusionOk="0">
                    <a:moveTo>
                      <a:pt x="631527" y="172141"/>
                    </a:moveTo>
                    <a:cubicBezTo>
                      <a:pt x="626965" y="215194"/>
                      <a:pt x="596363" y="257866"/>
                      <a:pt x="539435" y="290632"/>
                    </a:cubicBezTo>
                    <a:cubicBezTo>
                      <a:pt x="415886" y="362069"/>
                      <a:pt x="215546" y="362069"/>
                      <a:pt x="91997" y="290632"/>
                    </a:cubicBezTo>
                    <a:cubicBezTo>
                      <a:pt x="34974" y="257580"/>
                      <a:pt x="4372" y="215194"/>
                      <a:pt x="0" y="172141"/>
                    </a:cubicBezTo>
                    <a:cubicBezTo>
                      <a:pt x="4372" y="129088"/>
                      <a:pt x="35069" y="86416"/>
                      <a:pt x="91997" y="53650"/>
                    </a:cubicBezTo>
                    <a:cubicBezTo>
                      <a:pt x="215546" y="-17883"/>
                      <a:pt x="415886" y="-17883"/>
                      <a:pt x="539435" y="53650"/>
                    </a:cubicBezTo>
                    <a:cubicBezTo>
                      <a:pt x="596363" y="86701"/>
                      <a:pt x="626965" y="129088"/>
                      <a:pt x="631527" y="172141"/>
                    </a:cubicBezTo>
                    <a:close/>
                  </a:path>
                </a:pathLst>
              </a:custGeom>
              <a:solidFill>
                <a:srgbClr val="E8A30A"/>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3" name="Google Shape;1103;p22"/>
              <p:cNvSpPr/>
              <p:nvPr/>
            </p:nvSpPr>
            <p:spPr>
              <a:xfrm>
                <a:off x="4743040" y="4404074"/>
                <a:ext cx="295357" cy="184784"/>
              </a:xfrm>
              <a:custGeom>
                <a:avLst/>
                <a:gdLst/>
                <a:ahLst/>
                <a:cxnLst/>
                <a:rect l="l" t="t" r="r" b="b"/>
                <a:pathLst>
                  <a:path w="295357" h="184784" extrusionOk="0">
                    <a:moveTo>
                      <a:pt x="149875" y="29432"/>
                    </a:moveTo>
                    <a:cubicBezTo>
                      <a:pt x="145990" y="29423"/>
                      <a:pt x="142111" y="29737"/>
                      <a:pt x="138280" y="30385"/>
                    </a:cubicBezTo>
                    <a:cubicBezTo>
                      <a:pt x="133053" y="31147"/>
                      <a:pt x="127256" y="32195"/>
                      <a:pt x="120793" y="33528"/>
                    </a:cubicBezTo>
                    <a:cubicBezTo>
                      <a:pt x="114331" y="34862"/>
                      <a:pt x="107678" y="36576"/>
                      <a:pt x="100645" y="38671"/>
                    </a:cubicBezTo>
                    <a:cubicBezTo>
                      <a:pt x="93878" y="40719"/>
                      <a:pt x="87271" y="43272"/>
                      <a:pt x="80877" y="46292"/>
                    </a:cubicBezTo>
                    <a:lnTo>
                      <a:pt x="131722" y="75629"/>
                    </a:lnTo>
                    <a:lnTo>
                      <a:pt x="141226" y="72390"/>
                    </a:lnTo>
                    <a:cubicBezTo>
                      <a:pt x="154151" y="68104"/>
                      <a:pt x="166316" y="64484"/>
                      <a:pt x="177816" y="61436"/>
                    </a:cubicBezTo>
                    <a:cubicBezTo>
                      <a:pt x="188584" y="58598"/>
                      <a:pt x="199589" y="56779"/>
                      <a:pt x="210699" y="56007"/>
                    </a:cubicBezTo>
                    <a:cubicBezTo>
                      <a:pt x="220849" y="55397"/>
                      <a:pt x="231037" y="56102"/>
                      <a:pt x="241016" y="58103"/>
                    </a:cubicBezTo>
                    <a:cubicBezTo>
                      <a:pt x="251062" y="60293"/>
                      <a:pt x="260689" y="64084"/>
                      <a:pt x="269527" y="69342"/>
                    </a:cubicBezTo>
                    <a:cubicBezTo>
                      <a:pt x="278299" y="73743"/>
                      <a:pt x="285826" y="80296"/>
                      <a:pt x="291386" y="88392"/>
                    </a:cubicBezTo>
                    <a:cubicBezTo>
                      <a:pt x="295112" y="94317"/>
                      <a:pt x="296281" y="101498"/>
                      <a:pt x="294617" y="108299"/>
                    </a:cubicBezTo>
                    <a:cubicBezTo>
                      <a:pt x="292460" y="115776"/>
                      <a:pt x="288364" y="122549"/>
                      <a:pt x="282738" y="127921"/>
                    </a:cubicBezTo>
                    <a:cubicBezTo>
                      <a:pt x="275762" y="134922"/>
                      <a:pt x="267978" y="141065"/>
                      <a:pt x="259548" y="146209"/>
                    </a:cubicBezTo>
                    <a:lnTo>
                      <a:pt x="291861" y="165259"/>
                    </a:lnTo>
                    <a:lnTo>
                      <a:pt x="274279" y="175451"/>
                    </a:lnTo>
                    <a:lnTo>
                      <a:pt x="241681" y="156401"/>
                    </a:lnTo>
                    <a:cubicBezTo>
                      <a:pt x="226162" y="164068"/>
                      <a:pt x="209929" y="170193"/>
                      <a:pt x="193212" y="174688"/>
                    </a:cubicBezTo>
                    <a:cubicBezTo>
                      <a:pt x="175734" y="179604"/>
                      <a:pt x="157863" y="182975"/>
                      <a:pt x="139801" y="184785"/>
                    </a:cubicBezTo>
                    <a:lnTo>
                      <a:pt x="122219" y="154305"/>
                    </a:lnTo>
                    <a:cubicBezTo>
                      <a:pt x="126957" y="154276"/>
                      <a:pt x="131688" y="153924"/>
                      <a:pt x="136379" y="153257"/>
                    </a:cubicBezTo>
                    <a:cubicBezTo>
                      <a:pt x="142842" y="152495"/>
                      <a:pt x="149875" y="151257"/>
                      <a:pt x="157763" y="149638"/>
                    </a:cubicBezTo>
                    <a:cubicBezTo>
                      <a:pt x="165651" y="148019"/>
                      <a:pt x="173824" y="145733"/>
                      <a:pt x="182568" y="143256"/>
                    </a:cubicBezTo>
                    <a:cubicBezTo>
                      <a:pt x="191055" y="140684"/>
                      <a:pt x="199342" y="137503"/>
                      <a:pt x="207373" y="133731"/>
                    </a:cubicBezTo>
                    <a:lnTo>
                      <a:pt x="156812" y="104489"/>
                    </a:lnTo>
                    <a:cubicBezTo>
                      <a:pt x="154722" y="105346"/>
                      <a:pt x="152536" y="106109"/>
                      <a:pt x="150255" y="106871"/>
                    </a:cubicBezTo>
                    <a:lnTo>
                      <a:pt x="143317" y="108966"/>
                    </a:lnTo>
                    <a:cubicBezTo>
                      <a:pt x="130582" y="113157"/>
                      <a:pt x="118987" y="116396"/>
                      <a:pt x="108343" y="118491"/>
                    </a:cubicBezTo>
                    <a:cubicBezTo>
                      <a:pt x="98576" y="120768"/>
                      <a:pt x="88616" y="122101"/>
                      <a:pt x="78596" y="122492"/>
                    </a:cubicBezTo>
                    <a:cubicBezTo>
                      <a:pt x="69750" y="122854"/>
                      <a:pt x="60896" y="122015"/>
                      <a:pt x="52271" y="120015"/>
                    </a:cubicBezTo>
                    <a:cubicBezTo>
                      <a:pt x="43727" y="118091"/>
                      <a:pt x="35524" y="114881"/>
                      <a:pt x="27941" y="110490"/>
                    </a:cubicBezTo>
                    <a:cubicBezTo>
                      <a:pt x="19600" y="106099"/>
                      <a:pt x="12355" y="99889"/>
                      <a:pt x="6748" y="92297"/>
                    </a:cubicBezTo>
                    <a:cubicBezTo>
                      <a:pt x="2686" y="86592"/>
                      <a:pt x="675" y="79677"/>
                      <a:pt x="1045" y="72676"/>
                    </a:cubicBezTo>
                    <a:cubicBezTo>
                      <a:pt x="1772" y="65380"/>
                      <a:pt x="4687" y="58464"/>
                      <a:pt x="9409" y="52864"/>
                    </a:cubicBezTo>
                    <a:cubicBezTo>
                      <a:pt x="15218" y="45482"/>
                      <a:pt x="22145" y="39053"/>
                      <a:pt x="29937" y="33814"/>
                    </a:cubicBezTo>
                    <a:lnTo>
                      <a:pt x="0" y="16478"/>
                    </a:lnTo>
                    <a:lnTo>
                      <a:pt x="17677" y="6858"/>
                    </a:lnTo>
                    <a:lnTo>
                      <a:pt x="47424" y="24003"/>
                    </a:lnTo>
                    <a:cubicBezTo>
                      <a:pt x="61333" y="17050"/>
                      <a:pt x="75962" y="11659"/>
                      <a:pt x="91046" y="7906"/>
                    </a:cubicBezTo>
                    <a:cubicBezTo>
                      <a:pt x="105358" y="4277"/>
                      <a:pt x="119901" y="1629"/>
                      <a:pt x="134574" y="0"/>
                    </a:cubicBezTo>
                    <a:close/>
                    <a:moveTo>
                      <a:pt x="63485" y="82772"/>
                    </a:moveTo>
                    <a:cubicBezTo>
                      <a:pt x="70153" y="86639"/>
                      <a:pt x="77868" y="88306"/>
                      <a:pt x="85534" y="87535"/>
                    </a:cubicBezTo>
                    <a:cubicBezTo>
                      <a:pt x="95850" y="86363"/>
                      <a:pt x="106013" y="84096"/>
                      <a:pt x="115851" y="80772"/>
                    </a:cubicBezTo>
                    <a:lnTo>
                      <a:pt x="68332" y="53245"/>
                    </a:lnTo>
                    <a:cubicBezTo>
                      <a:pt x="50845" y="64675"/>
                      <a:pt x="49230" y="74514"/>
                      <a:pt x="63485" y="82772"/>
                    </a:cubicBezTo>
                    <a:close/>
                    <a:moveTo>
                      <a:pt x="230372" y="96774"/>
                    </a:moveTo>
                    <a:cubicBezTo>
                      <a:pt x="223130" y="92793"/>
                      <a:pt x="214786" y="91288"/>
                      <a:pt x="206612" y="92488"/>
                    </a:cubicBezTo>
                    <a:cubicBezTo>
                      <a:pt x="195331" y="93945"/>
                      <a:pt x="184202" y="96403"/>
                      <a:pt x="173349" y="99822"/>
                    </a:cubicBezTo>
                    <a:lnTo>
                      <a:pt x="220868" y="127159"/>
                    </a:lnTo>
                    <a:cubicBezTo>
                      <a:pt x="240892" y="114776"/>
                      <a:pt x="244057" y="104651"/>
                      <a:pt x="230372" y="96774"/>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4" name="Google Shape;1104;p22"/>
              <p:cNvSpPr/>
              <p:nvPr/>
            </p:nvSpPr>
            <p:spPr>
              <a:xfrm>
                <a:off x="4865259" y="4541234"/>
                <a:ext cx="19007" cy="25527"/>
              </a:xfrm>
              <a:custGeom>
                <a:avLst/>
                <a:gdLst/>
                <a:ahLst/>
                <a:cxnLst/>
                <a:rect l="l" t="t" r="r" b="b"/>
                <a:pathLst>
                  <a:path w="19007" h="25527" extrusionOk="0">
                    <a:moveTo>
                      <a:pt x="0" y="17145"/>
                    </a:moveTo>
                    <a:cubicBezTo>
                      <a:pt x="0" y="15907"/>
                      <a:pt x="0" y="0"/>
                      <a:pt x="0" y="0"/>
                    </a:cubicBezTo>
                    <a:lnTo>
                      <a:pt x="19008" y="12478"/>
                    </a:lnTo>
                    <a:lnTo>
                      <a:pt x="10549" y="25527"/>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22"/>
              <p:cNvSpPr/>
              <p:nvPr/>
            </p:nvSpPr>
            <p:spPr>
              <a:xfrm>
                <a:off x="4992800" y="4552092"/>
                <a:ext cx="42006" cy="19716"/>
              </a:xfrm>
              <a:custGeom>
                <a:avLst/>
                <a:gdLst/>
                <a:ahLst/>
                <a:cxnLst/>
                <a:rect l="l" t="t" r="r" b="b"/>
                <a:pathLst>
                  <a:path w="42006" h="19716" extrusionOk="0">
                    <a:moveTo>
                      <a:pt x="42007" y="17240"/>
                    </a:moveTo>
                    <a:lnTo>
                      <a:pt x="42007" y="0"/>
                    </a:lnTo>
                    <a:lnTo>
                      <a:pt x="0" y="3238"/>
                    </a:lnTo>
                    <a:lnTo>
                      <a:pt x="24045" y="19717"/>
                    </a:lnTo>
                    <a:lnTo>
                      <a:pt x="42007" y="17240"/>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6" name="Google Shape;1106;p22"/>
              <p:cNvSpPr/>
              <p:nvPr/>
            </p:nvSpPr>
            <p:spPr>
              <a:xfrm>
                <a:off x="5006866" y="4488941"/>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7" name="Google Shape;1107;p22"/>
              <p:cNvSpPr/>
              <p:nvPr/>
            </p:nvSpPr>
            <p:spPr>
              <a:xfrm>
                <a:off x="4908026" y="4495323"/>
                <a:ext cx="47328" cy="33051"/>
              </a:xfrm>
              <a:custGeom>
                <a:avLst/>
                <a:gdLst/>
                <a:ahLst/>
                <a:cxnLst/>
                <a:rect l="l" t="t" r="r" b="b"/>
                <a:pathLst>
                  <a:path w="47328" h="33051" extrusionOk="0">
                    <a:moveTo>
                      <a:pt x="0" y="10001"/>
                    </a:moveTo>
                    <a:lnTo>
                      <a:pt x="10454" y="0"/>
                    </a:lnTo>
                    <a:lnTo>
                      <a:pt x="47329" y="25527"/>
                    </a:lnTo>
                    <a:lnTo>
                      <a:pt x="45048" y="33052"/>
                    </a:lnTo>
                    <a:cubicBezTo>
                      <a:pt x="45048" y="33052"/>
                      <a:pt x="17487" y="21431"/>
                      <a:pt x="16537" y="20764"/>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22"/>
              <p:cNvSpPr/>
              <p:nvPr/>
            </p:nvSpPr>
            <p:spPr>
              <a:xfrm>
                <a:off x="4811468" y="4440078"/>
                <a:ext cx="58923" cy="38957"/>
              </a:xfrm>
              <a:custGeom>
                <a:avLst/>
                <a:gdLst/>
                <a:ahLst/>
                <a:cxnLst/>
                <a:rect l="l" t="t" r="r" b="b"/>
                <a:pathLst>
                  <a:path w="58923" h="38957" extrusionOk="0">
                    <a:moveTo>
                      <a:pt x="0" y="11144"/>
                    </a:moveTo>
                    <a:lnTo>
                      <a:pt x="48945" y="38957"/>
                    </a:lnTo>
                    <a:lnTo>
                      <a:pt x="58924" y="31718"/>
                    </a:lnTo>
                    <a:cubicBezTo>
                      <a:pt x="58924" y="31718"/>
                      <a:pt x="52841" y="24670"/>
                      <a:pt x="52366" y="23908"/>
                    </a:cubicBezTo>
                    <a:cubicBezTo>
                      <a:pt x="47964" y="18878"/>
                      <a:pt x="42800" y="14573"/>
                      <a:pt x="37065" y="11144"/>
                    </a:cubicBezTo>
                    <a:cubicBezTo>
                      <a:pt x="33453" y="10478"/>
                      <a:pt x="10169" y="0"/>
                      <a:pt x="10169" y="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9" name="Google Shape;1109;p22"/>
              <p:cNvSpPr/>
              <p:nvPr/>
            </p:nvSpPr>
            <p:spPr>
              <a:xfrm>
                <a:off x="4865639" y="4409027"/>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0" name="Google Shape;1110;p22"/>
              <p:cNvSpPr/>
              <p:nvPr/>
            </p:nvSpPr>
            <p:spPr>
              <a:xfrm>
                <a:off x="4743421" y="4403978"/>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22"/>
              <p:cNvSpPr/>
              <p:nvPr/>
            </p:nvSpPr>
            <p:spPr>
              <a:xfrm>
                <a:off x="4744371" y="4461509"/>
                <a:ext cx="29936" cy="30289"/>
              </a:xfrm>
              <a:custGeom>
                <a:avLst/>
                <a:gdLst/>
                <a:ahLst/>
                <a:cxnLst/>
                <a:rect l="l" t="t" r="r" b="b"/>
                <a:pathLst>
                  <a:path w="29936" h="30289" extrusionOk="0">
                    <a:moveTo>
                      <a:pt x="0" y="17907"/>
                    </a:moveTo>
                    <a:lnTo>
                      <a:pt x="0" y="0"/>
                    </a:lnTo>
                    <a:lnTo>
                      <a:pt x="29937" y="0"/>
                    </a:lnTo>
                    <a:lnTo>
                      <a:pt x="22619" y="16002"/>
                    </a:lnTo>
                    <a:lnTo>
                      <a:pt x="9694" y="3028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2" name="Google Shape;1112;p22"/>
              <p:cNvSpPr/>
              <p:nvPr/>
            </p:nvSpPr>
            <p:spPr>
              <a:xfrm>
                <a:off x="4743040" y="4386929"/>
                <a:ext cx="295352" cy="185070"/>
              </a:xfrm>
              <a:custGeom>
                <a:avLst/>
                <a:gdLst/>
                <a:ahLst/>
                <a:cxnLst/>
                <a:rect l="l" t="t" r="r" b="b"/>
                <a:pathLst>
                  <a:path w="295352" h="185070" extrusionOk="0">
                    <a:moveTo>
                      <a:pt x="149875" y="29432"/>
                    </a:moveTo>
                    <a:cubicBezTo>
                      <a:pt x="145994" y="29432"/>
                      <a:pt x="142119" y="29718"/>
                      <a:pt x="138280" y="30289"/>
                    </a:cubicBezTo>
                    <a:cubicBezTo>
                      <a:pt x="133053" y="31051"/>
                      <a:pt x="127256" y="32099"/>
                      <a:pt x="120793" y="33528"/>
                    </a:cubicBezTo>
                    <a:cubicBezTo>
                      <a:pt x="114331" y="34957"/>
                      <a:pt x="107678" y="36576"/>
                      <a:pt x="100645" y="38671"/>
                    </a:cubicBezTo>
                    <a:cubicBezTo>
                      <a:pt x="93881" y="40691"/>
                      <a:pt x="87274" y="43205"/>
                      <a:pt x="80877" y="46196"/>
                    </a:cubicBezTo>
                    <a:lnTo>
                      <a:pt x="131722" y="75629"/>
                    </a:lnTo>
                    <a:lnTo>
                      <a:pt x="141226" y="72390"/>
                    </a:lnTo>
                    <a:cubicBezTo>
                      <a:pt x="154151" y="68104"/>
                      <a:pt x="166316" y="64484"/>
                      <a:pt x="177816" y="61436"/>
                    </a:cubicBezTo>
                    <a:cubicBezTo>
                      <a:pt x="188574" y="58550"/>
                      <a:pt x="199589" y="56740"/>
                      <a:pt x="210699" y="56007"/>
                    </a:cubicBezTo>
                    <a:cubicBezTo>
                      <a:pt x="220849" y="55369"/>
                      <a:pt x="231037" y="56045"/>
                      <a:pt x="241016" y="58007"/>
                    </a:cubicBezTo>
                    <a:cubicBezTo>
                      <a:pt x="251052" y="60274"/>
                      <a:pt x="260670" y="64094"/>
                      <a:pt x="269527" y="69342"/>
                    </a:cubicBezTo>
                    <a:cubicBezTo>
                      <a:pt x="278328" y="73705"/>
                      <a:pt x="285855" y="80258"/>
                      <a:pt x="291386" y="88392"/>
                    </a:cubicBezTo>
                    <a:cubicBezTo>
                      <a:pt x="295112" y="94278"/>
                      <a:pt x="296271" y="101432"/>
                      <a:pt x="294617" y="108204"/>
                    </a:cubicBezTo>
                    <a:cubicBezTo>
                      <a:pt x="292508" y="115700"/>
                      <a:pt x="288402" y="122482"/>
                      <a:pt x="282738" y="127825"/>
                    </a:cubicBezTo>
                    <a:cubicBezTo>
                      <a:pt x="275762" y="134855"/>
                      <a:pt x="267978" y="141027"/>
                      <a:pt x="259548" y="146209"/>
                    </a:cubicBezTo>
                    <a:lnTo>
                      <a:pt x="291861" y="165259"/>
                    </a:lnTo>
                    <a:lnTo>
                      <a:pt x="274279" y="175546"/>
                    </a:lnTo>
                    <a:lnTo>
                      <a:pt x="241681" y="156496"/>
                    </a:lnTo>
                    <a:cubicBezTo>
                      <a:pt x="226181" y="164239"/>
                      <a:pt x="209939" y="170402"/>
                      <a:pt x="193212" y="174879"/>
                    </a:cubicBezTo>
                    <a:cubicBezTo>
                      <a:pt x="175668" y="179784"/>
                      <a:pt x="157733" y="183194"/>
                      <a:pt x="139611" y="185071"/>
                    </a:cubicBezTo>
                    <a:lnTo>
                      <a:pt x="122219" y="154305"/>
                    </a:lnTo>
                    <a:cubicBezTo>
                      <a:pt x="125355" y="154305"/>
                      <a:pt x="130107" y="154305"/>
                      <a:pt x="136379" y="153257"/>
                    </a:cubicBezTo>
                    <a:cubicBezTo>
                      <a:pt x="142652" y="152209"/>
                      <a:pt x="149875" y="151257"/>
                      <a:pt x="157763" y="149542"/>
                    </a:cubicBezTo>
                    <a:cubicBezTo>
                      <a:pt x="165651" y="147828"/>
                      <a:pt x="173824" y="145732"/>
                      <a:pt x="182568" y="143161"/>
                    </a:cubicBezTo>
                    <a:cubicBezTo>
                      <a:pt x="191074" y="140636"/>
                      <a:pt x="199361" y="137446"/>
                      <a:pt x="207373" y="133636"/>
                    </a:cubicBezTo>
                    <a:lnTo>
                      <a:pt x="156812" y="104394"/>
                    </a:lnTo>
                    <a:cubicBezTo>
                      <a:pt x="154722" y="105156"/>
                      <a:pt x="152536" y="106013"/>
                      <a:pt x="150255" y="106680"/>
                    </a:cubicBezTo>
                    <a:lnTo>
                      <a:pt x="143317" y="108871"/>
                    </a:lnTo>
                    <a:cubicBezTo>
                      <a:pt x="130582" y="113062"/>
                      <a:pt x="118987" y="116300"/>
                      <a:pt x="108343" y="118396"/>
                    </a:cubicBezTo>
                    <a:cubicBezTo>
                      <a:pt x="98576" y="120672"/>
                      <a:pt x="88616" y="122006"/>
                      <a:pt x="78596" y="122396"/>
                    </a:cubicBezTo>
                    <a:cubicBezTo>
                      <a:pt x="69751" y="122711"/>
                      <a:pt x="60903" y="121882"/>
                      <a:pt x="52271" y="119920"/>
                    </a:cubicBezTo>
                    <a:cubicBezTo>
                      <a:pt x="43739" y="117958"/>
                      <a:pt x="35542" y="114748"/>
                      <a:pt x="27941" y="110395"/>
                    </a:cubicBezTo>
                    <a:cubicBezTo>
                      <a:pt x="19600" y="106004"/>
                      <a:pt x="12355" y="99793"/>
                      <a:pt x="6748" y="92202"/>
                    </a:cubicBezTo>
                    <a:cubicBezTo>
                      <a:pt x="2692" y="86496"/>
                      <a:pt x="682" y="79581"/>
                      <a:pt x="1045" y="72580"/>
                    </a:cubicBezTo>
                    <a:cubicBezTo>
                      <a:pt x="1772" y="65284"/>
                      <a:pt x="4687" y="58369"/>
                      <a:pt x="9409" y="52768"/>
                    </a:cubicBezTo>
                    <a:cubicBezTo>
                      <a:pt x="15221" y="45386"/>
                      <a:pt x="22148" y="38957"/>
                      <a:pt x="29937" y="33718"/>
                    </a:cubicBezTo>
                    <a:lnTo>
                      <a:pt x="0" y="16383"/>
                    </a:lnTo>
                    <a:lnTo>
                      <a:pt x="17677" y="6763"/>
                    </a:lnTo>
                    <a:lnTo>
                      <a:pt x="47424" y="24003"/>
                    </a:lnTo>
                    <a:cubicBezTo>
                      <a:pt x="61333" y="17050"/>
                      <a:pt x="75962" y="11659"/>
                      <a:pt x="91046" y="7906"/>
                    </a:cubicBezTo>
                    <a:cubicBezTo>
                      <a:pt x="105348" y="4229"/>
                      <a:pt x="119894" y="1591"/>
                      <a:pt x="134574" y="0"/>
                    </a:cubicBezTo>
                    <a:close/>
                    <a:moveTo>
                      <a:pt x="63485" y="82772"/>
                    </a:moveTo>
                    <a:cubicBezTo>
                      <a:pt x="70169" y="86601"/>
                      <a:pt x="77870" y="88259"/>
                      <a:pt x="85534" y="87535"/>
                    </a:cubicBezTo>
                    <a:cubicBezTo>
                      <a:pt x="95850" y="86363"/>
                      <a:pt x="106013" y="84096"/>
                      <a:pt x="115851" y="80772"/>
                    </a:cubicBezTo>
                    <a:lnTo>
                      <a:pt x="68332" y="53149"/>
                    </a:lnTo>
                    <a:cubicBezTo>
                      <a:pt x="50845" y="64675"/>
                      <a:pt x="49230" y="74486"/>
                      <a:pt x="63485" y="82772"/>
                    </a:cubicBezTo>
                    <a:close/>
                    <a:moveTo>
                      <a:pt x="230372" y="96679"/>
                    </a:moveTo>
                    <a:cubicBezTo>
                      <a:pt x="223120" y="92735"/>
                      <a:pt x="214776" y="91259"/>
                      <a:pt x="206612" y="92488"/>
                    </a:cubicBezTo>
                    <a:cubicBezTo>
                      <a:pt x="195331" y="93907"/>
                      <a:pt x="184202" y="96326"/>
                      <a:pt x="173349" y="99727"/>
                    </a:cubicBezTo>
                    <a:lnTo>
                      <a:pt x="220868" y="127159"/>
                    </a:lnTo>
                    <a:cubicBezTo>
                      <a:pt x="240826" y="114776"/>
                      <a:pt x="244057" y="104680"/>
                      <a:pt x="230372" y="96679"/>
                    </a:cubicBezTo>
                    <a:close/>
                  </a:path>
                </a:pathLst>
              </a:custGeom>
              <a:solidFill>
                <a:srgbClr val="F9CA06"/>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13" name="Google Shape;1113;p22"/>
            <p:cNvGrpSpPr/>
            <p:nvPr/>
          </p:nvGrpSpPr>
          <p:grpSpPr>
            <a:xfrm>
              <a:off x="2682040" y="3351243"/>
              <a:ext cx="883852" cy="621125"/>
              <a:chOff x="4491665" y="4093368"/>
              <a:chExt cx="883852" cy="621125"/>
            </a:xfrm>
          </p:grpSpPr>
          <p:sp>
            <p:nvSpPr>
              <p:cNvPr id="1114" name="Google Shape;1114;p22"/>
              <p:cNvSpPr/>
              <p:nvPr/>
            </p:nvSpPr>
            <p:spPr>
              <a:xfrm>
                <a:off x="4491665" y="4203001"/>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22"/>
              <p:cNvSpPr/>
              <p:nvPr/>
            </p:nvSpPr>
            <p:spPr>
              <a:xfrm>
                <a:off x="4491855" y="4346066"/>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22"/>
              <p:cNvSpPr/>
              <p:nvPr/>
            </p:nvSpPr>
            <p:spPr>
              <a:xfrm>
                <a:off x="5309086" y="4349115"/>
                <a:ext cx="66431" cy="157067"/>
              </a:xfrm>
              <a:custGeom>
                <a:avLst/>
                <a:gdLst/>
                <a:ahLst/>
                <a:cxnLst/>
                <a:rect l="l" t="t" r="r" b="b"/>
                <a:pathLst>
                  <a:path w="66431" h="157067" extrusionOk="0">
                    <a:moveTo>
                      <a:pt x="66432" y="0"/>
                    </a:moveTo>
                    <a:lnTo>
                      <a:pt x="66432" y="109633"/>
                    </a:lnTo>
                    <a:lnTo>
                      <a:pt x="21859" y="157067"/>
                    </a:lnTo>
                    <a:lnTo>
                      <a:pt x="0" y="31623"/>
                    </a:lnTo>
                    <a:lnTo>
                      <a:pt x="66432" y="0"/>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7" name="Google Shape;1117;p22"/>
              <p:cNvSpPr/>
              <p:nvPr/>
            </p:nvSpPr>
            <p:spPr>
              <a:xfrm>
                <a:off x="4491665" y="409336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8" name="Google Shape;1118;p22"/>
              <p:cNvSpPr/>
              <p:nvPr/>
            </p:nvSpPr>
            <p:spPr>
              <a:xfrm>
                <a:off x="4617381" y="4162996"/>
                <a:ext cx="632721" cy="366093"/>
              </a:xfrm>
              <a:custGeom>
                <a:avLst/>
                <a:gdLst/>
                <a:ahLst/>
                <a:cxnLst/>
                <a:rect l="l" t="t" r="r" b="b"/>
                <a:pathLst>
                  <a:path w="632721" h="366093" extrusionOk="0">
                    <a:moveTo>
                      <a:pt x="632116" y="194024"/>
                    </a:moveTo>
                    <a:cubicBezTo>
                      <a:pt x="627555" y="237172"/>
                      <a:pt x="596952" y="279749"/>
                      <a:pt x="540025" y="312515"/>
                    </a:cubicBezTo>
                    <a:cubicBezTo>
                      <a:pt x="416475" y="383953"/>
                      <a:pt x="216136" y="383953"/>
                      <a:pt x="92586" y="312515"/>
                    </a:cubicBezTo>
                    <a:cubicBezTo>
                      <a:pt x="35564" y="279559"/>
                      <a:pt x="4962" y="237172"/>
                      <a:pt x="590" y="194024"/>
                    </a:cubicBezTo>
                    <a:cubicBezTo>
                      <a:pt x="-4732" y="143637"/>
                      <a:pt x="25965" y="92107"/>
                      <a:pt x="92586" y="53721"/>
                    </a:cubicBezTo>
                    <a:cubicBezTo>
                      <a:pt x="216136" y="-17907"/>
                      <a:pt x="416475" y="-17907"/>
                      <a:pt x="540025" y="53721"/>
                    </a:cubicBezTo>
                    <a:cubicBezTo>
                      <a:pt x="606551" y="92107"/>
                      <a:pt x="637534" y="143637"/>
                      <a:pt x="632116" y="194024"/>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22"/>
              <p:cNvSpPr/>
              <p:nvPr/>
            </p:nvSpPr>
            <p:spPr>
              <a:xfrm>
                <a:off x="4617971" y="4184904"/>
                <a:ext cx="631526" cy="344185"/>
              </a:xfrm>
              <a:custGeom>
                <a:avLst/>
                <a:gdLst/>
                <a:ahLst/>
                <a:cxnLst/>
                <a:rect l="l" t="t" r="r" b="b"/>
                <a:pathLst>
                  <a:path w="631526" h="344185" extrusionOk="0">
                    <a:moveTo>
                      <a:pt x="631527" y="172117"/>
                    </a:moveTo>
                    <a:cubicBezTo>
                      <a:pt x="626965" y="215265"/>
                      <a:pt x="596363" y="257842"/>
                      <a:pt x="539435" y="290608"/>
                    </a:cubicBezTo>
                    <a:cubicBezTo>
                      <a:pt x="415886" y="362045"/>
                      <a:pt x="215546" y="362045"/>
                      <a:pt x="91997" y="290608"/>
                    </a:cubicBezTo>
                    <a:cubicBezTo>
                      <a:pt x="34974" y="257651"/>
                      <a:pt x="4372" y="215265"/>
                      <a:pt x="0" y="172117"/>
                    </a:cubicBezTo>
                    <a:cubicBezTo>
                      <a:pt x="4372" y="129064"/>
                      <a:pt x="34974" y="86392"/>
                      <a:pt x="91997" y="53721"/>
                    </a:cubicBezTo>
                    <a:cubicBezTo>
                      <a:pt x="215546" y="-17907"/>
                      <a:pt x="415886" y="-17907"/>
                      <a:pt x="539435" y="53721"/>
                    </a:cubicBezTo>
                    <a:cubicBezTo>
                      <a:pt x="596363" y="86677"/>
                      <a:pt x="627440" y="129064"/>
                      <a:pt x="631527" y="172117"/>
                    </a:cubicBezTo>
                    <a:close/>
                  </a:path>
                </a:pathLst>
              </a:custGeom>
              <a:solidFill>
                <a:srgbClr val="E8A30A"/>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22"/>
              <p:cNvSpPr/>
              <p:nvPr/>
            </p:nvSpPr>
            <p:spPr>
              <a:xfrm>
                <a:off x="4779725" y="4267771"/>
                <a:ext cx="295065" cy="184880"/>
              </a:xfrm>
              <a:custGeom>
                <a:avLst/>
                <a:gdLst/>
                <a:ahLst/>
                <a:cxnLst/>
                <a:rect l="l" t="t" r="r" b="b"/>
                <a:pathLst>
                  <a:path w="295065" h="184880" extrusionOk="0">
                    <a:moveTo>
                      <a:pt x="149304" y="29337"/>
                    </a:moveTo>
                    <a:cubicBezTo>
                      <a:pt x="145417" y="29375"/>
                      <a:pt x="141549" y="29689"/>
                      <a:pt x="137710" y="30289"/>
                    </a:cubicBezTo>
                    <a:cubicBezTo>
                      <a:pt x="132483" y="31052"/>
                      <a:pt x="126685" y="32099"/>
                      <a:pt x="120223" y="33433"/>
                    </a:cubicBezTo>
                    <a:cubicBezTo>
                      <a:pt x="113760" y="34766"/>
                      <a:pt x="107013" y="36576"/>
                      <a:pt x="100075" y="38671"/>
                    </a:cubicBezTo>
                    <a:cubicBezTo>
                      <a:pt x="93311" y="40691"/>
                      <a:pt x="86703" y="43206"/>
                      <a:pt x="80307" y="46196"/>
                    </a:cubicBezTo>
                    <a:lnTo>
                      <a:pt x="131057" y="75629"/>
                    </a:lnTo>
                    <a:lnTo>
                      <a:pt x="140561" y="72390"/>
                    </a:lnTo>
                    <a:cubicBezTo>
                      <a:pt x="153486" y="68104"/>
                      <a:pt x="165651" y="64389"/>
                      <a:pt x="177151" y="61436"/>
                    </a:cubicBezTo>
                    <a:cubicBezTo>
                      <a:pt x="187899" y="58503"/>
                      <a:pt x="198914" y="56683"/>
                      <a:pt x="210034" y="56007"/>
                    </a:cubicBezTo>
                    <a:cubicBezTo>
                      <a:pt x="220155" y="55321"/>
                      <a:pt x="230315" y="55988"/>
                      <a:pt x="240256" y="58007"/>
                    </a:cubicBezTo>
                    <a:cubicBezTo>
                      <a:pt x="250463" y="60217"/>
                      <a:pt x="260242" y="64037"/>
                      <a:pt x="269242" y="69342"/>
                    </a:cubicBezTo>
                    <a:cubicBezTo>
                      <a:pt x="278024" y="73733"/>
                      <a:pt x="285541" y="80286"/>
                      <a:pt x="291101" y="88392"/>
                    </a:cubicBezTo>
                    <a:cubicBezTo>
                      <a:pt x="294817" y="94317"/>
                      <a:pt x="295986" y="101498"/>
                      <a:pt x="294332" y="108299"/>
                    </a:cubicBezTo>
                    <a:cubicBezTo>
                      <a:pt x="292194" y="115786"/>
                      <a:pt x="288088" y="122568"/>
                      <a:pt x="282453" y="127921"/>
                    </a:cubicBezTo>
                    <a:cubicBezTo>
                      <a:pt x="275477" y="134950"/>
                      <a:pt x="267693" y="141122"/>
                      <a:pt x="259263" y="146304"/>
                    </a:cubicBezTo>
                    <a:lnTo>
                      <a:pt x="291576" y="165354"/>
                    </a:lnTo>
                    <a:lnTo>
                      <a:pt x="273899" y="175546"/>
                    </a:lnTo>
                    <a:lnTo>
                      <a:pt x="241301" y="156496"/>
                    </a:lnTo>
                    <a:cubicBezTo>
                      <a:pt x="225781" y="164202"/>
                      <a:pt x="209549" y="170355"/>
                      <a:pt x="192832" y="174879"/>
                    </a:cubicBezTo>
                    <a:cubicBezTo>
                      <a:pt x="175345" y="179718"/>
                      <a:pt x="157478" y="183061"/>
                      <a:pt x="139421" y="184880"/>
                    </a:cubicBezTo>
                    <a:lnTo>
                      <a:pt x="122409" y="154305"/>
                    </a:lnTo>
                    <a:cubicBezTo>
                      <a:pt x="127146" y="154181"/>
                      <a:pt x="131874" y="153800"/>
                      <a:pt x="136569" y="153162"/>
                    </a:cubicBezTo>
                    <a:cubicBezTo>
                      <a:pt x="143726" y="152352"/>
                      <a:pt x="150835" y="151143"/>
                      <a:pt x="157858" y="149543"/>
                    </a:cubicBezTo>
                    <a:cubicBezTo>
                      <a:pt x="165746" y="147828"/>
                      <a:pt x="174014" y="145732"/>
                      <a:pt x="182758" y="143161"/>
                    </a:cubicBezTo>
                    <a:cubicBezTo>
                      <a:pt x="191245" y="140580"/>
                      <a:pt x="199532" y="137398"/>
                      <a:pt x="207563" y="133636"/>
                    </a:cubicBezTo>
                    <a:lnTo>
                      <a:pt x="157003" y="104394"/>
                    </a:lnTo>
                    <a:lnTo>
                      <a:pt x="150445" y="106680"/>
                    </a:lnTo>
                    <a:lnTo>
                      <a:pt x="143507" y="108776"/>
                    </a:lnTo>
                    <a:cubicBezTo>
                      <a:pt x="130772" y="112967"/>
                      <a:pt x="119177" y="116300"/>
                      <a:pt x="108533" y="118301"/>
                    </a:cubicBezTo>
                    <a:cubicBezTo>
                      <a:pt x="98766" y="120577"/>
                      <a:pt x="88806" y="121911"/>
                      <a:pt x="78786" y="122301"/>
                    </a:cubicBezTo>
                    <a:cubicBezTo>
                      <a:pt x="69941" y="122615"/>
                      <a:pt x="61093" y="121787"/>
                      <a:pt x="52461" y="119825"/>
                    </a:cubicBezTo>
                    <a:cubicBezTo>
                      <a:pt x="43893" y="117881"/>
                      <a:pt x="35661" y="114671"/>
                      <a:pt x="28036" y="110300"/>
                    </a:cubicBezTo>
                    <a:cubicBezTo>
                      <a:pt x="19700" y="105947"/>
                      <a:pt x="12480" y="99717"/>
                      <a:pt x="6938" y="92107"/>
                    </a:cubicBezTo>
                    <a:cubicBezTo>
                      <a:pt x="2819" y="86430"/>
                      <a:pt x="803" y="79496"/>
                      <a:pt x="1235" y="72485"/>
                    </a:cubicBezTo>
                    <a:cubicBezTo>
                      <a:pt x="1979" y="65189"/>
                      <a:pt x="4893" y="58283"/>
                      <a:pt x="9599" y="52673"/>
                    </a:cubicBezTo>
                    <a:cubicBezTo>
                      <a:pt x="15435" y="45310"/>
                      <a:pt x="22357" y="38891"/>
                      <a:pt x="30127" y="33623"/>
                    </a:cubicBezTo>
                    <a:lnTo>
                      <a:pt x="0" y="16954"/>
                    </a:lnTo>
                    <a:lnTo>
                      <a:pt x="17582" y="6763"/>
                    </a:lnTo>
                    <a:lnTo>
                      <a:pt x="47234" y="23908"/>
                    </a:lnTo>
                    <a:cubicBezTo>
                      <a:pt x="61177" y="17059"/>
                      <a:pt x="75797" y="11697"/>
                      <a:pt x="90856" y="7906"/>
                    </a:cubicBezTo>
                    <a:cubicBezTo>
                      <a:pt x="105192" y="4239"/>
                      <a:pt x="119769" y="1591"/>
                      <a:pt x="134479" y="0"/>
                    </a:cubicBezTo>
                    <a:close/>
                    <a:moveTo>
                      <a:pt x="62915" y="82772"/>
                    </a:moveTo>
                    <a:cubicBezTo>
                      <a:pt x="69599" y="86601"/>
                      <a:pt x="77300" y="88259"/>
                      <a:pt x="84964" y="87535"/>
                    </a:cubicBezTo>
                    <a:cubicBezTo>
                      <a:pt x="95260" y="86382"/>
                      <a:pt x="105397" y="84077"/>
                      <a:pt x="115186" y="80677"/>
                    </a:cubicBezTo>
                    <a:lnTo>
                      <a:pt x="67667" y="53150"/>
                    </a:lnTo>
                    <a:cubicBezTo>
                      <a:pt x="50180" y="64579"/>
                      <a:pt x="48659" y="74486"/>
                      <a:pt x="62915" y="82772"/>
                    </a:cubicBezTo>
                    <a:close/>
                    <a:moveTo>
                      <a:pt x="229802" y="96679"/>
                    </a:moveTo>
                    <a:cubicBezTo>
                      <a:pt x="222503" y="92755"/>
                      <a:pt x="214149" y="91250"/>
                      <a:pt x="205947" y="92393"/>
                    </a:cubicBezTo>
                    <a:cubicBezTo>
                      <a:pt x="194704" y="93907"/>
                      <a:pt x="183613" y="96364"/>
                      <a:pt x="172779" y="99727"/>
                    </a:cubicBezTo>
                    <a:lnTo>
                      <a:pt x="220298" y="127063"/>
                    </a:lnTo>
                    <a:cubicBezTo>
                      <a:pt x="240256" y="114776"/>
                      <a:pt x="243487" y="104204"/>
                      <a:pt x="229802" y="96679"/>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22"/>
              <p:cNvSpPr/>
              <p:nvPr/>
            </p:nvSpPr>
            <p:spPr>
              <a:xfrm>
                <a:off x="4901754" y="4404931"/>
                <a:ext cx="19007" cy="25527"/>
              </a:xfrm>
              <a:custGeom>
                <a:avLst/>
                <a:gdLst/>
                <a:ahLst/>
                <a:cxnLst/>
                <a:rect l="l" t="t" r="r" b="b"/>
                <a:pathLst>
                  <a:path w="19007" h="25527" extrusionOk="0">
                    <a:moveTo>
                      <a:pt x="0" y="17145"/>
                    </a:moveTo>
                    <a:cubicBezTo>
                      <a:pt x="0" y="15907"/>
                      <a:pt x="0" y="0"/>
                      <a:pt x="0" y="0"/>
                    </a:cubicBezTo>
                    <a:lnTo>
                      <a:pt x="19008" y="12478"/>
                    </a:lnTo>
                    <a:lnTo>
                      <a:pt x="10549" y="25527"/>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2" name="Google Shape;1122;p22"/>
              <p:cNvSpPr/>
              <p:nvPr/>
            </p:nvSpPr>
            <p:spPr>
              <a:xfrm>
                <a:off x="5028819" y="4415790"/>
                <a:ext cx="42101" cy="19716"/>
              </a:xfrm>
              <a:custGeom>
                <a:avLst/>
                <a:gdLst/>
                <a:ahLst/>
                <a:cxnLst/>
                <a:rect l="l" t="t"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3" name="Google Shape;1123;p22"/>
              <p:cNvSpPr/>
              <p:nvPr/>
            </p:nvSpPr>
            <p:spPr>
              <a:xfrm>
                <a:off x="5042980" y="4352543"/>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4" name="Google Shape;1124;p22"/>
              <p:cNvSpPr/>
              <p:nvPr/>
            </p:nvSpPr>
            <p:spPr>
              <a:xfrm>
                <a:off x="4944141" y="4358925"/>
                <a:ext cx="47328" cy="33146"/>
              </a:xfrm>
              <a:custGeom>
                <a:avLst/>
                <a:gdLst/>
                <a:ahLst/>
                <a:cxnLst/>
                <a:rect l="l" t="t" r="r" b="b"/>
                <a:pathLst>
                  <a:path w="47328" h="33146" extrusionOk="0">
                    <a:moveTo>
                      <a:pt x="0" y="10096"/>
                    </a:moveTo>
                    <a:lnTo>
                      <a:pt x="10454" y="0"/>
                    </a:lnTo>
                    <a:lnTo>
                      <a:pt x="47329" y="25622"/>
                    </a:lnTo>
                    <a:lnTo>
                      <a:pt x="45048" y="33147"/>
                    </a:lnTo>
                    <a:cubicBezTo>
                      <a:pt x="45048" y="33147"/>
                      <a:pt x="17487" y="21527"/>
                      <a:pt x="16537" y="20764"/>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22"/>
              <p:cNvSpPr/>
              <p:nvPr/>
            </p:nvSpPr>
            <p:spPr>
              <a:xfrm>
                <a:off x="4847487" y="4303680"/>
                <a:ext cx="58543" cy="38957"/>
              </a:xfrm>
              <a:custGeom>
                <a:avLst/>
                <a:gdLst/>
                <a:ahLst/>
                <a:cxnLst/>
                <a:rect l="l" t="t" r="r" b="b"/>
                <a:pathLst>
                  <a:path w="58543" h="38957" extrusionOk="0">
                    <a:moveTo>
                      <a:pt x="0" y="11144"/>
                    </a:moveTo>
                    <a:lnTo>
                      <a:pt x="49040" y="38958"/>
                    </a:lnTo>
                    <a:lnTo>
                      <a:pt x="58543" y="31623"/>
                    </a:lnTo>
                    <a:cubicBezTo>
                      <a:pt x="58543" y="31623"/>
                      <a:pt x="52461" y="24575"/>
                      <a:pt x="51986" y="23908"/>
                    </a:cubicBezTo>
                    <a:cubicBezTo>
                      <a:pt x="47612" y="18888"/>
                      <a:pt x="42482" y="14573"/>
                      <a:pt x="36780" y="11144"/>
                    </a:cubicBezTo>
                    <a:cubicBezTo>
                      <a:pt x="33168" y="10383"/>
                      <a:pt x="9884" y="0"/>
                      <a:pt x="9884" y="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22"/>
              <p:cNvSpPr/>
              <p:nvPr/>
            </p:nvSpPr>
            <p:spPr>
              <a:xfrm>
                <a:off x="4901754" y="4272629"/>
                <a:ext cx="27275" cy="24479"/>
              </a:xfrm>
              <a:custGeom>
                <a:avLst/>
                <a:gdLst/>
                <a:ahLst/>
                <a:cxnLst/>
                <a:rect l="l" t="t" r="r" b="b"/>
                <a:pathLst>
                  <a:path w="27275" h="24479" extrusionOk="0">
                    <a:moveTo>
                      <a:pt x="27276" y="24479"/>
                    </a:moveTo>
                    <a:lnTo>
                      <a:pt x="27276" y="7334"/>
                    </a:lnTo>
                    <a:lnTo>
                      <a:pt x="4752" y="0"/>
                    </a:lnTo>
                    <a:lnTo>
                      <a:pt x="0" y="13525"/>
                    </a:lnTo>
                    <a:lnTo>
                      <a:pt x="1140" y="19621"/>
                    </a:lnTo>
                    <a:lnTo>
                      <a:pt x="27276" y="2447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22"/>
              <p:cNvSpPr/>
              <p:nvPr/>
            </p:nvSpPr>
            <p:spPr>
              <a:xfrm>
                <a:off x="4779535" y="4267581"/>
                <a:ext cx="26040" cy="19430"/>
              </a:xfrm>
              <a:custGeom>
                <a:avLst/>
                <a:gdLst/>
                <a:ahLst/>
                <a:cxnLst/>
                <a:rect l="l" t="t" r="r" b="b"/>
                <a:pathLst>
                  <a:path w="26040" h="19430" extrusionOk="0">
                    <a:moveTo>
                      <a:pt x="0" y="17145"/>
                    </a:moveTo>
                    <a:lnTo>
                      <a:pt x="0" y="0"/>
                    </a:lnTo>
                    <a:lnTo>
                      <a:pt x="26040" y="2762"/>
                    </a:lnTo>
                    <a:lnTo>
                      <a:pt x="17677" y="19431"/>
                    </a:lnTo>
                    <a:lnTo>
                      <a:pt x="0"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22"/>
              <p:cNvSpPr/>
              <p:nvPr/>
            </p:nvSpPr>
            <p:spPr>
              <a:xfrm>
                <a:off x="4780485" y="4325492"/>
                <a:ext cx="29936" cy="30289"/>
              </a:xfrm>
              <a:custGeom>
                <a:avLst/>
                <a:gdLst/>
                <a:ahLst/>
                <a:cxnLst/>
                <a:rect l="l" t="t" r="r" b="b"/>
                <a:pathLst>
                  <a:path w="29936" h="30289" extrusionOk="0">
                    <a:moveTo>
                      <a:pt x="0" y="17907"/>
                    </a:moveTo>
                    <a:lnTo>
                      <a:pt x="0" y="0"/>
                    </a:lnTo>
                    <a:lnTo>
                      <a:pt x="29937" y="0"/>
                    </a:lnTo>
                    <a:lnTo>
                      <a:pt x="22619" y="16002"/>
                    </a:lnTo>
                    <a:lnTo>
                      <a:pt x="9599" y="3028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9" name="Google Shape;1129;p22"/>
              <p:cNvSpPr/>
              <p:nvPr/>
            </p:nvSpPr>
            <p:spPr>
              <a:xfrm>
                <a:off x="4779725" y="4250816"/>
                <a:ext cx="295065" cy="184594"/>
              </a:xfrm>
              <a:custGeom>
                <a:avLst/>
                <a:gdLst/>
                <a:ahLst/>
                <a:cxnLst/>
                <a:rect l="l" t="t" r="r" b="b"/>
                <a:pathLst>
                  <a:path w="295065" h="184594" extrusionOk="0">
                    <a:moveTo>
                      <a:pt x="149304" y="29146"/>
                    </a:moveTo>
                    <a:cubicBezTo>
                      <a:pt x="145417" y="29137"/>
                      <a:pt x="141540" y="29451"/>
                      <a:pt x="137710" y="30099"/>
                    </a:cubicBezTo>
                    <a:cubicBezTo>
                      <a:pt x="132483" y="30861"/>
                      <a:pt x="126685" y="31909"/>
                      <a:pt x="120223" y="33242"/>
                    </a:cubicBezTo>
                    <a:cubicBezTo>
                      <a:pt x="113760" y="34576"/>
                      <a:pt x="107013" y="36290"/>
                      <a:pt x="100075" y="38386"/>
                    </a:cubicBezTo>
                    <a:cubicBezTo>
                      <a:pt x="93308" y="40434"/>
                      <a:pt x="86701" y="42986"/>
                      <a:pt x="80307" y="46006"/>
                    </a:cubicBezTo>
                    <a:lnTo>
                      <a:pt x="131057" y="75343"/>
                    </a:lnTo>
                    <a:lnTo>
                      <a:pt x="140561" y="72199"/>
                    </a:lnTo>
                    <a:cubicBezTo>
                      <a:pt x="153486" y="67818"/>
                      <a:pt x="165651" y="64198"/>
                      <a:pt x="177151" y="61246"/>
                    </a:cubicBezTo>
                    <a:cubicBezTo>
                      <a:pt x="187899" y="58331"/>
                      <a:pt x="198914" y="56474"/>
                      <a:pt x="210034" y="55721"/>
                    </a:cubicBezTo>
                    <a:cubicBezTo>
                      <a:pt x="220155" y="55112"/>
                      <a:pt x="230315" y="55817"/>
                      <a:pt x="240256" y="57817"/>
                    </a:cubicBezTo>
                    <a:cubicBezTo>
                      <a:pt x="250453" y="59988"/>
                      <a:pt x="260242" y="63780"/>
                      <a:pt x="269242" y="69056"/>
                    </a:cubicBezTo>
                    <a:cubicBezTo>
                      <a:pt x="278014" y="73457"/>
                      <a:pt x="285541" y="80010"/>
                      <a:pt x="291101" y="88106"/>
                    </a:cubicBezTo>
                    <a:cubicBezTo>
                      <a:pt x="294817" y="94031"/>
                      <a:pt x="295986" y="101213"/>
                      <a:pt x="294332" y="108013"/>
                    </a:cubicBezTo>
                    <a:cubicBezTo>
                      <a:pt x="292175" y="115491"/>
                      <a:pt x="288079" y="122263"/>
                      <a:pt x="282453" y="127635"/>
                    </a:cubicBezTo>
                    <a:cubicBezTo>
                      <a:pt x="275477" y="134664"/>
                      <a:pt x="267693" y="140837"/>
                      <a:pt x="259263" y="146018"/>
                    </a:cubicBezTo>
                    <a:lnTo>
                      <a:pt x="291576" y="165068"/>
                    </a:lnTo>
                    <a:lnTo>
                      <a:pt x="273899" y="175260"/>
                    </a:lnTo>
                    <a:lnTo>
                      <a:pt x="241301" y="156210"/>
                    </a:lnTo>
                    <a:cubicBezTo>
                      <a:pt x="225762" y="163868"/>
                      <a:pt x="209539" y="170031"/>
                      <a:pt x="192832" y="174593"/>
                    </a:cubicBezTo>
                    <a:cubicBezTo>
                      <a:pt x="175345" y="179432"/>
                      <a:pt x="157478" y="182775"/>
                      <a:pt x="139421" y="184595"/>
                    </a:cubicBezTo>
                    <a:lnTo>
                      <a:pt x="122409" y="154019"/>
                    </a:lnTo>
                    <a:cubicBezTo>
                      <a:pt x="127146" y="153896"/>
                      <a:pt x="131874" y="153514"/>
                      <a:pt x="136569" y="152876"/>
                    </a:cubicBezTo>
                    <a:cubicBezTo>
                      <a:pt x="142937" y="152114"/>
                      <a:pt x="150065" y="150971"/>
                      <a:pt x="157858" y="149257"/>
                    </a:cubicBezTo>
                    <a:cubicBezTo>
                      <a:pt x="165651" y="147542"/>
                      <a:pt x="174014" y="145447"/>
                      <a:pt x="182758" y="142875"/>
                    </a:cubicBezTo>
                    <a:cubicBezTo>
                      <a:pt x="191245" y="140294"/>
                      <a:pt x="199532" y="137112"/>
                      <a:pt x="207563" y="133350"/>
                    </a:cubicBezTo>
                    <a:lnTo>
                      <a:pt x="157003" y="104108"/>
                    </a:lnTo>
                    <a:lnTo>
                      <a:pt x="150445" y="106394"/>
                    </a:lnTo>
                    <a:lnTo>
                      <a:pt x="143507" y="108490"/>
                    </a:lnTo>
                    <a:cubicBezTo>
                      <a:pt x="130772" y="112681"/>
                      <a:pt x="119177" y="116014"/>
                      <a:pt x="108533" y="118015"/>
                    </a:cubicBezTo>
                    <a:cubicBezTo>
                      <a:pt x="98772" y="120310"/>
                      <a:pt x="88807" y="121615"/>
                      <a:pt x="78786" y="121920"/>
                    </a:cubicBezTo>
                    <a:cubicBezTo>
                      <a:pt x="69946" y="122263"/>
                      <a:pt x="61097" y="121463"/>
                      <a:pt x="52461" y="119539"/>
                    </a:cubicBezTo>
                    <a:cubicBezTo>
                      <a:pt x="43906" y="117558"/>
                      <a:pt x="35680" y="114348"/>
                      <a:pt x="28036" y="110014"/>
                    </a:cubicBezTo>
                    <a:cubicBezTo>
                      <a:pt x="19642" y="105928"/>
                      <a:pt x="12295" y="99965"/>
                      <a:pt x="6558" y="92583"/>
                    </a:cubicBezTo>
                    <a:cubicBezTo>
                      <a:pt x="2453" y="86897"/>
                      <a:pt x="439" y="79962"/>
                      <a:pt x="855" y="72962"/>
                    </a:cubicBezTo>
                    <a:cubicBezTo>
                      <a:pt x="1599" y="65665"/>
                      <a:pt x="4512" y="58760"/>
                      <a:pt x="9219" y="53149"/>
                    </a:cubicBezTo>
                    <a:cubicBezTo>
                      <a:pt x="15027" y="45768"/>
                      <a:pt x="21955" y="39338"/>
                      <a:pt x="29747" y="34099"/>
                    </a:cubicBezTo>
                    <a:lnTo>
                      <a:pt x="0" y="16383"/>
                    </a:lnTo>
                    <a:lnTo>
                      <a:pt x="17392" y="6858"/>
                    </a:lnTo>
                    <a:lnTo>
                      <a:pt x="47044" y="24003"/>
                    </a:lnTo>
                    <a:cubicBezTo>
                      <a:pt x="60984" y="17126"/>
                      <a:pt x="75605" y="11725"/>
                      <a:pt x="90666" y="7906"/>
                    </a:cubicBezTo>
                    <a:cubicBezTo>
                      <a:pt x="105021" y="4324"/>
                      <a:pt x="119593" y="1686"/>
                      <a:pt x="134288" y="0"/>
                    </a:cubicBezTo>
                    <a:close/>
                    <a:moveTo>
                      <a:pt x="62915" y="82487"/>
                    </a:moveTo>
                    <a:cubicBezTo>
                      <a:pt x="69567" y="86401"/>
                      <a:pt x="77295" y="88068"/>
                      <a:pt x="84964" y="87249"/>
                    </a:cubicBezTo>
                    <a:cubicBezTo>
                      <a:pt x="95251" y="86087"/>
                      <a:pt x="105383" y="83820"/>
                      <a:pt x="115186" y="80486"/>
                    </a:cubicBezTo>
                    <a:lnTo>
                      <a:pt x="67667" y="52959"/>
                    </a:lnTo>
                    <a:cubicBezTo>
                      <a:pt x="50180" y="64008"/>
                      <a:pt x="48659" y="74295"/>
                      <a:pt x="62915" y="82487"/>
                    </a:cubicBezTo>
                    <a:close/>
                    <a:moveTo>
                      <a:pt x="229802" y="96488"/>
                    </a:moveTo>
                    <a:cubicBezTo>
                      <a:pt x="222531" y="92488"/>
                      <a:pt x="214149" y="90983"/>
                      <a:pt x="205947" y="92202"/>
                    </a:cubicBezTo>
                    <a:cubicBezTo>
                      <a:pt x="194695" y="93669"/>
                      <a:pt x="183604" y="96126"/>
                      <a:pt x="172779" y="99536"/>
                    </a:cubicBezTo>
                    <a:lnTo>
                      <a:pt x="220298" y="126873"/>
                    </a:lnTo>
                    <a:cubicBezTo>
                      <a:pt x="240256" y="114586"/>
                      <a:pt x="243487" y="104394"/>
                      <a:pt x="229802" y="96488"/>
                    </a:cubicBezTo>
                    <a:close/>
                  </a:path>
                </a:pathLst>
              </a:custGeom>
              <a:solidFill>
                <a:srgbClr val="F9CA06"/>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30" name="Google Shape;1130;p22"/>
            <p:cNvGrpSpPr/>
            <p:nvPr/>
          </p:nvGrpSpPr>
          <p:grpSpPr>
            <a:xfrm>
              <a:off x="2654955" y="3219989"/>
              <a:ext cx="883852" cy="621029"/>
              <a:chOff x="4464580" y="3962114"/>
              <a:chExt cx="883852" cy="621029"/>
            </a:xfrm>
          </p:grpSpPr>
          <p:sp>
            <p:nvSpPr>
              <p:cNvPr id="1131" name="Google Shape;1131;p22"/>
              <p:cNvSpPr/>
              <p:nvPr/>
            </p:nvSpPr>
            <p:spPr>
              <a:xfrm>
                <a:off x="4464580" y="4071651"/>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22"/>
              <p:cNvSpPr/>
              <p:nvPr/>
            </p:nvSpPr>
            <p:spPr>
              <a:xfrm>
                <a:off x="4464770" y="4214812"/>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22"/>
              <p:cNvSpPr/>
              <p:nvPr/>
            </p:nvSpPr>
            <p:spPr>
              <a:xfrm>
                <a:off x="5281905" y="4217860"/>
                <a:ext cx="66526" cy="157067"/>
              </a:xfrm>
              <a:custGeom>
                <a:avLst/>
                <a:gdLst/>
                <a:ahLst/>
                <a:cxnLst/>
                <a:rect l="l" t="t" r="r" b="b"/>
                <a:pathLst>
                  <a:path w="66526" h="157067" extrusionOk="0">
                    <a:moveTo>
                      <a:pt x="66527" y="0"/>
                    </a:moveTo>
                    <a:lnTo>
                      <a:pt x="66527" y="109538"/>
                    </a:lnTo>
                    <a:lnTo>
                      <a:pt x="21954" y="157067"/>
                    </a:lnTo>
                    <a:lnTo>
                      <a:pt x="0" y="31623"/>
                    </a:lnTo>
                    <a:lnTo>
                      <a:pt x="66527" y="0"/>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4" name="Google Shape;1134;p22"/>
              <p:cNvSpPr/>
              <p:nvPr/>
            </p:nvSpPr>
            <p:spPr>
              <a:xfrm>
                <a:off x="4464580" y="3962114"/>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5" name="Google Shape;1135;p22"/>
              <p:cNvSpPr/>
              <p:nvPr/>
            </p:nvSpPr>
            <p:spPr>
              <a:xfrm>
                <a:off x="4590295" y="4031718"/>
                <a:ext cx="632609" cy="366117"/>
              </a:xfrm>
              <a:custGeom>
                <a:avLst/>
                <a:gdLst/>
                <a:ahLst/>
                <a:cxnLst/>
                <a:rect l="l" t="t" r="r" b="b"/>
                <a:pathLst>
                  <a:path w="632609" h="366117" extrusionOk="0">
                    <a:moveTo>
                      <a:pt x="632022" y="194048"/>
                    </a:moveTo>
                    <a:cubicBezTo>
                      <a:pt x="627555" y="237101"/>
                      <a:pt x="596953" y="279773"/>
                      <a:pt x="540025" y="312539"/>
                    </a:cubicBezTo>
                    <a:cubicBezTo>
                      <a:pt x="416476" y="383977"/>
                      <a:pt x="216136" y="383977"/>
                      <a:pt x="92586" y="312539"/>
                    </a:cubicBezTo>
                    <a:cubicBezTo>
                      <a:pt x="35564" y="279583"/>
                      <a:pt x="4962" y="237101"/>
                      <a:pt x="590" y="194048"/>
                    </a:cubicBezTo>
                    <a:cubicBezTo>
                      <a:pt x="-4732" y="143661"/>
                      <a:pt x="25965" y="92131"/>
                      <a:pt x="92586" y="53650"/>
                    </a:cubicBezTo>
                    <a:cubicBezTo>
                      <a:pt x="216136" y="-17883"/>
                      <a:pt x="416476" y="-17883"/>
                      <a:pt x="540025" y="53650"/>
                    </a:cubicBezTo>
                    <a:cubicBezTo>
                      <a:pt x="606551" y="92607"/>
                      <a:pt x="637344" y="143661"/>
                      <a:pt x="632022" y="194048"/>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6" name="Google Shape;1136;p22"/>
              <p:cNvSpPr/>
              <p:nvPr/>
            </p:nvSpPr>
            <p:spPr>
              <a:xfrm>
                <a:off x="4590885" y="4053625"/>
                <a:ext cx="631431" cy="344209"/>
              </a:xfrm>
              <a:custGeom>
                <a:avLst/>
                <a:gdLst/>
                <a:ahLst/>
                <a:cxnLst/>
                <a:rect l="l" t="t" r="r" b="b"/>
                <a:pathLst>
                  <a:path w="631431" h="344209" extrusionOk="0">
                    <a:moveTo>
                      <a:pt x="631432" y="172140"/>
                    </a:moveTo>
                    <a:cubicBezTo>
                      <a:pt x="626965" y="215194"/>
                      <a:pt x="596363" y="257865"/>
                      <a:pt x="539435" y="290631"/>
                    </a:cubicBezTo>
                    <a:cubicBezTo>
                      <a:pt x="415886" y="362069"/>
                      <a:pt x="215546" y="362069"/>
                      <a:pt x="91997" y="290631"/>
                    </a:cubicBezTo>
                    <a:cubicBezTo>
                      <a:pt x="34974" y="257675"/>
                      <a:pt x="4372" y="215194"/>
                      <a:pt x="0" y="172140"/>
                    </a:cubicBezTo>
                    <a:cubicBezTo>
                      <a:pt x="4372" y="129088"/>
                      <a:pt x="34974" y="86415"/>
                      <a:pt x="91997" y="53649"/>
                    </a:cubicBezTo>
                    <a:cubicBezTo>
                      <a:pt x="215546" y="-17883"/>
                      <a:pt x="415886" y="-17883"/>
                      <a:pt x="539435" y="53649"/>
                    </a:cubicBezTo>
                    <a:cubicBezTo>
                      <a:pt x="596363" y="86701"/>
                      <a:pt x="626965" y="129088"/>
                      <a:pt x="631432" y="172140"/>
                    </a:cubicBezTo>
                    <a:close/>
                  </a:path>
                </a:pathLst>
              </a:custGeom>
              <a:solidFill>
                <a:srgbClr val="E8A30A"/>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7" name="Google Shape;1137;p22"/>
              <p:cNvSpPr/>
              <p:nvPr/>
            </p:nvSpPr>
            <p:spPr>
              <a:xfrm>
                <a:off x="4752449" y="4136612"/>
                <a:ext cx="294752" cy="184784"/>
              </a:xfrm>
              <a:custGeom>
                <a:avLst/>
                <a:gdLst/>
                <a:ahLst/>
                <a:cxnLst/>
                <a:rect l="l" t="t" r="r" b="b"/>
                <a:pathLst>
                  <a:path w="294752" h="184784" extrusionOk="0">
                    <a:moveTo>
                      <a:pt x="149495" y="29242"/>
                    </a:moveTo>
                    <a:cubicBezTo>
                      <a:pt x="145609" y="29232"/>
                      <a:pt x="141731" y="29546"/>
                      <a:pt x="137900" y="30194"/>
                    </a:cubicBezTo>
                    <a:cubicBezTo>
                      <a:pt x="132673" y="30956"/>
                      <a:pt x="126876" y="32004"/>
                      <a:pt x="120413" y="33338"/>
                    </a:cubicBezTo>
                    <a:cubicBezTo>
                      <a:pt x="113950" y="34671"/>
                      <a:pt x="107203" y="36481"/>
                      <a:pt x="100265" y="38481"/>
                    </a:cubicBezTo>
                    <a:cubicBezTo>
                      <a:pt x="93482" y="40576"/>
                      <a:pt x="86847" y="43119"/>
                      <a:pt x="80402" y="46101"/>
                    </a:cubicBezTo>
                    <a:lnTo>
                      <a:pt x="131247" y="75533"/>
                    </a:lnTo>
                    <a:lnTo>
                      <a:pt x="140751" y="72295"/>
                    </a:lnTo>
                    <a:cubicBezTo>
                      <a:pt x="153676" y="68008"/>
                      <a:pt x="165841" y="64294"/>
                      <a:pt x="177341" y="61341"/>
                    </a:cubicBezTo>
                    <a:cubicBezTo>
                      <a:pt x="188099" y="58426"/>
                      <a:pt x="199104" y="56569"/>
                      <a:pt x="210224" y="55816"/>
                    </a:cubicBezTo>
                    <a:cubicBezTo>
                      <a:pt x="220345" y="55207"/>
                      <a:pt x="230505" y="55912"/>
                      <a:pt x="240446" y="57912"/>
                    </a:cubicBezTo>
                    <a:cubicBezTo>
                      <a:pt x="250501" y="60122"/>
                      <a:pt x="260128" y="63951"/>
                      <a:pt x="268957" y="69247"/>
                    </a:cubicBezTo>
                    <a:cubicBezTo>
                      <a:pt x="277758" y="73609"/>
                      <a:pt x="285285" y="80172"/>
                      <a:pt x="290816" y="88297"/>
                    </a:cubicBezTo>
                    <a:cubicBezTo>
                      <a:pt x="294494" y="94240"/>
                      <a:pt x="295653" y="101403"/>
                      <a:pt x="294047" y="108204"/>
                    </a:cubicBezTo>
                    <a:cubicBezTo>
                      <a:pt x="291852" y="115662"/>
                      <a:pt x="287756" y="122425"/>
                      <a:pt x="282167" y="127825"/>
                    </a:cubicBezTo>
                    <a:cubicBezTo>
                      <a:pt x="275163" y="134855"/>
                      <a:pt x="267342" y="141027"/>
                      <a:pt x="258883" y="146209"/>
                    </a:cubicBezTo>
                    <a:lnTo>
                      <a:pt x="291196" y="165259"/>
                    </a:lnTo>
                    <a:lnTo>
                      <a:pt x="273614" y="175450"/>
                    </a:lnTo>
                    <a:lnTo>
                      <a:pt x="241016" y="156400"/>
                    </a:lnTo>
                    <a:cubicBezTo>
                      <a:pt x="225487" y="164068"/>
                      <a:pt x="209254" y="170231"/>
                      <a:pt x="192547" y="174784"/>
                    </a:cubicBezTo>
                    <a:cubicBezTo>
                      <a:pt x="175060" y="179622"/>
                      <a:pt x="157188" y="182966"/>
                      <a:pt x="139135" y="184785"/>
                    </a:cubicBezTo>
                    <a:lnTo>
                      <a:pt x="122314" y="154210"/>
                    </a:lnTo>
                    <a:cubicBezTo>
                      <a:pt x="127083" y="154086"/>
                      <a:pt x="131841" y="153705"/>
                      <a:pt x="136569" y="153067"/>
                    </a:cubicBezTo>
                    <a:cubicBezTo>
                      <a:pt x="142937" y="152305"/>
                      <a:pt x="150065" y="151162"/>
                      <a:pt x="157858" y="149447"/>
                    </a:cubicBezTo>
                    <a:cubicBezTo>
                      <a:pt x="165651" y="147733"/>
                      <a:pt x="174014" y="145637"/>
                      <a:pt x="182663" y="143065"/>
                    </a:cubicBezTo>
                    <a:cubicBezTo>
                      <a:pt x="191178" y="140494"/>
                      <a:pt x="199504" y="137312"/>
                      <a:pt x="207563" y="133540"/>
                    </a:cubicBezTo>
                    <a:lnTo>
                      <a:pt x="157003" y="104299"/>
                    </a:lnTo>
                    <a:lnTo>
                      <a:pt x="150350" y="106585"/>
                    </a:lnTo>
                    <a:lnTo>
                      <a:pt x="143507" y="108680"/>
                    </a:lnTo>
                    <a:cubicBezTo>
                      <a:pt x="130772" y="112871"/>
                      <a:pt x="119083" y="116205"/>
                      <a:pt x="108533" y="118205"/>
                    </a:cubicBezTo>
                    <a:cubicBezTo>
                      <a:pt x="98735" y="120482"/>
                      <a:pt x="88743" y="121825"/>
                      <a:pt x="78691" y="122206"/>
                    </a:cubicBezTo>
                    <a:cubicBezTo>
                      <a:pt x="69880" y="122472"/>
                      <a:pt x="61068" y="121644"/>
                      <a:pt x="52461" y="119729"/>
                    </a:cubicBezTo>
                    <a:cubicBezTo>
                      <a:pt x="43906" y="117748"/>
                      <a:pt x="35680" y="114538"/>
                      <a:pt x="28036" y="110204"/>
                    </a:cubicBezTo>
                    <a:cubicBezTo>
                      <a:pt x="19681" y="106004"/>
                      <a:pt x="12399" y="99946"/>
                      <a:pt x="6748" y="92488"/>
                    </a:cubicBezTo>
                    <a:cubicBezTo>
                      <a:pt x="2599" y="86820"/>
                      <a:pt x="581" y="79877"/>
                      <a:pt x="1045" y="72866"/>
                    </a:cubicBezTo>
                    <a:cubicBezTo>
                      <a:pt x="1795" y="65589"/>
                      <a:pt x="4672" y="58703"/>
                      <a:pt x="9314" y="53054"/>
                    </a:cubicBezTo>
                    <a:cubicBezTo>
                      <a:pt x="15159" y="45672"/>
                      <a:pt x="22117" y="39243"/>
                      <a:pt x="29937" y="34004"/>
                    </a:cubicBezTo>
                    <a:lnTo>
                      <a:pt x="0" y="16669"/>
                    </a:lnTo>
                    <a:lnTo>
                      <a:pt x="17772" y="6763"/>
                    </a:lnTo>
                    <a:lnTo>
                      <a:pt x="47424" y="23908"/>
                    </a:lnTo>
                    <a:cubicBezTo>
                      <a:pt x="61342" y="17002"/>
                      <a:pt x="75969" y="11639"/>
                      <a:pt x="91046" y="7906"/>
                    </a:cubicBezTo>
                    <a:cubicBezTo>
                      <a:pt x="105382" y="4238"/>
                      <a:pt x="119959" y="1591"/>
                      <a:pt x="134669" y="0"/>
                    </a:cubicBezTo>
                    <a:close/>
                    <a:moveTo>
                      <a:pt x="63105" y="82963"/>
                    </a:moveTo>
                    <a:cubicBezTo>
                      <a:pt x="69780" y="86811"/>
                      <a:pt x="77497" y="88449"/>
                      <a:pt x="85154" y="87630"/>
                    </a:cubicBezTo>
                    <a:cubicBezTo>
                      <a:pt x="95447" y="86506"/>
                      <a:pt x="105583" y="84239"/>
                      <a:pt x="115376" y="80867"/>
                    </a:cubicBezTo>
                    <a:lnTo>
                      <a:pt x="67857" y="53340"/>
                    </a:lnTo>
                    <a:cubicBezTo>
                      <a:pt x="50370" y="64484"/>
                      <a:pt x="48849" y="74390"/>
                      <a:pt x="63105" y="82963"/>
                    </a:cubicBezTo>
                    <a:close/>
                    <a:moveTo>
                      <a:pt x="229992" y="96869"/>
                    </a:moveTo>
                    <a:cubicBezTo>
                      <a:pt x="222721" y="92869"/>
                      <a:pt x="214339" y="91364"/>
                      <a:pt x="206137" y="92583"/>
                    </a:cubicBezTo>
                    <a:cubicBezTo>
                      <a:pt x="194894" y="94088"/>
                      <a:pt x="183803" y="96545"/>
                      <a:pt x="172969" y="99917"/>
                    </a:cubicBezTo>
                    <a:lnTo>
                      <a:pt x="220488" y="127254"/>
                    </a:lnTo>
                    <a:cubicBezTo>
                      <a:pt x="240446" y="114681"/>
                      <a:pt x="243677" y="104489"/>
                      <a:pt x="229992" y="96583"/>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8" name="Google Shape;1138;p22"/>
              <p:cNvSpPr/>
              <p:nvPr/>
            </p:nvSpPr>
            <p:spPr>
              <a:xfrm>
                <a:off x="4874763" y="4273581"/>
                <a:ext cx="19007" cy="25621"/>
              </a:xfrm>
              <a:custGeom>
                <a:avLst/>
                <a:gdLst/>
                <a:ahLst/>
                <a:cxnLst/>
                <a:rect l="l" t="t" r="r" b="b"/>
                <a:pathLst>
                  <a:path w="19007" h="25621" extrusionOk="0">
                    <a:moveTo>
                      <a:pt x="0" y="17240"/>
                    </a:moveTo>
                    <a:cubicBezTo>
                      <a:pt x="0" y="16002"/>
                      <a:pt x="0" y="0"/>
                      <a:pt x="0" y="0"/>
                    </a:cubicBezTo>
                    <a:lnTo>
                      <a:pt x="19008" y="12668"/>
                    </a:lnTo>
                    <a:lnTo>
                      <a:pt x="10644" y="25622"/>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9" name="Google Shape;1139;p22"/>
              <p:cNvSpPr/>
              <p:nvPr/>
            </p:nvSpPr>
            <p:spPr>
              <a:xfrm>
                <a:off x="5001734" y="4284535"/>
                <a:ext cx="42006" cy="19716"/>
              </a:xfrm>
              <a:custGeom>
                <a:avLst/>
                <a:gdLst/>
                <a:ahLst/>
                <a:cxnLst/>
                <a:rect l="l" t="t" r="r" b="b"/>
                <a:pathLst>
                  <a:path w="42006" h="19716" extrusionOk="0">
                    <a:moveTo>
                      <a:pt x="42007" y="17145"/>
                    </a:moveTo>
                    <a:lnTo>
                      <a:pt x="42007" y="0"/>
                    </a:lnTo>
                    <a:lnTo>
                      <a:pt x="0" y="3143"/>
                    </a:lnTo>
                    <a:lnTo>
                      <a:pt x="24140" y="19717"/>
                    </a:lnTo>
                    <a:lnTo>
                      <a:pt x="42007"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0" name="Google Shape;1140;p22"/>
              <p:cNvSpPr/>
              <p:nvPr/>
            </p:nvSpPr>
            <p:spPr>
              <a:xfrm>
                <a:off x="5015894" y="4221289"/>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22"/>
              <p:cNvSpPr/>
              <p:nvPr/>
            </p:nvSpPr>
            <p:spPr>
              <a:xfrm>
                <a:off x="4917055" y="4227671"/>
                <a:ext cx="47328" cy="33146"/>
              </a:xfrm>
              <a:custGeom>
                <a:avLst/>
                <a:gdLst/>
                <a:ahLst/>
                <a:cxnLst/>
                <a:rect l="l" t="t" r="r" b="b"/>
                <a:pathLst>
                  <a:path w="47328" h="33146" extrusionOk="0">
                    <a:moveTo>
                      <a:pt x="0" y="10096"/>
                    </a:moveTo>
                    <a:lnTo>
                      <a:pt x="10454" y="0"/>
                    </a:lnTo>
                    <a:lnTo>
                      <a:pt x="47329" y="25622"/>
                    </a:lnTo>
                    <a:lnTo>
                      <a:pt x="45048" y="33147"/>
                    </a:lnTo>
                    <a:cubicBezTo>
                      <a:pt x="45048" y="33147"/>
                      <a:pt x="17487" y="21431"/>
                      <a:pt x="16537" y="20764"/>
                    </a:cubicBezTo>
                    <a:cubicBezTo>
                      <a:pt x="15586" y="20098"/>
                      <a:pt x="0" y="10096"/>
                      <a:pt x="0" y="10096"/>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2" name="Google Shape;1142;p22"/>
              <p:cNvSpPr/>
              <p:nvPr/>
            </p:nvSpPr>
            <p:spPr>
              <a:xfrm>
                <a:off x="4820401" y="4172521"/>
                <a:ext cx="58543" cy="38957"/>
              </a:xfrm>
              <a:custGeom>
                <a:avLst/>
                <a:gdLst/>
                <a:ahLst/>
                <a:cxnLst/>
                <a:rect l="l" t="t" r="r" b="b"/>
                <a:pathLst>
                  <a:path w="58543" h="38957" extrusionOk="0">
                    <a:moveTo>
                      <a:pt x="0" y="11049"/>
                    </a:moveTo>
                    <a:lnTo>
                      <a:pt x="49040" y="38957"/>
                    </a:lnTo>
                    <a:lnTo>
                      <a:pt x="58543" y="31623"/>
                    </a:lnTo>
                    <a:cubicBezTo>
                      <a:pt x="58543" y="31623"/>
                      <a:pt x="52366" y="24575"/>
                      <a:pt x="51986" y="23908"/>
                    </a:cubicBezTo>
                    <a:cubicBezTo>
                      <a:pt x="47568" y="18869"/>
                      <a:pt x="42409" y="14526"/>
                      <a:pt x="36685" y="11049"/>
                    </a:cubicBezTo>
                    <a:cubicBezTo>
                      <a:pt x="33073" y="10382"/>
                      <a:pt x="9789" y="0"/>
                      <a:pt x="9789" y="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3" name="Google Shape;1143;p22"/>
              <p:cNvSpPr/>
              <p:nvPr/>
            </p:nvSpPr>
            <p:spPr>
              <a:xfrm>
                <a:off x="4874573" y="4141374"/>
                <a:ext cx="27370" cy="24479"/>
              </a:xfrm>
              <a:custGeom>
                <a:avLst/>
                <a:gdLst/>
                <a:ahLst/>
                <a:cxnLst/>
                <a:rect l="l" t="t" r="r" b="b"/>
                <a:pathLst>
                  <a:path w="27370" h="24479" extrusionOk="0">
                    <a:moveTo>
                      <a:pt x="27371" y="24479"/>
                    </a:moveTo>
                    <a:lnTo>
                      <a:pt x="27371" y="7334"/>
                    </a:lnTo>
                    <a:lnTo>
                      <a:pt x="4847" y="0"/>
                    </a:lnTo>
                    <a:lnTo>
                      <a:pt x="0" y="13430"/>
                    </a:lnTo>
                    <a:lnTo>
                      <a:pt x="1235" y="19621"/>
                    </a:lnTo>
                    <a:lnTo>
                      <a:pt x="27371" y="2447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4" name="Google Shape;1144;p22"/>
              <p:cNvSpPr/>
              <p:nvPr/>
            </p:nvSpPr>
            <p:spPr>
              <a:xfrm>
                <a:off x="4752449" y="4136326"/>
                <a:ext cx="26040" cy="19430"/>
              </a:xfrm>
              <a:custGeom>
                <a:avLst/>
                <a:gdLst/>
                <a:ahLst/>
                <a:cxnLst/>
                <a:rect l="l" t="t" r="r" b="b"/>
                <a:pathLst>
                  <a:path w="26040" h="19430" extrusionOk="0">
                    <a:moveTo>
                      <a:pt x="0" y="17145"/>
                    </a:moveTo>
                    <a:lnTo>
                      <a:pt x="0" y="0"/>
                    </a:lnTo>
                    <a:lnTo>
                      <a:pt x="26040" y="2762"/>
                    </a:lnTo>
                    <a:lnTo>
                      <a:pt x="17582" y="19431"/>
                    </a:lnTo>
                    <a:lnTo>
                      <a:pt x="0"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5" name="Google Shape;1145;p22"/>
              <p:cNvSpPr/>
              <p:nvPr/>
            </p:nvSpPr>
            <p:spPr>
              <a:xfrm>
                <a:off x="4753400" y="4193857"/>
                <a:ext cx="29936" cy="30480"/>
              </a:xfrm>
              <a:custGeom>
                <a:avLst/>
                <a:gdLst/>
                <a:ahLst/>
                <a:cxnLst/>
                <a:rect l="l" t="t" r="r" b="b"/>
                <a:pathLst>
                  <a:path w="29936" h="30480" extrusionOk="0">
                    <a:moveTo>
                      <a:pt x="0" y="17907"/>
                    </a:moveTo>
                    <a:lnTo>
                      <a:pt x="0" y="0"/>
                    </a:lnTo>
                    <a:lnTo>
                      <a:pt x="29937" y="0"/>
                    </a:lnTo>
                    <a:lnTo>
                      <a:pt x="22619" y="16193"/>
                    </a:lnTo>
                    <a:lnTo>
                      <a:pt x="9599" y="30480"/>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6" name="Google Shape;1146;p22"/>
              <p:cNvSpPr/>
              <p:nvPr/>
            </p:nvSpPr>
            <p:spPr>
              <a:xfrm>
                <a:off x="4752639" y="4119372"/>
                <a:ext cx="294568" cy="184689"/>
              </a:xfrm>
              <a:custGeom>
                <a:avLst/>
                <a:gdLst/>
                <a:ahLst/>
                <a:cxnLst/>
                <a:rect l="l" t="t" r="r" b="b"/>
                <a:pathLst>
                  <a:path w="294568" h="184689" extrusionOk="0">
                    <a:moveTo>
                      <a:pt x="149304" y="29337"/>
                    </a:moveTo>
                    <a:cubicBezTo>
                      <a:pt x="145419" y="29327"/>
                      <a:pt x="141541" y="29642"/>
                      <a:pt x="137710" y="30289"/>
                    </a:cubicBezTo>
                    <a:cubicBezTo>
                      <a:pt x="132483" y="31051"/>
                      <a:pt x="126685" y="32004"/>
                      <a:pt x="120223" y="33433"/>
                    </a:cubicBezTo>
                    <a:cubicBezTo>
                      <a:pt x="113760" y="34862"/>
                      <a:pt x="107013" y="36481"/>
                      <a:pt x="100075" y="38576"/>
                    </a:cubicBezTo>
                    <a:cubicBezTo>
                      <a:pt x="93278" y="40624"/>
                      <a:pt x="86638" y="43177"/>
                      <a:pt x="80212" y="46196"/>
                    </a:cubicBezTo>
                    <a:lnTo>
                      <a:pt x="131057" y="75533"/>
                    </a:lnTo>
                    <a:lnTo>
                      <a:pt x="140561" y="72295"/>
                    </a:lnTo>
                    <a:cubicBezTo>
                      <a:pt x="153486" y="68008"/>
                      <a:pt x="165651" y="64389"/>
                      <a:pt x="177151" y="61341"/>
                    </a:cubicBezTo>
                    <a:cubicBezTo>
                      <a:pt x="187918" y="58503"/>
                      <a:pt x="198924" y="56683"/>
                      <a:pt x="210034" y="55912"/>
                    </a:cubicBezTo>
                    <a:cubicBezTo>
                      <a:pt x="220155" y="55302"/>
                      <a:pt x="230315" y="56007"/>
                      <a:pt x="240256" y="58007"/>
                    </a:cubicBezTo>
                    <a:cubicBezTo>
                      <a:pt x="250301" y="60179"/>
                      <a:pt x="259929" y="63979"/>
                      <a:pt x="268767" y="69247"/>
                    </a:cubicBezTo>
                    <a:cubicBezTo>
                      <a:pt x="277539" y="73647"/>
                      <a:pt x="285066" y="80200"/>
                      <a:pt x="290626" y="88297"/>
                    </a:cubicBezTo>
                    <a:cubicBezTo>
                      <a:pt x="294313" y="94231"/>
                      <a:pt x="295473" y="101403"/>
                      <a:pt x="293857" y="108204"/>
                    </a:cubicBezTo>
                    <a:cubicBezTo>
                      <a:pt x="291662" y="115662"/>
                      <a:pt x="287566" y="122425"/>
                      <a:pt x="281977" y="127825"/>
                    </a:cubicBezTo>
                    <a:cubicBezTo>
                      <a:pt x="274964" y="134826"/>
                      <a:pt x="267151" y="140960"/>
                      <a:pt x="258693" y="146113"/>
                    </a:cubicBezTo>
                    <a:lnTo>
                      <a:pt x="291006" y="165163"/>
                    </a:lnTo>
                    <a:lnTo>
                      <a:pt x="273424" y="175355"/>
                    </a:lnTo>
                    <a:lnTo>
                      <a:pt x="240826" y="156305"/>
                    </a:lnTo>
                    <a:cubicBezTo>
                      <a:pt x="225287" y="163944"/>
                      <a:pt x="209064" y="170069"/>
                      <a:pt x="192357" y="174593"/>
                    </a:cubicBezTo>
                    <a:cubicBezTo>
                      <a:pt x="174879" y="179508"/>
                      <a:pt x="157007" y="182880"/>
                      <a:pt x="138945" y="184690"/>
                    </a:cubicBezTo>
                    <a:lnTo>
                      <a:pt x="122124" y="154210"/>
                    </a:lnTo>
                    <a:cubicBezTo>
                      <a:pt x="126892" y="154133"/>
                      <a:pt x="131651" y="153781"/>
                      <a:pt x="136379" y="153162"/>
                    </a:cubicBezTo>
                    <a:cubicBezTo>
                      <a:pt x="142747" y="152400"/>
                      <a:pt x="149875" y="151162"/>
                      <a:pt x="157668" y="149447"/>
                    </a:cubicBezTo>
                    <a:cubicBezTo>
                      <a:pt x="165461" y="147733"/>
                      <a:pt x="173824" y="145637"/>
                      <a:pt x="182473" y="143161"/>
                    </a:cubicBezTo>
                    <a:cubicBezTo>
                      <a:pt x="190988" y="140589"/>
                      <a:pt x="199313" y="137408"/>
                      <a:pt x="207373" y="133636"/>
                    </a:cubicBezTo>
                    <a:lnTo>
                      <a:pt x="156812" y="104394"/>
                    </a:lnTo>
                    <a:lnTo>
                      <a:pt x="150160" y="106775"/>
                    </a:lnTo>
                    <a:lnTo>
                      <a:pt x="143317" y="108871"/>
                    </a:lnTo>
                    <a:cubicBezTo>
                      <a:pt x="130582" y="113062"/>
                      <a:pt x="118892" y="116300"/>
                      <a:pt x="108343" y="118396"/>
                    </a:cubicBezTo>
                    <a:cubicBezTo>
                      <a:pt x="98545" y="120672"/>
                      <a:pt x="88552" y="122015"/>
                      <a:pt x="78501" y="122396"/>
                    </a:cubicBezTo>
                    <a:cubicBezTo>
                      <a:pt x="69686" y="122758"/>
                      <a:pt x="60862" y="121929"/>
                      <a:pt x="52271" y="119920"/>
                    </a:cubicBezTo>
                    <a:cubicBezTo>
                      <a:pt x="43701" y="117986"/>
                      <a:pt x="35469" y="114767"/>
                      <a:pt x="27846" y="110395"/>
                    </a:cubicBezTo>
                    <a:cubicBezTo>
                      <a:pt x="19529" y="106013"/>
                      <a:pt x="12316" y="99793"/>
                      <a:pt x="6748" y="92202"/>
                    </a:cubicBezTo>
                    <a:cubicBezTo>
                      <a:pt x="2599" y="86535"/>
                      <a:pt x="581" y="79591"/>
                      <a:pt x="1045" y="72580"/>
                    </a:cubicBezTo>
                    <a:cubicBezTo>
                      <a:pt x="1772" y="65303"/>
                      <a:pt x="4652" y="58398"/>
                      <a:pt x="9314" y="52768"/>
                    </a:cubicBezTo>
                    <a:cubicBezTo>
                      <a:pt x="15159" y="45386"/>
                      <a:pt x="22117" y="38957"/>
                      <a:pt x="29937" y="33718"/>
                    </a:cubicBezTo>
                    <a:lnTo>
                      <a:pt x="0" y="16383"/>
                    </a:lnTo>
                    <a:lnTo>
                      <a:pt x="17582" y="6763"/>
                    </a:lnTo>
                    <a:lnTo>
                      <a:pt x="47044" y="24003"/>
                    </a:lnTo>
                    <a:cubicBezTo>
                      <a:pt x="60959" y="17069"/>
                      <a:pt x="75586" y="11668"/>
                      <a:pt x="90666" y="7906"/>
                    </a:cubicBezTo>
                    <a:cubicBezTo>
                      <a:pt x="105011" y="4286"/>
                      <a:pt x="119585" y="1638"/>
                      <a:pt x="134288" y="0"/>
                    </a:cubicBezTo>
                    <a:close/>
                    <a:moveTo>
                      <a:pt x="62915" y="82677"/>
                    </a:moveTo>
                    <a:cubicBezTo>
                      <a:pt x="69578" y="86553"/>
                      <a:pt x="77297" y="88220"/>
                      <a:pt x="84964" y="87439"/>
                    </a:cubicBezTo>
                    <a:cubicBezTo>
                      <a:pt x="95249" y="86268"/>
                      <a:pt x="105380" y="84001"/>
                      <a:pt x="115186" y="80677"/>
                    </a:cubicBezTo>
                    <a:lnTo>
                      <a:pt x="67667" y="53149"/>
                    </a:lnTo>
                    <a:cubicBezTo>
                      <a:pt x="50180" y="64579"/>
                      <a:pt x="48659" y="74390"/>
                      <a:pt x="62915" y="82677"/>
                    </a:cubicBezTo>
                    <a:close/>
                    <a:moveTo>
                      <a:pt x="229802" y="96679"/>
                    </a:moveTo>
                    <a:cubicBezTo>
                      <a:pt x="222531" y="92678"/>
                      <a:pt x="214149" y="91173"/>
                      <a:pt x="205947" y="92392"/>
                    </a:cubicBezTo>
                    <a:cubicBezTo>
                      <a:pt x="194695" y="93850"/>
                      <a:pt x="183594" y="96307"/>
                      <a:pt x="172779" y="99727"/>
                    </a:cubicBezTo>
                    <a:lnTo>
                      <a:pt x="220298" y="127063"/>
                    </a:lnTo>
                    <a:cubicBezTo>
                      <a:pt x="240379" y="114681"/>
                      <a:pt x="243554" y="104556"/>
                      <a:pt x="229802" y="96679"/>
                    </a:cubicBezTo>
                    <a:close/>
                  </a:path>
                </a:pathLst>
              </a:custGeom>
              <a:solidFill>
                <a:srgbClr val="F9CA06"/>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47" name="Google Shape;1147;p22"/>
            <p:cNvGrpSpPr/>
            <p:nvPr/>
          </p:nvGrpSpPr>
          <p:grpSpPr>
            <a:xfrm>
              <a:off x="2692590" y="3093401"/>
              <a:ext cx="883852" cy="621030"/>
              <a:chOff x="4502215" y="3835526"/>
              <a:chExt cx="883852" cy="621030"/>
            </a:xfrm>
          </p:grpSpPr>
          <p:sp>
            <p:nvSpPr>
              <p:cNvPr id="1148" name="Google Shape;1148;p22"/>
              <p:cNvSpPr/>
              <p:nvPr/>
            </p:nvSpPr>
            <p:spPr>
              <a:xfrm>
                <a:off x="4502215" y="3945064"/>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9" name="Google Shape;1149;p22"/>
              <p:cNvSpPr/>
              <p:nvPr/>
            </p:nvSpPr>
            <p:spPr>
              <a:xfrm>
                <a:off x="4502310" y="4088225"/>
                <a:ext cx="87339" cy="116490"/>
              </a:xfrm>
              <a:custGeom>
                <a:avLst/>
                <a:gdLst/>
                <a:ahLst/>
                <a:cxnLst/>
                <a:rect l="l" t="t" r="r" b="b"/>
                <a:pathLst>
                  <a:path w="87339" h="116490" extrusionOk="0">
                    <a:moveTo>
                      <a:pt x="0" y="116491"/>
                    </a:moveTo>
                    <a:lnTo>
                      <a:pt x="0" y="0"/>
                    </a:lnTo>
                    <a:lnTo>
                      <a:pt x="87340" y="77915"/>
                    </a:lnTo>
                    <a:lnTo>
                      <a:pt x="0" y="116491"/>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0" name="Google Shape;1150;p22"/>
              <p:cNvSpPr/>
              <p:nvPr/>
            </p:nvSpPr>
            <p:spPr>
              <a:xfrm>
                <a:off x="5319540" y="4091273"/>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1" name="Google Shape;1151;p22"/>
              <p:cNvSpPr/>
              <p:nvPr/>
            </p:nvSpPr>
            <p:spPr>
              <a:xfrm>
                <a:off x="4502215" y="383552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2" name="Google Shape;1152;p22"/>
              <p:cNvSpPr/>
              <p:nvPr/>
            </p:nvSpPr>
            <p:spPr>
              <a:xfrm>
                <a:off x="4627912" y="3905130"/>
                <a:ext cx="632610" cy="366117"/>
              </a:xfrm>
              <a:custGeom>
                <a:avLst/>
                <a:gdLst/>
                <a:ahLst/>
                <a:cxnLst/>
                <a:rect l="l" t="t" r="r" b="b"/>
                <a:pathLst>
                  <a:path w="632610" h="366117" extrusionOk="0">
                    <a:moveTo>
                      <a:pt x="632040" y="194048"/>
                    </a:moveTo>
                    <a:cubicBezTo>
                      <a:pt x="627573" y="237101"/>
                      <a:pt x="596971" y="279773"/>
                      <a:pt x="539948" y="312539"/>
                    </a:cubicBezTo>
                    <a:cubicBezTo>
                      <a:pt x="416399" y="383977"/>
                      <a:pt x="216059" y="383977"/>
                      <a:pt x="92510" y="312539"/>
                    </a:cubicBezTo>
                    <a:cubicBezTo>
                      <a:pt x="35487" y="279487"/>
                      <a:pt x="4980" y="237101"/>
                      <a:pt x="608" y="194048"/>
                    </a:cubicBezTo>
                    <a:cubicBezTo>
                      <a:pt x="-4809" y="143661"/>
                      <a:pt x="25983" y="92131"/>
                      <a:pt x="92510" y="53650"/>
                    </a:cubicBezTo>
                    <a:cubicBezTo>
                      <a:pt x="216059" y="-17883"/>
                      <a:pt x="416399" y="-17883"/>
                      <a:pt x="539948" y="53650"/>
                    </a:cubicBezTo>
                    <a:cubicBezTo>
                      <a:pt x="606570" y="92131"/>
                      <a:pt x="637267" y="143661"/>
                      <a:pt x="632040" y="194048"/>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3" name="Google Shape;1153;p22"/>
              <p:cNvSpPr/>
              <p:nvPr/>
            </p:nvSpPr>
            <p:spPr>
              <a:xfrm>
                <a:off x="4628520" y="3927038"/>
                <a:ext cx="631431" cy="344209"/>
              </a:xfrm>
              <a:custGeom>
                <a:avLst/>
                <a:gdLst/>
                <a:ahLst/>
                <a:cxnLst/>
                <a:rect l="l" t="t" r="r" b="b"/>
                <a:pathLst>
                  <a:path w="631431" h="344209" extrusionOk="0">
                    <a:moveTo>
                      <a:pt x="631432" y="172140"/>
                    </a:moveTo>
                    <a:cubicBezTo>
                      <a:pt x="626965" y="215194"/>
                      <a:pt x="596363" y="257865"/>
                      <a:pt x="539340" y="290631"/>
                    </a:cubicBezTo>
                    <a:cubicBezTo>
                      <a:pt x="415791" y="362069"/>
                      <a:pt x="215451" y="362069"/>
                      <a:pt x="91902" y="290631"/>
                    </a:cubicBezTo>
                    <a:cubicBezTo>
                      <a:pt x="34879" y="257580"/>
                      <a:pt x="4372" y="215194"/>
                      <a:pt x="0" y="172140"/>
                    </a:cubicBezTo>
                    <a:cubicBezTo>
                      <a:pt x="4372" y="129087"/>
                      <a:pt x="34974" y="86415"/>
                      <a:pt x="91902" y="53650"/>
                    </a:cubicBezTo>
                    <a:cubicBezTo>
                      <a:pt x="215451" y="-17883"/>
                      <a:pt x="415791" y="-17883"/>
                      <a:pt x="539340" y="53650"/>
                    </a:cubicBezTo>
                    <a:cubicBezTo>
                      <a:pt x="596363" y="86606"/>
                      <a:pt x="626965" y="129087"/>
                      <a:pt x="631432" y="172140"/>
                    </a:cubicBezTo>
                    <a:close/>
                  </a:path>
                </a:pathLst>
              </a:custGeom>
              <a:solidFill>
                <a:srgbClr val="E8A30A"/>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4" name="Google Shape;1154;p22"/>
              <p:cNvSpPr/>
              <p:nvPr/>
            </p:nvSpPr>
            <p:spPr>
              <a:xfrm>
                <a:off x="4789989" y="4009739"/>
                <a:ext cx="294525" cy="184880"/>
              </a:xfrm>
              <a:custGeom>
                <a:avLst/>
                <a:gdLst/>
                <a:ahLst/>
                <a:cxnLst/>
                <a:rect l="l" t="t" r="r" b="b"/>
                <a:pathLst>
                  <a:path w="294525" h="184880" extrusionOk="0">
                    <a:moveTo>
                      <a:pt x="149495" y="29528"/>
                    </a:moveTo>
                    <a:cubicBezTo>
                      <a:pt x="145608" y="29518"/>
                      <a:pt x="141730" y="29832"/>
                      <a:pt x="137900" y="30480"/>
                    </a:cubicBezTo>
                    <a:cubicBezTo>
                      <a:pt x="132768" y="31147"/>
                      <a:pt x="126876" y="32195"/>
                      <a:pt x="120413" y="33623"/>
                    </a:cubicBezTo>
                    <a:cubicBezTo>
                      <a:pt x="113950" y="35052"/>
                      <a:pt x="107298" y="36671"/>
                      <a:pt x="100360" y="38767"/>
                    </a:cubicBezTo>
                    <a:cubicBezTo>
                      <a:pt x="93573" y="40815"/>
                      <a:pt x="86937" y="43329"/>
                      <a:pt x="80497" y="46291"/>
                    </a:cubicBezTo>
                    <a:lnTo>
                      <a:pt x="131342" y="75724"/>
                    </a:lnTo>
                    <a:lnTo>
                      <a:pt x="140371" y="72485"/>
                    </a:lnTo>
                    <a:cubicBezTo>
                      <a:pt x="153296" y="68199"/>
                      <a:pt x="165556" y="64579"/>
                      <a:pt x="176960" y="61531"/>
                    </a:cubicBezTo>
                    <a:cubicBezTo>
                      <a:pt x="187728" y="58693"/>
                      <a:pt x="198734" y="56874"/>
                      <a:pt x="209844" y="56102"/>
                    </a:cubicBezTo>
                    <a:cubicBezTo>
                      <a:pt x="219994" y="55493"/>
                      <a:pt x="230191" y="56197"/>
                      <a:pt x="240161" y="58198"/>
                    </a:cubicBezTo>
                    <a:cubicBezTo>
                      <a:pt x="250206" y="60370"/>
                      <a:pt x="259833" y="64170"/>
                      <a:pt x="268672" y="69437"/>
                    </a:cubicBezTo>
                    <a:cubicBezTo>
                      <a:pt x="277444" y="73838"/>
                      <a:pt x="284971" y="80391"/>
                      <a:pt x="290531" y="88487"/>
                    </a:cubicBezTo>
                    <a:cubicBezTo>
                      <a:pt x="294294" y="94355"/>
                      <a:pt x="295463" y="101527"/>
                      <a:pt x="293762" y="108299"/>
                    </a:cubicBezTo>
                    <a:cubicBezTo>
                      <a:pt x="291633" y="115814"/>
                      <a:pt x="287528" y="122625"/>
                      <a:pt x="281882" y="128016"/>
                    </a:cubicBezTo>
                    <a:cubicBezTo>
                      <a:pt x="274906" y="135017"/>
                      <a:pt x="267123" y="141161"/>
                      <a:pt x="258693" y="146304"/>
                    </a:cubicBezTo>
                    <a:lnTo>
                      <a:pt x="291006" y="165354"/>
                    </a:lnTo>
                    <a:lnTo>
                      <a:pt x="273329" y="175546"/>
                    </a:lnTo>
                    <a:lnTo>
                      <a:pt x="240731" y="156496"/>
                    </a:lnTo>
                    <a:cubicBezTo>
                      <a:pt x="225211" y="164163"/>
                      <a:pt x="208979" y="170288"/>
                      <a:pt x="192262" y="174784"/>
                    </a:cubicBezTo>
                    <a:cubicBezTo>
                      <a:pt x="174775" y="179661"/>
                      <a:pt x="156907" y="183032"/>
                      <a:pt x="138850" y="184880"/>
                    </a:cubicBezTo>
                    <a:lnTo>
                      <a:pt x="121839" y="154210"/>
                    </a:lnTo>
                    <a:cubicBezTo>
                      <a:pt x="124975" y="154210"/>
                      <a:pt x="129727" y="154210"/>
                      <a:pt x="136094" y="153162"/>
                    </a:cubicBezTo>
                    <a:cubicBezTo>
                      <a:pt x="142462" y="152114"/>
                      <a:pt x="149495" y="151162"/>
                      <a:pt x="157383" y="149447"/>
                    </a:cubicBezTo>
                    <a:cubicBezTo>
                      <a:pt x="165271" y="147733"/>
                      <a:pt x="173444" y="145637"/>
                      <a:pt x="182188" y="143161"/>
                    </a:cubicBezTo>
                    <a:cubicBezTo>
                      <a:pt x="190684" y="140608"/>
                      <a:pt x="198971" y="137427"/>
                      <a:pt x="206992" y="133636"/>
                    </a:cubicBezTo>
                    <a:lnTo>
                      <a:pt x="156907" y="105061"/>
                    </a:lnTo>
                    <a:cubicBezTo>
                      <a:pt x="154722" y="105918"/>
                      <a:pt x="152536" y="106680"/>
                      <a:pt x="150255" y="107347"/>
                    </a:cubicBezTo>
                    <a:lnTo>
                      <a:pt x="143317" y="109538"/>
                    </a:lnTo>
                    <a:cubicBezTo>
                      <a:pt x="130582" y="113729"/>
                      <a:pt x="118987" y="116967"/>
                      <a:pt x="108343" y="119063"/>
                    </a:cubicBezTo>
                    <a:cubicBezTo>
                      <a:pt x="98577" y="121339"/>
                      <a:pt x="88616" y="122682"/>
                      <a:pt x="78596" y="123063"/>
                    </a:cubicBezTo>
                    <a:cubicBezTo>
                      <a:pt x="69750" y="123425"/>
                      <a:pt x="60896" y="122587"/>
                      <a:pt x="52271" y="120587"/>
                    </a:cubicBezTo>
                    <a:cubicBezTo>
                      <a:pt x="43732" y="118643"/>
                      <a:pt x="35532" y="115433"/>
                      <a:pt x="27941" y="111062"/>
                    </a:cubicBezTo>
                    <a:cubicBezTo>
                      <a:pt x="19600" y="106671"/>
                      <a:pt x="12355" y="100460"/>
                      <a:pt x="6748" y="92869"/>
                    </a:cubicBezTo>
                    <a:cubicBezTo>
                      <a:pt x="2692" y="87163"/>
                      <a:pt x="682" y="80248"/>
                      <a:pt x="1045" y="73247"/>
                    </a:cubicBezTo>
                    <a:cubicBezTo>
                      <a:pt x="1772" y="65951"/>
                      <a:pt x="4687" y="59036"/>
                      <a:pt x="9409" y="53435"/>
                    </a:cubicBezTo>
                    <a:cubicBezTo>
                      <a:pt x="15216" y="46053"/>
                      <a:pt x="22143" y="39624"/>
                      <a:pt x="29937" y="34385"/>
                    </a:cubicBezTo>
                    <a:lnTo>
                      <a:pt x="0" y="17050"/>
                    </a:lnTo>
                    <a:lnTo>
                      <a:pt x="17677" y="6858"/>
                    </a:lnTo>
                    <a:lnTo>
                      <a:pt x="47329" y="24003"/>
                    </a:lnTo>
                    <a:cubicBezTo>
                      <a:pt x="61238" y="17050"/>
                      <a:pt x="75867" y="11659"/>
                      <a:pt x="90951" y="7906"/>
                    </a:cubicBezTo>
                    <a:cubicBezTo>
                      <a:pt x="105292" y="4267"/>
                      <a:pt x="119868" y="1629"/>
                      <a:pt x="134574" y="0"/>
                    </a:cubicBezTo>
                    <a:close/>
                    <a:moveTo>
                      <a:pt x="63200" y="82868"/>
                    </a:moveTo>
                    <a:cubicBezTo>
                      <a:pt x="69834" y="86735"/>
                      <a:pt x="77518" y="88402"/>
                      <a:pt x="85154" y="87630"/>
                    </a:cubicBezTo>
                    <a:cubicBezTo>
                      <a:pt x="95470" y="86458"/>
                      <a:pt x="105633" y="84191"/>
                      <a:pt x="115471" y="80867"/>
                    </a:cubicBezTo>
                    <a:lnTo>
                      <a:pt x="67952" y="53340"/>
                    </a:lnTo>
                    <a:cubicBezTo>
                      <a:pt x="50465" y="64770"/>
                      <a:pt x="48849" y="74581"/>
                      <a:pt x="63200" y="82868"/>
                    </a:cubicBezTo>
                    <a:close/>
                    <a:moveTo>
                      <a:pt x="229992" y="96774"/>
                    </a:moveTo>
                    <a:cubicBezTo>
                      <a:pt x="222740" y="92831"/>
                      <a:pt x="214396" y="91354"/>
                      <a:pt x="206232" y="92583"/>
                    </a:cubicBezTo>
                    <a:cubicBezTo>
                      <a:pt x="194951" y="94050"/>
                      <a:pt x="183822" y="96507"/>
                      <a:pt x="172969" y="99917"/>
                    </a:cubicBezTo>
                    <a:lnTo>
                      <a:pt x="220488" y="127254"/>
                    </a:lnTo>
                    <a:cubicBezTo>
                      <a:pt x="240446" y="114586"/>
                      <a:pt x="243677" y="105061"/>
                      <a:pt x="229992" y="96774"/>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5" name="Google Shape;1155;p22"/>
              <p:cNvSpPr/>
              <p:nvPr/>
            </p:nvSpPr>
            <p:spPr>
              <a:xfrm>
                <a:off x="4912208" y="4146994"/>
                <a:ext cx="19007" cy="25526"/>
              </a:xfrm>
              <a:custGeom>
                <a:avLst/>
                <a:gdLst/>
                <a:ahLst/>
                <a:cxnLst/>
                <a:rect l="l" t="t" r="r" b="b"/>
                <a:pathLst>
                  <a:path w="19007" h="25526" extrusionOk="0">
                    <a:moveTo>
                      <a:pt x="0" y="17145"/>
                    </a:moveTo>
                    <a:cubicBezTo>
                      <a:pt x="0" y="15907"/>
                      <a:pt x="0" y="0"/>
                      <a:pt x="0" y="0"/>
                    </a:cubicBezTo>
                    <a:lnTo>
                      <a:pt x="19008" y="12478"/>
                    </a:lnTo>
                    <a:lnTo>
                      <a:pt x="10549" y="25527"/>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6" name="Google Shape;1156;p22"/>
              <p:cNvSpPr/>
              <p:nvPr/>
            </p:nvSpPr>
            <p:spPr>
              <a:xfrm>
                <a:off x="5039369" y="4157852"/>
                <a:ext cx="42006" cy="19716"/>
              </a:xfrm>
              <a:custGeom>
                <a:avLst/>
                <a:gdLst/>
                <a:ahLst/>
                <a:cxnLst/>
                <a:rect l="l" t="t"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7" name="Google Shape;1157;p22"/>
              <p:cNvSpPr/>
              <p:nvPr/>
            </p:nvSpPr>
            <p:spPr>
              <a:xfrm>
                <a:off x="5053434" y="4094702"/>
                <a:ext cx="31457" cy="17335"/>
              </a:xfrm>
              <a:custGeom>
                <a:avLst/>
                <a:gdLst/>
                <a:ahLst/>
                <a:cxnLst/>
                <a:rect l="l" t="t" r="r" b="b"/>
                <a:pathLst>
                  <a:path w="31457" h="17335" extrusionOk="0">
                    <a:moveTo>
                      <a:pt x="31458" y="17335"/>
                    </a:moveTo>
                    <a:lnTo>
                      <a:pt x="31458" y="0"/>
                    </a:lnTo>
                    <a:lnTo>
                      <a:pt x="0" y="11334"/>
                    </a:lnTo>
                    <a:lnTo>
                      <a:pt x="31458" y="1733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8" name="Google Shape;1158;p22"/>
              <p:cNvSpPr/>
              <p:nvPr/>
            </p:nvSpPr>
            <p:spPr>
              <a:xfrm>
                <a:off x="4954595" y="4101083"/>
                <a:ext cx="47423" cy="33051"/>
              </a:xfrm>
              <a:custGeom>
                <a:avLst/>
                <a:gdLst/>
                <a:ahLst/>
                <a:cxnLst/>
                <a:rect l="l" t="t" r="r" b="b"/>
                <a:pathLst>
                  <a:path w="47423" h="33051" extrusionOk="0">
                    <a:moveTo>
                      <a:pt x="0" y="10001"/>
                    </a:moveTo>
                    <a:lnTo>
                      <a:pt x="10454" y="0"/>
                    </a:lnTo>
                    <a:lnTo>
                      <a:pt x="47424" y="25527"/>
                    </a:lnTo>
                    <a:lnTo>
                      <a:pt x="45143" y="33052"/>
                    </a:lnTo>
                    <a:cubicBezTo>
                      <a:pt x="45143" y="33052"/>
                      <a:pt x="17582" y="21431"/>
                      <a:pt x="16632" y="20764"/>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9" name="Google Shape;1159;p22"/>
              <p:cNvSpPr/>
              <p:nvPr/>
            </p:nvSpPr>
            <p:spPr>
              <a:xfrm>
                <a:off x="4858036" y="4045839"/>
                <a:ext cx="59018" cy="38957"/>
              </a:xfrm>
              <a:custGeom>
                <a:avLst/>
                <a:gdLst/>
                <a:ahLst/>
                <a:cxnLst/>
                <a:rect l="l" t="t" r="r" b="b"/>
                <a:pathLst>
                  <a:path w="59018" h="38957" extrusionOk="0">
                    <a:moveTo>
                      <a:pt x="0" y="11144"/>
                    </a:moveTo>
                    <a:lnTo>
                      <a:pt x="48945" y="38957"/>
                    </a:lnTo>
                    <a:lnTo>
                      <a:pt x="59019" y="31718"/>
                    </a:lnTo>
                    <a:cubicBezTo>
                      <a:pt x="59019" y="31718"/>
                      <a:pt x="52841" y="24574"/>
                      <a:pt x="52366" y="23908"/>
                    </a:cubicBezTo>
                    <a:cubicBezTo>
                      <a:pt x="47964" y="18878"/>
                      <a:pt x="42800" y="14573"/>
                      <a:pt x="37065" y="11144"/>
                    </a:cubicBezTo>
                    <a:cubicBezTo>
                      <a:pt x="33453" y="10477"/>
                      <a:pt x="10264" y="0"/>
                      <a:pt x="10264" y="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0" name="Google Shape;1160;p22"/>
              <p:cNvSpPr/>
              <p:nvPr/>
            </p:nvSpPr>
            <p:spPr>
              <a:xfrm>
                <a:off x="4912208" y="4014787"/>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1" name="Google Shape;1161;p22"/>
              <p:cNvSpPr/>
              <p:nvPr/>
            </p:nvSpPr>
            <p:spPr>
              <a:xfrm>
                <a:off x="4789989" y="4009643"/>
                <a:ext cx="26135" cy="19526"/>
              </a:xfrm>
              <a:custGeom>
                <a:avLst/>
                <a:gdLst/>
                <a:ahLst/>
                <a:cxnLst/>
                <a:rect l="l" t="t" r="r" b="b"/>
                <a:pathLst>
                  <a:path w="26135" h="19526" extrusionOk="0">
                    <a:moveTo>
                      <a:pt x="0" y="17240"/>
                    </a:moveTo>
                    <a:lnTo>
                      <a:pt x="0" y="0"/>
                    </a:lnTo>
                    <a:lnTo>
                      <a:pt x="26135" y="2858"/>
                    </a:lnTo>
                    <a:lnTo>
                      <a:pt x="17677" y="19526"/>
                    </a:lnTo>
                    <a:lnTo>
                      <a:pt x="0" y="17240"/>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2" name="Google Shape;1162;p22"/>
              <p:cNvSpPr/>
              <p:nvPr/>
            </p:nvSpPr>
            <p:spPr>
              <a:xfrm>
                <a:off x="4790940" y="4067175"/>
                <a:ext cx="29936" cy="30289"/>
              </a:xfrm>
              <a:custGeom>
                <a:avLst/>
                <a:gdLst/>
                <a:ahLst/>
                <a:cxnLst/>
                <a:rect l="l" t="t" r="r" b="b"/>
                <a:pathLst>
                  <a:path w="29936" h="30289" extrusionOk="0">
                    <a:moveTo>
                      <a:pt x="0" y="18002"/>
                    </a:moveTo>
                    <a:lnTo>
                      <a:pt x="0" y="0"/>
                    </a:lnTo>
                    <a:lnTo>
                      <a:pt x="29937" y="0"/>
                    </a:lnTo>
                    <a:lnTo>
                      <a:pt x="22619" y="16002"/>
                    </a:lnTo>
                    <a:lnTo>
                      <a:pt x="9694" y="3028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3" name="Google Shape;1163;p22"/>
              <p:cNvSpPr/>
              <p:nvPr/>
            </p:nvSpPr>
            <p:spPr>
              <a:xfrm>
                <a:off x="4789989" y="3992594"/>
                <a:ext cx="294519" cy="184499"/>
              </a:xfrm>
              <a:custGeom>
                <a:avLst/>
                <a:gdLst/>
                <a:ahLst/>
                <a:cxnLst/>
                <a:rect l="l" t="t" r="r" b="b"/>
                <a:pathLst>
                  <a:path w="294519" h="184499" extrusionOk="0">
                    <a:moveTo>
                      <a:pt x="149495" y="29527"/>
                    </a:moveTo>
                    <a:cubicBezTo>
                      <a:pt x="145608" y="29470"/>
                      <a:pt x="141730" y="29756"/>
                      <a:pt x="137900" y="30384"/>
                    </a:cubicBezTo>
                    <a:cubicBezTo>
                      <a:pt x="132768" y="31147"/>
                      <a:pt x="126876" y="32194"/>
                      <a:pt x="120413" y="33528"/>
                    </a:cubicBezTo>
                    <a:cubicBezTo>
                      <a:pt x="113950" y="34861"/>
                      <a:pt x="107298" y="36671"/>
                      <a:pt x="100360" y="38767"/>
                    </a:cubicBezTo>
                    <a:cubicBezTo>
                      <a:pt x="93559" y="40767"/>
                      <a:pt x="86920" y="43281"/>
                      <a:pt x="80497" y="46291"/>
                    </a:cubicBezTo>
                    <a:lnTo>
                      <a:pt x="131342" y="75724"/>
                    </a:lnTo>
                    <a:lnTo>
                      <a:pt x="140371" y="72485"/>
                    </a:lnTo>
                    <a:cubicBezTo>
                      <a:pt x="153296" y="68199"/>
                      <a:pt x="165556" y="64484"/>
                      <a:pt x="176960" y="61531"/>
                    </a:cubicBezTo>
                    <a:cubicBezTo>
                      <a:pt x="187709" y="58607"/>
                      <a:pt x="198724" y="56788"/>
                      <a:pt x="209844" y="56102"/>
                    </a:cubicBezTo>
                    <a:cubicBezTo>
                      <a:pt x="219994" y="55407"/>
                      <a:pt x="230191" y="56083"/>
                      <a:pt x="240161" y="58102"/>
                    </a:cubicBezTo>
                    <a:cubicBezTo>
                      <a:pt x="250206" y="60350"/>
                      <a:pt x="259824" y="64179"/>
                      <a:pt x="268672" y="69437"/>
                    </a:cubicBezTo>
                    <a:cubicBezTo>
                      <a:pt x="277454" y="73828"/>
                      <a:pt x="284971" y="80381"/>
                      <a:pt x="290531" y="88487"/>
                    </a:cubicBezTo>
                    <a:cubicBezTo>
                      <a:pt x="294285" y="94392"/>
                      <a:pt x="295454" y="101594"/>
                      <a:pt x="293762" y="108394"/>
                    </a:cubicBezTo>
                    <a:cubicBezTo>
                      <a:pt x="291624" y="115881"/>
                      <a:pt x="287518" y="122663"/>
                      <a:pt x="281882" y="128016"/>
                    </a:cubicBezTo>
                    <a:cubicBezTo>
                      <a:pt x="274906" y="135045"/>
                      <a:pt x="267123" y="141218"/>
                      <a:pt x="258693" y="146399"/>
                    </a:cubicBezTo>
                    <a:lnTo>
                      <a:pt x="291006" y="165449"/>
                    </a:lnTo>
                    <a:lnTo>
                      <a:pt x="273329" y="175641"/>
                    </a:lnTo>
                    <a:lnTo>
                      <a:pt x="240731" y="156591"/>
                    </a:lnTo>
                    <a:cubicBezTo>
                      <a:pt x="225230" y="164335"/>
                      <a:pt x="208988" y="170488"/>
                      <a:pt x="192262" y="174974"/>
                    </a:cubicBezTo>
                    <a:cubicBezTo>
                      <a:pt x="174756" y="179661"/>
                      <a:pt x="156888" y="182842"/>
                      <a:pt x="138850" y="184499"/>
                    </a:cubicBezTo>
                    <a:lnTo>
                      <a:pt x="121839" y="153924"/>
                    </a:lnTo>
                    <a:cubicBezTo>
                      <a:pt x="126609" y="153800"/>
                      <a:pt x="131371" y="153419"/>
                      <a:pt x="136094" y="152781"/>
                    </a:cubicBezTo>
                    <a:cubicBezTo>
                      <a:pt x="143251" y="151962"/>
                      <a:pt x="150359" y="150752"/>
                      <a:pt x="157383" y="149161"/>
                    </a:cubicBezTo>
                    <a:cubicBezTo>
                      <a:pt x="165176" y="147447"/>
                      <a:pt x="173444" y="145351"/>
                      <a:pt x="182188" y="142780"/>
                    </a:cubicBezTo>
                    <a:cubicBezTo>
                      <a:pt x="190684" y="140227"/>
                      <a:pt x="198971" y="137046"/>
                      <a:pt x="206992" y="133255"/>
                    </a:cubicBezTo>
                    <a:lnTo>
                      <a:pt x="156527" y="104013"/>
                    </a:lnTo>
                    <a:lnTo>
                      <a:pt x="149875" y="106299"/>
                    </a:lnTo>
                    <a:lnTo>
                      <a:pt x="142937" y="108394"/>
                    </a:lnTo>
                    <a:cubicBezTo>
                      <a:pt x="130202" y="112585"/>
                      <a:pt x="118607" y="115919"/>
                      <a:pt x="107963" y="117919"/>
                    </a:cubicBezTo>
                    <a:cubicBezTo>
                      <a:pt x="98197" y="120196"/>
                      <a:pt x="88236" y="121539"/>
                      <a:pt x="78216" y="121920"/>
                    </a:cubicBezTo>
                    <a:cubicBezTo>
                      <a:pt x="69371" y="122234"/>
                      <a:pt x="60523" y="121396"/>
                      <a:pt x="51891" y="119443"/>
                    </a:cubicBezTo>
                    <a:cubicBezTo>
                      <a:pt x="43365" y="117462"/>
                      <a:pt x="35170" y="114252"/>
                      <a:pt x="27561" y="109918"/>
                    </a:cubicBezTo>
                    <a:cubicBezTo>
                      <a:pt x="19239" y="105499"/>
                      <a:pt x="12000" y="99288"/>
                      <a:pt x="6368" y="91726"/>
                    </a:cubicBezTo>
                    <a:cubicBezTo>
                      <a:pt x="2298" y="85992"/>
                      <a:pt x="288" y="79038"/>
                      <a:pt x="665" y="72009"/>
                    </a:cubicBezTo>
                    <a:cubicBezTo>
                      <a:pt x="1409" y="64741"/>
                      <a:pt x="4324" y="57874"/>
                      <a:pt x="9029" y="52292"/>
                    </a:cubicBezTo>
                    <a:cubicBezTo>
                      <a:pt x="14865" y="44929"/>
                      <a:pt x="21787" y="38510"/>
                      <a:pt x="29557" y="33242"/>
                    </a:cubicBezTo>
                    <a:lnTo>
                      <a:pt x="0" y="17431"/>
                    </a:lnTo>
                    <a:lnTo>
                      <a:pt x="17677" y="7239"/>
                    </a:lnTo>
                    <a:lnTo>
                      <a:pt x="47329" y="24384"/>
                    </a:lnTo>
                    <a:cubicBezTo>
                      <a:pt x="61240" y="17345"/>
                      <a:pt x="75864" y="11820"/>
                      <a:pt x="90951" y="7906"/>
                    </a:cubicBezTo>
                    <a:cubicBezTo>
                      <a:pt x="105283" y="4220"/>
                      <a:pt x="119862" y="1581"/>
                      <a:pt x="134574" y="0"/>
                    </a:cubicBezTo>
                    <a:close/>
                    <a:moveTo>
                      <a:pt x="63200" y="82867"/>
                    </a:moveTo>
                    <a:cubicBezTo>
                      <a:pt x="69850" y="86696"/>
                      <a:pt x="77520" y="88354"/>
                      <a:pt x="85154" y="87630"/>
                    </a:cubicBezTo>
                    <a:cubicBezTo>
                      <a:pt x="95480" y="86468"/>
                      <a:pt x="105647" y="84163"/>
                      <a:pt x="115471" y="80772"/>
                    </a:cubicBezTo>
                    <a:lnTo>
                      <a:pt x="67952" y="53245"/>
                    </a:lnTo>
                    <a:cubicBezTo>
                      <a:pt x="50465" y="65056"/>
                      <a:pt x="48849" y="74581"/>
                      <a:pt x="63200" y="82867"/>
                    </a:cubicBezTo>
                    <a:close/>
                    <a:moveTo>
                      <a:pt x="229992" y="96774"/>
                    </a:moveTo>
                    <a:cubicBezTo>
                      <a:pt x="222731" y="92840"/>
                      <a:pt x="214405" y="91335"/>
                      <a:pt x="206232" y="92488"/>
                    </a:cubicBezTo>
                    <a:cubicBezTo>
                      <a:pt x="194961" y="94002"/>
                      <a:pt x="183832" y="96460"/>
                      <a:pt x="172969" y="99822"/>
                    </a:cubicBezTo>
                    <a:lnTo>
                      <a:pt x="220488" y="127254"/>
                    </a:lnTo>
                    <a:cubicBezTo>
                      <a:pt x="240512" y="114871"/>
                      <a:pt x="243677" y="104708"/>
                      <a:pt x="229992" y="96774"/>
                    </a:cubicBezTo>
                    <a:close/>
                  </a:path>
                </a:pathLst>
              </a:custGeom>
              <a:solidFill>
                <a:srgbClr val="F9CA06"/>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64" name="Google Shape;1164;p22"/>
            <p:cNvGrpSpPr/>
            <p:nvPr/>
          </p:nvGrpSpPr>
          <p:grpSpPr>
            <a:xfrm>
              <a:off x="2665504" y="2962052"/>
              <a:ext cx="883852" cy="621125"/>
              <a:chOff x="4475129" y="3704177"/>
              <a:chExt cx="883852" cy="621125"/>
            </a:xfrm>
          </p:grpSpPr>
          <p:sp>
            <p:nvSpPr>
              <p:cNvPr id="1165" name="Google Shape;1165;p22"/>
              <p:cNvSpPr/>
              <p:nvPr/>
            </p:nvSpPr>
            <p:spPr>
              <a:xfrm>
                <a:off x="4475129" y="381381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6" name="Google Shape;1166;p22"/>
              <p:cNvSpPr/>
              <p:nvPr/>
            </p:nvSpPr>
            <p:spPr>
              <a:xfrm>
                <a:off x="4475224" y="3956875"/>
                <a:ext cx="87339" cy="116490"/>
              </a:xfrm>
              <a:custGeom>
                <a:avLst/>
                <a:gdLst/>
                <a:ahLst/>
                <a:cxnLst/>
                <a:rect l="l" t="t" r="r" b="b"/>
                <a:pathLst>
                  <a:path w="87339" h="116490" extrusionOk="0">
                    <a:moveTo>
                      <a:pt x="0" y="116491"/>
                    </a:moveTo>
                    <a:lnTo>
                      <a:pt x="0" y="0"/>
                    </a:lnTo>
                    <a:lnTo>
                      <a:pt x="87340" y="78009"/>
                    </a:lnTo>
                    <a:lnTo>
                      <a:pt x="0" y="116491"/>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7" name="Google Shape;1167;p22"/>
              <p:cNvSpPr/>
              <p:nvPr/>
            </p:nvSpPr>
            <p:spPr>
              <a:xfrm>
                <a:off x="5292454" y="3959923"/>
                <a:ext cx="66431" cy="157162"/>
              </a:xfrm>
              <a:custGeom>
                <a:avLst/>
                <a:gdLst/>
                <a:ahLst/>
                <a:cxnLst/>
                <a:rect l="l" t="t" r="r" b="b"/>
                <a:pathLst>
                  <a:path w="66431" h="157162" extrusionOk="0">
                    <a:moveTo>
                      <a:pt x="66432" y="0"/>
                    </a:moveTo>
                    <a:lnTo>
                      <a:pt x="66432" y="109633"/>
                    </a:lnTo>
                    <a:lnTo>
                      <a:pt x="21859" y="157163"/>
                    </a:lnTo>
                    <a:lnTo>
                      <a:pt x="0" y="31623"/>
                    </a:lnTo>
                    <a:lnTo>
                      <a:pt x="66432" y="0"/>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8" name="Google Shape;1168;p22"/>
              <p:cNvSpPr/>
              <p:nvPr/>
            </p:nvSpPr>
            <p:spPr>
              <a:xfrm>
                <a:off x="4475129" y="3704177"/>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9" name="Google Shape;1169;p22"/>
              <p:cNvSpPr/>
              <p:nvPr/>
            </p:nvSpPr>
            <p:spPr>
              <a:xfrm>
                <a:off x="4600749" y="3773876"/>
                <a:ext cx="632686" cy="366022"/>
              </a:xfrm>
              <a:custGeom>
                <a:avLst/>
                <a:gdLst/>
                <a:ahLst/>
                <a:cxnLst/>
                <a:rect l="l" t="t" r="r" b="b"/>
                <a:pathLst>
                  <a:path w="632686" h="366022" extrusionOk="0">
                    <a:moveTo>
                      <a:pt x="632116" y="194048"/>
                    </a:moveTo>
                    <a:cubicBezTo>
                      <a:pt x="627555" y="237101"/>
                      <a:pt x="596952" y="279773"/>
                      <a:pt x="540025" y="312444"/>
                    </a:cubicBezTo>
                    <a:cubicBezTo>
                      <a:pt x="416475" y="383882"/>
                      <a:pt x="216136" y="383882"/>
                      <a:pt x="92586" y="312444"/>
                    </a:cubicBezTo>
                    <a:cubicBezTo>
                      <a:pt x="35564" y="279487"/>
                      <a:pt x="4962" y="237101"/>
                      <a:pt x="590" y="194048"/>
                    </a:cubicBezTo>
                    <a:cubicBezTo>
                      <a:pt x="-4732" y="143566"/>
                      <a:pt x="25965" y="92131"/>
                      <a:pt x="92586" y="53650"/>
                    </a:cubicBezTo>
                    <a:cubicBezTo>
                      <a:pt x="216136" y="-17883"/>
                      <a:pt x="416475" y="-17883"/>
                      <a:pt x="540025" y="53650"/>
                    </a:cubicBezTo>
                    <a:cubicBezTo>
                      <a:pt x="606646" y="92131"/>
                      <a:pt x="637343" y="143566"/>
                      <a:pt x="632116" y="194048"/>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0" name="Google Shape;1170;p22"/>
              <p:cNvSpPr/>
              <p:nvPr/>
            </p:nvSpPr>
            <p:spPr>
              <a:xfrm>
                <a:off x="4601339" y="3795784"/>
                <a:ext cx="631526" cy="344114"/>
              </a:xfrm>
              <a:custGeom>
                <a:avLst/>
                <a:gdLst/>
                <a:ahLst/>
                <a:cxnLst/>
                <a:rect l="l" t="t" r="r" b="b"/>
                <a:pathLst>
                  <a:path w="631526" h="344114" extrusionOk="0">
                    <a:moveTo>
                      <a:pt x="631527" y="172140"/>
                    </a:moveTo>
                    <a:cubicBezTo>
                      <a:pt x="626965" y="215194"/>
                      <a:pt x="596363" y="257865"/>
                      <a:pt x="539435" y="290536"/>
                    </a:cubicBezTo>
                    <a:cubicBezTo>
                      <a:pt x="415886" y="361974"/>
                      <a:pt x="215546" y="361974"/>
                      <a:pt x="91997" y="290536"/>
                    </a:cubicBezTo>
                    <a:cubicBezTo>
                      <a:pt x="34974" y="257580"/>
                      <a:pt x="4372" y="215194"/>
                      <a:pt x="0" y="172140"/>
                    </a:cubicBezTo>
                    <a:cubicBezTo>
                      <a:pt x="4372" y="128992"/>
                      <a:pt x="35069" y="86415"/>
                      <a:pt x="91997" y="53650"/>
                    </a:cubicBezTo>
                    <a:cubicBezTo>
                      <a:pt x="215546" y="-17883"/>
                      <a:pt x="415886" y="-17883"/>
                      <a:pt x="539435" y="53650"/>
                    </a:cubicBezTo>
                    <a:cubicBezTo>
                      <a:pt x="596553" y="86606"/>
                      <a:pt x="626965" y="128992"/>
                      <a:pt x="631527" y="172140"/>
                    </a:cubicBezTo>
                    <a:close/>
                  </a:path>
                </a:pathLst>
              </a:custGeom>
              <a:solidFill>
                <a:srgbClr val="E8A30A"/>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1" name="Google Shape;1171;p22"/>
              <p:cNvSpPr/>
              <p:nvPr/>
            </p:nvSpPr>
            <p:spPr>
              <a:xfrm>
                <a:off x="4762903" y="3878294"/>
                <a:ext cx="294875" cy="184975"/>
              </a:xfrm>
              <a:custGeom>
                <a:avLst/>
                <a:gdLst/>
                <a:ahLst/>
                <a:cxnLst/>
                <a:rect l="l" t="t" r="r" b="b"/>
                <a:pathLst>
                  <a:path w="294875" h="184975" extrusionOk="0">
                    <a:moveTo>
                      <a:pt x="149875" y="29718"/>
                    </a:moveTo>
                    <a:cubicBezTo>
                      <a:pt x="145992" y="29661"/>
                      <a:pt x="142113" y="29946"/>
                      <a:pt x="138280" y="30575"/>
                    </a:cubicBezTo>
                    <a:cubicBezTo>
                      <a:pt x="133053" y="31337"/>
                      <a:pt x="127256" y="32385"/>
                      <a:pt x="120793" y="33718"/>
                    </a:cubicBezTo>
                    <a:cubicBezTo>
                      <a:pt x="114331" y="35052"/>
                      <a:pt x="107583" y="36862"/>
                      <a:pt x="100645" y="38957"/>
                    </a:cubicBezTo>
                    <a:cubicBezTo>
                      <a:pt x="93881" y="40976"/>
                      <a:pt x="87273" y="43491"/>
                      <a:pt x="80877" y="46482"/>
                    </a:cubicBezTo>
                    <a:lnTo>
                      <a:pt x="130867" y="75914"/>
                    </a:lnTo>
                    <a:lnTo>
                      <a:pt x="140371" y="72676"/>
                    </a:lnTo>
                    <a:cubicBezTo>
                      <a:pt x="153296" y="68389"/>
                      <a:pt x="165461" y="64770"/>
                      <a:pt x="176960" y="61722"/>
                    </a:cubicBezTo>
                    <a:cubicBezTo>
                      <a:pt x="187719" y="58836"/>
                      <a:pt x="198734" y="57017"/>
                      <a:pt x="209844" y="56292"/>
                    </a:cubicBezTo>
                    <a:cubicBezTo>
                      <a:pt x="219965" y="55607"/>
                      <a:pt x="230125" y="56274"/>
                      <a:pt x="240066" y="58293"/>
                    </a:cubicBezTo>
                    <a:cubicBezTo>
                      <a:pt x="250273" y="60503"/>
                      <a:pt x="260052" y="64322"/>
                      <a:pt x="269052" y="69628"/>
                    </a:cubicBezTo>
                    <a:cubicBezTo>
                      <a:pt x="277834" y="74019"/>
                      <a:pt x="285351" y="80572"/>
                      <a:pt x="290911" y="88678"/>
                    </a:cubicBezTo>
                    <a:cubicBezTo>
                      <a:pt x="294627" y="94602"/>
                      <a:pt x="295796" y="101784"/>
                      <a:pt x="294142" y="108585"/>
                    </a:cubicBezTo>
                    <a:cubicBezTo>
                      <a:pt x="292032" y="116081"/>
                      <a:pt x="287927" y="122863"/>
                      <a:pt x="282262" y="128206"/>
                    </a:cubicBezTo>
                    <a:cubicBezTo>
                      <a:pt x="275287" y="135236"/>
                      <a:pt x="267503" y="141408"/>
                      <a:pt x="259073" y="146590"/>
                    </a:cubicBezTo>
                    <a:lnTo>
                      <a:pt x="291386" y="165640"/>
                    </a:lnTo>
                    <a:lnTo>
                      <a:pt x="273424" y="175641"/>
                    </a:lnTo>
                    <a:lnTo>
                      <a:pt x="240826" y="156591"/>
                    </a:lnTo>
                    <a:cubicBezTo>
                      <a:pt x="225325" y="164335"/>
                      <a:pt x="209083" y="170488"/>
                      <a:pt x="192357" y="174974"/>
                    </a:cubicBezTo>
                    <a:cubicBezTo>
                      <a:pt x="174870" y="179813"/>
                      <a:pt x="157003" y="183156"/>
                      <a:pt x="138945" y="184975"/>
                    </a:cubicBezTo>
                    <a:lnTo>
                      <a:pt x="121934" y="154400"/>
                    </a:lnTo>
                    <a:cubicBezTo>
                      <a:pt x="125070" y="154400"/>
                      <a:pt x="129727" y="154400"/>
                      <a:pt x="136094" y="153352"/>
                    </a:cubicBezTo>
                    <a:cubicBezTo>
                      <a:pt x="142462" y="152305"/>
                      <a:pt x="149590" y="151352"/>
                      <a:pt x="157478" y="149638"/>
                    </a:cubicBezTo>
                    <a:cubicBezTo>
                      <a:pt x="165366" y="147923"/>
                      <a:pt x="173539" y="145828"/>
                      <a:pt x="182283" y="143256"/>
                    </a:cubicBezTo>
                    <a:cubicBezTo>
                      <a:pt x="190769" y="140684"/>
                      <a:pt x="199057" y="137503"/>
                      <a:pt x="207087" y="133731"/>
                    </a:cubicBezTo>
                    <a:lnTo>
                      <a:pt x="156527" y="104489"/>
                    </a:lnTo>
                    <a:lnTo>
                      <a:pt x="149970" y="106775"/>
                    </a:lnTo>
                    <a:lnTo>
                      <a:pt x="143032" y="108966"/>
                    </a:lnTo>
                    <a:cubicBezTo>
                      <a:pt x="130297" y="113062"/>
                      <a:pt x="118702" y="116396"/>
                      <a:pt x="108058" y="118491"/>
                    </a:cubicBezTo>
                    <a:cubicBezTo>
                      <a:pt x="98291" y="120767"/>
                      <a:pt x="88331" y="122101"/>
                      <a:pt x="78311" y="122491"/>
                    </a:cubicBezTo>
                    <a:cubicBezTo>
                      <a:pt x="69466" y="122806"/>
                      <a:pt x="60618" y="121968"/>
                      <a:pt x="51986" y="120015"/>
                    </a:cubicBezTo>
                    <a:cubicBezTo>
                      <a:pt x="43454" y="118053"/>
                      <a:pt x="35257" y="114843"/>
                      <a:pt x="27656" y="110490"/>
                    </a:cubicBezTo>
                    <a:cubicBezTo>
                      <a:pt x="19316" y="106099"/>
                      <a:pt x="12072" y="99879"/>
                      <a:pt x="6463" y="92297"/>
                    </a:cubicBezTo>
                    <a:cubicBezTo>
                      <a:pt x="2407" y="86592"/>
                      <a:pt x="397" y="79677"/>
                      <a:pt x="760" y="72676"/>
                    </a:cubicBezTo>
                    <a:cubicBezTo>
                      <a:pt x="1486" y="65379"/>
                      <a:pt x="4402" y="58464"/>
                      <a:pt x="9124" y="52864"/>
                    </a:cubicBezTo>
                    <a:cubicBezTo>
                      <a:pt x="14936" y="45482"/>
                      <a:pt x="21863" y="39052"/>
                      <a:pt x="29652" y="33814"/>
                    </a:cubicBezTo>
                    <a:lnTo>
                      <a:pt x="0" y="17431"/>
                    </a:lnTo>
                    <a:lnTo>
                      <a:pt x="17582" y="7239"/>
                    </a:lnTo>
                    <a:lnTo>
                      <a:pt x="47234" y="24479"/>
                    </a:lnTo>
                    <a:cubicBezTo>
                      <a:pt x="61137" y="17393"/>
                      <a:pt x="75762" y="11839"/>
                      <a:pt x="90856" y="7906"/>
                    </a:cubicBezTo>
                    <a:cubicBezTo>
                      <a:pt x="105192" y="4238"/>
                      <a:pt x="119769" y="1591"/>
                      <a:pt x="134479" y="0"/>
                    </a:cubicBezTo>
                    <a:close/>
                    <a:moveTo>
                      <a:pt x="63485" y="83058"/>
                    </a:moveTo>
                    <a:cubicBezTo>
                      <a:pt x="70169" y="86887"/>
                      <a:pt x="77870" y="88544"/>
                      <a:pt x="85534" y="87821"/>
                    </a:cubicBezTo>
                    <a:cubicBezTo>
                      <a:pt x="95830" y="86668"/>
                      <a:pt x="105967" y="84363"/>
                      <a:pt x="115756" y="80963"/>
                    </a:cubicBezTo>
                    <a:lnTo>
                      <a:pt x="68237" y="53435"/>
                    </a:lnTo>
                    <a:cubicBezTo>
                      <a:pt x="50370" y="65056"/>
                      <a:pt x="48849" y="74581"/>
                      <a:pt x="63105" y="83058"/>
                    </a:cubicBezTo>
                    <a:close/>
                    <a:moveTo>
                      <a:pt x="230372" y="96964"/>
                    </a:moveTo>
                    <a:cubicBezTo>
                      <a:pt x="223092" y="93002"/>
                      <a:pt x="214710" y="91526"/>
                      <a:pt x="206517" y="92773"/>
                    </a:cubicBezTo>
                    <a:cubicBezTo>
                      <a:pt x="195274" y="94202"/>
                      <a:pt x="184174" y="96631"/>
                      <a:pt x="173349" y="100013"/>
                    </a:cubicBezTo>
                    <a:lnTo>
                      <a:pt x="220868" y="127444"/>
                    </a:lnTo>
                    <a:cubicBezTo>
                      <a:pt x="240636" y="115062"/>
                      <a:pt x="243677" y="104899"/>
                      <a:pt x="229992" y="96964"/>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2" name="Google Shape;1172;p22"/>
              <p:cNvSpPr/>
              <p:nvPr/>
            </p:nvSpPr>
            <p:spPr>
              <a:xfrm>
                <a:off x="4885122" y="4015740"/>
                <a:ext cx="19007" cy="25526"/>
              </a:xfrm>
              <a:custGeom>
                <a:avLst/>
                <a:gdLst/>
                <a:ahLst/>
                <a:cxnLst/>
                <a:rect l="l" t="t" r="r" b="b"/>
                <a:pathLst>
                  <a:path w="19007" h="25526" extrusionOk="0">
                    <a:moveTo>
                      <a:pt x="0" y="17145"/>
                    </a:moveTo>
                    <a:cubicBezTo>
                      <a:pt x="0" y="15907"/>
                      <a:pt x="0" y="0"/>
                      <a:pt x="0" y="0"/>
                    </a:cubicBezTo>
                    <a:lnTo>
                      <a:pt x="19008" y="12478"/>
                    </a:lnTo>
                    <a:lnTo>
                      <a:pt x="10549" y="25527"/>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3" name="Google Shape;1173;p22"/>
              <p:cNvSpPr/>
              <p:nvPr/>
            </p:nvSpPr>
            <p:spPr>
              <a:xfrm>
                <a:off x="5012188" y="4026598"/>
                <a:ext cx="42101" cy="19716"/>
              </a:xfrm>
              <a:custGeom>
                <a:avLst/>
                <a:gdLst/>
                <a:ahLst/>
                <a:cxnLst/>
                <a:rect l="l" t="t"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4" name="Google Shape;1174;p22"/>
              <p:cNvSpPr/>
              <p:nvPr/>
            </p:nvSpPr>
            <p:spPr>
              <a:xfrm>
                <a:off x="5026348" y="3963352"/>
                <a:ext cx="31457" cy="17430"/>
              </a:xfrm>
              <a:custGeom>
                <a:avLst/>
                <a:gdLst/>
                <a:ahLst/>
                <a:cxnLst/>
                <a:rect l="l" t="t" r="r" b="b"/>
                <a:pathLst>
                  <a:path w="31457" h="17430" extrusionOk="0">
                    <a:moveTo>
                      <a:pt x="31458" y="17431"/>
                    </a:moveTo>
                    <a:lnTo>
                      <a:pt x="31458" y="0"/>
                    </a:lnTo>
                    <a:lnTo>
                      <a:pt x="0" y="11430"/>
                    </a:lnTo>
                    <a:lnTo>
                      <a:pt x="31458" y="17431"/>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5" name="Google Shape;1175;p22"/>
              <p:cNvSpPr/>
              <p:nvPr/>
            </p:nvSpPr>
            <p:spPr>
              <a:xfrm>
                <a:off x="4927509" y="3969734"/>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527"/>
                      <a:pt x="16537" y="20860"/>
                    </a:cubicBezTo>
                    <a:cubicBezTo>
                      <a:pt x="15586" y="20193"/>
                      <a:pt x="0" y="10096"/>
                      <a:pt x="0" y="10096"/>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6" name="Google Shape;1176;p22"/>
              <p:cNvSpPr/>
              <p:nvPr/>
            </p:nvSpPr>
            <p:spPr>
              <a:xfrm>
                <a:off x="4830855" y="3914584"/>
                <a:ext cx="58543" cy="38957"/>
              </a:xfrm>
              <a:custGeom>
                <a:avLst/>
                <a:gdLst/>
                <a:ahLst/>
                <a:cxnLst/>
                <a:rect l="l" t="t" r="r" b="b"/>
                <a:pathLst>
                  <a:path w="58543" h="38957" extrusionOk="0">
                    <a:moveTo>
                      <a:pt x="0" y="11144"/>
                    </a:moveTo>
                    <a:lnTo>
                      <a:pt x="49040" y="38957"/>
                    </a:lnTo>
                    <a:lnTo>
                      <a:pt x="58543" y="31718"/>
                    </a:lnTo>
                    <a:cubicBezTo>
                      <a:pt x="58543" y="31718"/>
                      <a:pt x="52461" y="24574"/>
                      <a:pt x="51986" y="23908"/>
                    </a:cubicBezTo>
                    <a:cubicBezTo>
                      <a:pt x="47584" y="18878"/>
                      <a:pt x="42420" y="14573"/>
                      <a:pt x="36685" y="11144"/>
                    </a:cubicBezTo>
                    <a:cubicBezTo>
                      <a:pt x="33073" y="10477"/>
                      <a:pt x="9789" y="0"/>
                      <a:pt x="9789" y="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7" name="Google Shape;1177;p22"/>
              <p:cNvSpPr/>
              <p:nvPr/>
            </p:nvSpPr>
            <p:spPr>
              <a:xfrm>
                <a:off x="4885122" y="3883437"/>
                <a:ext cx="27275" cy="24574"/>
              </a:xfrm>
              <a:custGeom>
                <a:avLst/>
                <a:gdLst/>
                <a:ahLst/>
                <a:cxnLst/>
                <a:rect l="l" t="t" r="r" b="b"/>
                <a:pathLst>
                  <a:path w="27275" h="24574" extrusionOk="0">
                    <a:moveTo>
                      <a:pt x="27276" y="24575"/>
                    </a:moveTo>
                    <a:lnTo>
                      <a:pt x="27276" y="7334"/>
                    </a:lnTo>
                    <a:lnTo>
                      <a:pt x="4752" y="0"/>
                    </a:lnTo>
                    <a:lnTo>
                      <a:pt x="0" y="13526"/>
                    </a:lnTo>
                    <a:lnTo>
                      <a:pt x="1140" y="19621"/>
                    </a:lnTo>
                    <a:lnTo>
                      <a:pt x="27276" y="2457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8" name="Google Shape;1178;p22"/>
              <p:cNvSpPr/>
              <p:nvPr/>
            </p:nvSpPr>
            <p:spPr>
              <a:xfrm>
                <a:off x="4762903" y="3878389"/>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9" name="Google Shape;1179;p22"/>
              <p:cNvSpPr/>
              <p:nvPr/>
            </p:nvSpPr>
            <p:spPr>
              <a:xfrm>
                <a:off x="4763854" y="3936015"/>
                <a:ext cx="29936" cy="30289"/>
              </a:xfrm>
              <a:custGeom>
                <a:avLst/>
                <a:gdLst/>
                <a:ahLst/>
                <a:cxnLst/>
                <a:rect l="l" t="t" r="r" b="b"/>
                <a:pathLst>
                  <a:path w="29936" h="30289" extrusionOk="0">
                    <a:moveTo>
                      <a:pt x="0" y="17812"/>
                    </a:moveTo>
                    <a:lnTo>
                      <a:pt x="0" y="0"/>
                    </a:lnTo>
                    <a:lnTo>
                      <a:pt x="29937" y="0"/>
                    </a:lnTo>
                    <a:lnTo>
                      <a:pt x="22619" y="15907"/>
                    </a:lnTo>
                    <a:lnTo>
                      <a:pt x="9599" y="3028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0" name="Google Shape;1180;p22"/>
              <p:cNvSpPr/>
              <p:nvPr/>
            </p:nvSpPr>
            <p:spPr>
              <a:xfrm>
                <a:off x="4762618" y="3860577"/>
                <a:ext cx="295161" cy="185547"/>
              </a:xfrm>
              <a:custGeom>
                <a:avLst/>
                <a:gdLst/>
                <a:ahLst/>
                <a:cxnLst/>
                <a:rect l="l" t="t" r="r" b="b"/>
                <a:pathLst>
                  <a:path w="295161" h="185547" extrusionOk="0">
                    <a:moveTo>
                      <a:pt x="150160" y="30194"/>
                    </a:moveTo>
                    <a:cubicBezTo>
                      <a:pt x="146275" y="30185"/>
                      <a:pt x="142396" y="30499"/>
                      <a:pt x="138565" y="31147"/>
                    </a:cubicBezTo>
                    <a:cubicBezTo>
                      <a:pt x="133338" y="31909"/>
                      <a:pt x="127541" y="32956"/>
                      <a:pt x="121078" y="34290"/>
                    </a:cubicBezTo>
                    <a:cubicBezTo>
                      <a:pt x="114616" y="35623"/>
                      <a:pt x="107868" y="37433"/>
                      <a:pt x="100930" y="39529"/>
                    </a:cubicBezTo>
                    <a:cubicBezTo>
                      <a:pt x="94166" y="41548"/>
                      <a:pt x="87558" y="44063"/>
                      <a:pt x="81162" y="47054"/>
                    </a:cubicBezTo>
                    <a:lnTo>
                      <a:pt x="131152" y="76486"/>
                    </a:lnTo>
                    <a:lnTo>
                      <a:pt x="140656" y="73247"/>
                    </a:lnTo>
                    <a:cubicBezTo>
                      <a:pt x="153581" y="68961"/>
                      <a:pt x="165746" y="65246"/>
                      <a:pt x="177246" y="62294"/>
                    </a:cubicBezTo>
                    <a:cubicBezTo>
                      <a:pt x="187994" y="59360"/>
                      <a:pt x="199009" y="57541"/>
                      <a:pt x="210129" y="56864"/>
                    </a:cubicBezTo>
                    <a:cubicBezTo>
                      <a:pt x="220250" y="56179"/>
                      <a:pt x="230410" y="56845"/>
                      <a:pt x="240351" y="58864"/>
                    </a:cubicBezTo>
                    <a:cubicBezTo>
                      <a:pt x="250567" y="61017"/>
                      <a:pt x="260366" y="64846"/>
                      <a:pt x="269337" y="70199"/>
                    </a:cubicBezTo>
                    <a:cubicBezTo>
                      <a:pt x="278119" y="74590"/>
                      <a:pt x="285636" y="81144"/>
                      <a:pt x="291196" y="89249"/>
                    </a:cubicBezTo>
                    <a:cubicBezTo>
                      <a:pt x="294912" y="95174"/>
                      <a:pt x="296081" y="102356"/>
                      <a:pt x="294427" y="109156"/>
                    </a:cubicBezTo>
                    <a:cubicBezTo>
                      <a:pt x="292289" y="116643"/>
                      <a:pt x="288183" y="123425"/>
                      <a:pt x="282548" y="128778"/>
                    </a:cubicBezTo>
                    <a:cubicBezTo>
                      <a:pt x="275572" y="135807"/>
                      <a:pt x="267788" y="141980"/>
                      <a:pt x="259358" y="147161"/>
                    </a:cubicBezTo>
                    <a:lnTo>
                      <a:pt x="291671" y="166211"/>
                    </a:lnTo>
                    <a:lnTo>
                      <a:pt x="273709" y="176213"/>
                    </a:lnTo>
                    <a:lnTo>
                      <a:pt x="241111" y="157163"/>
                    </a:lnTo>
                    <a:cubicBezTo>
                      <a:pt x="225591" y="164868"/>
                      <a:pt x="209359" y="171022"/>
                      <a:pt x="192642" y="175546"/>
                    </a:cubicBezTo>
                    <a:cubicBezTo>
                      <a:pt x="175155" y="180384"/>
                      <a:pt x="157288" y="183728"/>
                      <a:pt x="139230" y="185547"/>
                    </a:cubicBezTo>
                    <a:lnTo>
                      <a:pt x="122219" y="154972"/>
                    </a:lnTo>
                    <a:cubicBezTo>
                      <a:pt x="126956" y="154848"/>
                      <a:pt x="131684" y="154467"/>
                      <a:pt x="136379" y="153829"/>
                    </a:cubicBezTo>
                    <a:cubicBezTo>
                      <a:pt x="143567" y="153010"/>
                      <a:pt x="150702" y="151800"/>
                      <a:pt x="157763" y="150209"/>
                    </a:cubicBezTo>
                    <a:cubicBezTo>
                      <a:pt x="165556" y="148495"/>
                      <a:pt x="173824" y="146399"/>
                      <a:pt x="182568" y="143828"/>
                    </a:cubicBezTo>
                    <a:cubicBezTo>
                      <a:pt x="191055" y="141256"/>
                      <a:pt x="199342" y="138074"/>
                      <a:pt x="207373" y="134303"/>
                    </a:cubicBezTo>
                    <a:lnTo>
                      <a:pt x="156812" y="105061"/>
                    </a:lnTo>
                    <a:lnTo>
                      <a:pt x="150255" y="107347"/>
                    </a:lnTo>
                    <a:lnTo>
                      <a:pt x="143317" y="109442"/>
                    </a:lnTo>
                    <a:cubicBezTo>
                      <a:pt x="130582" y="113633"/>
                      <a:pt x="118987" y="116967"/>
                      <a:pt x="108343" y="118967"/>
                    </a:cubicBezTo>
                    <a:cubicBezTo>
                      <a:pt x="98576" y="121244"/>
                      <a:pt x="88616" y="122577"/>
                      <a:pt x="78596" y="122968"/>
                    </a:cubicBezTo>
                    <a:cubicBezTo>
                      <a:pt x="69751" y="123282"/>
                      <a:pt x="60903" y="122444"/>
                      <a:pt x="52271" y="120491"/>
                    </a:cubicBezTo>
                    <a:cubicBezTo>
                      <a:pt x="43728" y="118567"/>
                      <a:pt x="35526" y="115348"/>
                      <a:pt x="27941" y="110966"/>
                    </a:cubicBezTo>
                    <a:cubicBezTo>
                      <a:pt x="19562" y="106632"/>
                      <a:pt x="12305" y="100403"/>
                      <a:pt x="6748" y="92773"/>
                    </a:cubicBezTo>
                    <a:cubicBezTo>
                      <a:pt x="2672" y="87078"/>
                      <a:pt x="660" y="80153"/>
                      <a:pt x="1045" y="73152"/>
                    </a:cubicBezTo>
                    <a:cubicBezTo>
                      <a:pt x="1789" y="65856"/>
                      <a:pt x="4703" y="58950"/>
                      <a:pt x="9409" y="53340"/>
                    </a:cubicBezTo>
                    <a:cubicBezTo>
                      <a:pt x="15218" y="45958"/>
                      <a:pt x="22145" y="39529"/>
                      <a:pt x="29937" y="34290"/>
                    </a:cubicBezTo>
                    <a:lnTo>
                      <a:pt x="0" y="16954"/>
                    </a:lnTo>
                    <a:lnTo>
                      <a:pt x="17582" y="6763"/>
                    </a:lnTo>
                    <a:lnTo>
                      <a:pt x="47234" y="23908"/>
                    </a:lnTo>
                    <a:cubicBezTo>
                      <a:pt x="61159" y="17021"/>
                      <a:pt x="75784" y="11649"/>
                      <a:pt x="90856" y="7906"/>
                    </a:cubicBezTo>
                    <a:cubicBezTo>
                      <a:pt x="105192" y="4239"/>
                      <a:pt x="119769" y="1591"/>
                      <a:pt x="134479" y="0"/>
                    </a:cubicBezTo>
                    <a:close/>
                    <a:moveTo>
                      <a:pt x="63770" y="83629"/>
                    </a:moveTo>
                    <a:cubicBezTo>
                      <a:pt x="70454" y="87459"/>
                      <a:pt x="78155" y="89116"/>
                      <a:pt x="85819" y="88392"/>
                    </a:cubicBezTo>
                    <a:cubicBezTo>
                      <a:pt x="96108" y="87192"/>
                      <a:pt x="106239" y="84887"/>
                      <a:pt x="116041" y="81534"/>
                    </a:cubicBezTo>
                    <a:lnTo>
                      <a:pt x="68522" y="54007"/>
                    </a:lnTo>
                    <a:cubicBezTo>
                      <a:pt x="50655" y="65437"/>
                      <a:pt x="49135" y="75343"/>
                      <a:pt x="63390" y="83629"/>
                    </a:cubicBezTo>
                    <a:close/>
                    <a:moveTo>
                      <a:pt x="230657" y="97536"/>
                    </a:moveTo>
                    <a:cubicBezTo>
                      <a:pt x="223387" y="93536"/>
                      <a:pt x="215004" y="92030"/>
                      <a:pt x="206802" y="93250"/>
                    </a:cubicBezTo>
                    <a:cubicBezTo>
                      <a:pt x="195559" y="94764"/>
                      <a:pt x="184469" y="97222"/>
                      <a:pt x="173634" y="100584"/>
                    </a:cubicBezTo>
                    <a:lnTo>
                      <a:pt x="221153" y="127921"/>
                    </a:lnTo>
                    <a:cubicBezTo>
                      <a:pt x="240731" y="115634"/>
                      <a:pt x="243962" y="105442"/>
                      <a:pt x="230277" y="97536"/>
                    </a:cubicBezTo>
                    <a:close/>
                  </a:path>
                </a:pathLst>
              </a:custGeom>
              <a:solidFill>
                <a:srgbClr val="F9CA06"/>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81" name="Google Shape;1181;p22"/>
            <p:cNvGrpSpPr/>
            <p:nvPr/>
          </p:nvGrpSpPr>
          <p:grpSpPr>
            <a:xfrm>
              <a:off x="2665504" y="2818605"/>
              <a:ext cx="883852" cy="621125"/>
              <a:chOff x="4475129" y="3560730"/>
              <a:chExt cx="883852" cy="621125"/>
            </a:xfrm>
          </p:grpSpPr>
          <p:sp>
            <p:nvSpPr>
              <p:cNvPr id="1182" name="Google Shape;1182;p22"/>
              <p:cNvSpPr/>
              <p:nvPr/>
            </p:nvSpPr>
            <p:spPr>
              <a:xfrm>
                <a:off x="4475129" y="3670363"/>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3" name="Google Shape;1183;p22"/>
              <p:cNvSpPr/>
              <p:nvPr/>
            </p:nvSpPr>
            <p:spPr>
              <a:xfrm>
                <a:off x="4475224" y="3813428"/>
                <a:ext cx="87339" cy="116586"/>
              </a:xfrm>
              <a:custGeom>
                <a:avLst/>
                <a:gdLst/>
                <a:ahLst/>
                <a:cxnLst/>
                <a:rect l="l" t="t" r="r" b="b"/>
                <a:pathLst>
                  <a:path w="87339" h="116586" extrusionOk="0">
                    <a:moveTo>
                      <a:pt x="0" y="116586"/>
                    </a:moveTo>
                    <a:lnTo>
                      <a:pt x="0" y="0"/>
                    </a:lnTo>
                    <a:lnTo>
                      <a:pt x="87340" y="78010"/>
                    </a:lnTo>
                    <a:lnTo>
                      <a:pt x="0" y="116586"/>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4" name="Google Shape;1184;p22"/>
              <p:cNvSpPr/>
              <p:nvPr/>
            </p:nvSpPr>
            <p:spPr>
              <a:xfrm>
                <a:off x="5292454" y="3816476"/>
                <a:ext cx="66431" cy="157067"/>
              </a:xfrm>
              <a:custGeom>
                <a:avLst/>
                <a:gdLst/>
                <a:ahLst/>
                <a:cxnLst/>
                <a:rect l="l" t="t" r="r" b="b"/>
                <a:pathLst>
                  <a:path w="66431" h="157067" extrusionOk="0">
                    <a:moveTo>
                      <a:pt x="66432" y="0"/>
                    </a:moveTo>
                    <a:lnTo>
                      <a:pt x="66432" y="109633"/>
                    </a:lnTo>
                    <a:lnTo>
                      <a:pt x="21859" y="157067"/>
                    </a:lnTo>
                    <a:lnTo>
                      <a:pt x="0" y="31623"/>
                    </a:lnTo>
                    <a:lnTo>
                      <a:pt x="66432" y="0"/>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5" name="Google Shape;1185;p22"/>
              <p:cNvSpPr/>
              <p:nvPr/>
            </p:nvSpPr>
            <p:spPr>
              <a:xfrm>
                <a:off x="4475129" y="356073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6" name="Google Shape;1186;p22"/>
              <p:cNvSpPr/>
              <p:nvPr/>
            </p:nvSpPr>
            <p:spPr>
              <a:xfrm>
                <a:off x="4600749" y="3630358"/>
                <a:ext cx="632686" cy="366093"/>
              </a:xfrm>
              <a:custGeom>
                <a:avLst/>
                <a:gdLst/>
                <a:ahLst/>
                <a:cxnLst/>
                <a:rect l="l" t="t" r="r" b="b"/>
                <a:pathLst>
                  <a:path w="632686" h="366093" extrusionOk="0">
                    <a:moveTo>
                      <a:pt x="632116" y="194119"/>
                    </a:moveTo>
                    <a:cubicBezTo>
                      <a:pt x="627555" y="237173"/>
                      <a:pt x="596952" y="279844"/>
                      <a:pt x="540025" y="312515"/>
                    </a:cubicBezTo>
                    <a:cubicBezTo>
                      <a:pt x="416475" y="383953"/>
                      <a:pt x="216136" y="383953"/>
                      <a:pt x="92586" y="312515"/>
                    </a:cubicBezTo>
                    <a:cubicBezTo>
                      <a:pt x="35564" y="279559"/>
                      <a:pt x="4962" y="237173"/>
                      <a:pt x="590" y="194119"/>
                    </a:cubicBezTo>
                    <a:cubicBezTo>
                      <a:pt x="-4732" y="143637"/>
                      <a:pt x="25965" y="92202"/>
                      <a:pt x="92586" y="53721"/>
                    </a:cubicBezTo>
                    <a:cubicBezTo>
                      <a:pt x="216136" y="-17907"/>
                      <a:pt x="416475" y="-17907"/>
                      <a:pt x="540025" y="53721"/>
                    </a:cubicBezTo>
                    <a:cubicBezTo>
                      <a:pt x="606646" y="92202"/>
                      <a:pt x="637343" y="143637"/>
                      <a:pt x="632116" y="194119"/>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7" name="Google Shape;1187;p22"/>
              <p:cNvSpPr/>
              <p:nvPr/>
            </p:nvSpPr>
            <p:spPr>
              <a:xfrm>
                <a:off x="4601339" y="3652337"/>
                <a:ext cx="631526" cy="344114"/>
              </a:xfrm>
              <a:custGeom>
                <a:avLst/>
                <a:gdLst/>
                <a:ahLst/>
                <a:cxnLst/>
                <a:rect l="l" t="t" r="r" b="b"/>
                <a:pathLst>
                  <a:path w="631526" h="344114" extrusionOk="0">
                    <a:moveTo>
                      <a:pt x="631527" y="172140"/>
                    </a:moveTo>
                    <a:cubicBezTo>
                      <a:pt x="626965" y="215194"/>
                      <a:pt x="596363" y="257865"/>
                      <a:pt x="539435" y="290536"/>
                    </a:cubicBezTo>
                    <a:cubicBezTo>
                      <a:pt x="415886" y="361974"/>
                      <a:pt x="215546" y="361974"/>
                      <a:pt x="91997" y="290536"/>
                    </a:cubicBezTo>
                    <a:cubicBezTo>
                      <a:pt x="34974" y="257580"/>
                      <a:pt x="4372" y="215194"/>
                      <a:pt x="0" y="172140"/>
                    </a:cubicBezTo>
                    <a:cubicBezTo>
                      <a:pt x="4372" y="128992"/>
                      <a:pt x="35069" y="86415"/>
                      <a:pt x="91997" y="53649"/>
                    </a:cubicBezTo>
                    <a:cubicBezTo>
                      <a:pt x="215546" y="-17883"/>
                      <a:pt x="415886" y="-17883"/>
                      <a:pt x="539435" y="53649"/>
                    </a:cubicBezTo>
                    <a:cubicBezTo>
                      <a:pt x="596553" y="86606"/>
                      <a:pt x="626965" y="129088"/>
                      <a:pt x="631527" y="172140"/>
                    </a:cubicBezTo>
                    <a:close/>
                  </a:path>
                </a:pathLst>
              </a:custGeom>
              <a:solidFill>
                <a:srgbClr val="E8A30A"/>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8" name="Google Shape;1188;p22"/>
              <p:cNvSpPr/>
              <p:nvPr/>
            </p:nvSpPr>
            <p:spPr>
              <a:xfrm>
                <a:off x="4762618" y="3735419"/>
                <a:ext cx="295161" cy="184403"/>
              </a:xfrm>
              <a:custGeom>
                <a:avLst/>
                <a:gdLst/>
                <a:ahLst/>
                <a:cxnLst/>
                <a:rect l="l" t="t" r="r" b="b"/>
                <a:pathLst>
                  <a:path w="295161" h="184403" extrusionOk="0">
                    <a:moveTo>
                      <a:pt x="150160" y="29146"/>
                    </a:moveTo>
                    <a:cubicBezTo>
                      <a:pt x="146278" y="29089"/>
                      <a:pt x="142398" y="29375"/>
                      <a:pt x="138565" y="30004"/>
                    </a:cubicBezTo>
                    <a:cubicBezTo>
                      <a:pt x="133338" y="30766"/>
                      <a:pt x="127541" y="31813"/>
                      <a:pt x="121078" y="33147"/>
                    </a:cubicBezTo>
                    <a:cubicBezTo>
                      <a:pt x="114616" y="34480"/>
                      <a:pt x="107868" y="36290"/>
                      <a:pt x="100930" y="38386"/>
                    </a:cubicBezTo>
                    <a:cubicBezTo>
                      <a:pt x="94166" y="40405"/>
                      <a:pt x="87558" y="42919"/>
                      <a:pt x="81162" y="45910"/>
                    </a:cubicBezTo>
                    <a:lnTo>
                      <a:pt x="131152" y="75342"/>
                    </a:lnTo>
                    <a:lnTo>
                      <a:pt x="140656" y="72104"/>
                    </a:lnTo>
                    <a:cubicBezTo>
                      <a:pt x="153581" y="67818"/>
                      <a:pt x="165746" y="64198"/>
                      <a:pt x="177246" y="61150"/>
                    </a:cubicBezTo>
                    <a:cubicBezTo>
                      <a:pt x="187994" y="58217"/>
                      <a:pt x="199009" y="56397"/>
                      <a:pt x="210129" y="55721"/>
                    </a:cubicBezTo>
                    <a:cubicBezTo>
                      <a:pt x="220250" y="55035"/>
                      <a:pt x="230410" y="55702"/>
                      <a:pt x="240351" y="57721"/>
                    </a:cubicBezTo>
                    <a:cubicBezTo>
                      <a:pt x="250558" y="59931"/>
                      <a:pt x="260337" y="63751"/>
                      <a:pt x="269337" y="69056"/>
                    </a:cubicBezTo>
                    <a:cubicBezTo>
                      <a:pt x="278119" y="73447"/>
                      <a:pt x="285636" y="80000"/>
                      <a:pt x="291196" y="88106"/>
                    </a:cubicBezTo>
                    <a:cubicBezTo>
                      <a:pt x="294912" y="94031"/>
                      <a:pt x="296081" y="101212"/>
                      <a:pt x="294427" y="108013"/>
                    </a:cubicBezTo>
                    <a:cubicBezTo>
                      <a:pt x="292289" y="115500"/>
                      <a:pt x="288183" y="122282"/>
                      <a:pt x="282548" y="127635"/>
                    </a:cubicBezTo>
                    <a:cubicBezTo>
                      <a:pt x="275572" y="134664"/>
                      <a:pt x="267788" y="140836"/>
                      <a:pt x="259358" y="146018"/>
                    </a:cubicBezTo>
                    <a:lnTo>
                      <a:pt x="291671" y="165068"/>
                    </a:lnTo>
                    <a:lnTo>
                      <a:pt x="273709" y="175069"/>
                    </a:lnTo>
                    <a:lnTo>
                      <a:pt x="241111" y="156019"/>
                    </a:lnTo>
                    <a:cubicBezTo>
                      <a:pt x="225610" y="163763"/>
                      <a:pt x="209368" y="169916"/>
                      <a:pt x="192642" y="174403"/>
                    </a:cubicBezTo>
                    <a:cubicBezTo>
                      <a:pt x="175155" y="179241"/>
                      <a:pt x="157288" y="182585"/>
                      <a:pt x="139230" y="184404"/>
                    </a:cubicBezTo>
                    <a:lnTo>
                      <a:pt x="122219" y="153829"/>
                    </a:lnTo>
                    <a:cubicBezTo>
                      <a:pt x="126956" y="153705"/>
                      <a:pt x="131684" y="153324"/>
                      <a:pt x="136379" y="152686"/>
                    </a:cubicBezTo>
                    <a:cubicBezTo>
                      <a:pt x="143567" y="151867"/>
                      <a:pt x="150702" y="150657"/>
                      <a:pt x="157763" y="149066"/>
                    </a:cubicBezTo>
                    <a:cubicBezTo>
                      <a:pt x="165556" y="147352"/>
                      <a:pt x="173824" y="145256"/>
                      <a:pt x="182568" y="142684"/>
                    </a:cubicBezTo>
                    <a:cubicBezTo>
                      <a:pt x="191055" y="140113"/>
                      <a:pt x="199342" y="136931"/>
                      <a:pt x="207373" y="133159"/>
                    </a:cubicBezTo>
                    <a:lnTo>
                      <a:pt x="156812" y="103917"/>
                    </a:lnTo>
                    <a:lnTo>
                      <a:pt x="150255" y="106204"/>
                    </a:lnTo>
                    <a:lnTo>
                      <a:pt x="143317" y="108299"/>
                    </a:lnTo>
                    <a:cubicBezTo>
                      <a:pt x="130582" y="112490"/>
                      <a:pt x="118987" y="115824"/>
                      <a:pt x="108343" y="117824"/>
                    </a:cubicBezTo>
                    <a:cubicBezTo>
                      <a:pt x="98576" y="120101"/>
                      <a:pt x="88616" y="121434"/>
                      <a:pt x="78596" y="121825"/>
                    </a:cubicBezTo>
                    <a:cubicBezTo>
                      <a:pt x="69751" y="122139"/>
                      <a:pt x="60903" y="121310"/>
                      <a:pt x="52271" y="119348"/>
                    </a:cubicBezTo>
                    <a:cubicBezTo>
                      <a:pt x="43739" y="117386"/>
                      <a:pt x="35542" y="114176"/>
                      <a:pt x="27941" y="109823"/>
                    </a:cubicBezTo>
                    <a:cubicBezTo>
                      <a:pt x="19602" y="105432"/>
                      <a:pt x="12357" y="99212"/>
                      <a:pt x="6748" y="91630"/>
                    </a:cubicBezTo>
                    <a:cubicBezTo>
                      <a:pt x="2678" y="85896"/>
                      <a:pt x="668" y="78943"/>
                      <a:pt x="1045" y="71914"/>
                    </a:cubicBezTo>
                    <a:cubicBezTo>
                      <a:pt x="1790" y="64646"/>
                      <a:pt x="4704" y="57778"/>
                      <a:pt x="9409" y="52197"/>
                    </a:cubicBezTo>
                    <a:cubicBezTo>
                      <a:pt x="15221" y="44815"/>
                      <a:pt x="22148" y="38386"/>
                      <a:pt x="29937" y="33147"/>
                    </a:cubicBezTo>
                    <a:lnTo>
                      <a:pt x="0" y="15811"/>
                    </a:lnTo>
                    <a:lnTo>
                      <a:pt x="17582" y="5620"/>
                    </a:lnTo>
                    <a:lnTo>
                      <a:pt x="47234" y="22765"/>
                    </a:lnTo>
                    <a:cubicBezTo>
                      <a:pt x="61313" y="16288"/>
                      <a:pt x="76028" y="11306"/>
                      <a:pt x="91141" y="7906"/>
                    </a:cubicBezTo>
                    <a:cubicBezTo>
                      <a:pt x="105477" y="4238"/>
                      <a:pt x="120054" y="1591"/>
                      <a:pt x="134764" y="0"/>
                    </a:cubicBezTo>
                    <a:close/>
                    <a:moveTo>
                      <a:pt x="63770" y="82486"/>
                    </a:moveTo>
                    <a:cubicBezTo>
                      <a:pt x="70454" y="86315"/>
                      <a:pt x="78155" y="87973"/>
                      <a:pt x="85819" y="87249"/>
                    </a:cubicBezTo>
                    <a:cubicBezTo>
                      <a:pt x="96116" y="86096"/>
                      <a:pt x="106252" y="83791"/>
                      <a:pt x="116041" y="80391"/>
                    </a:cubicBezTo>
                    <a:lnTo>
                      <a:pt x="68522" y="52864"/>
                    </a:lnTo>
                    <a:cubicBezTo>
                      <a:pt x="50655" y="64389"/>
                      <a:pt x="49135" y="74581"/>
                      <a:pt x="63390" y="82486"/>
                    </a:cubicBezTo>
                    <a:close/>
                    <a:moveTo>
                      <a:pt x="230657" y="96393"/>
                    </a:moveTo>
                    <a:cubicBezTo>
                      <a:pt x="223377" y="92430"/>
                      <a:pt x="214995" y="90954"/>
                      <a:pt x="206802" y="92202"/>
                    </a:cubicBezTo>
                    <a:cubicBezTo>
                      <a:pt x="195559" y="93631"/>
                      <a:pt x="184459" y="96060"/>
                      <a:pt x="173634" y="99441"/>
                    </a:cubicBezTo>
                    <a:lnTo>
                      <a:pt x="221153" y="126873"/>
                    </a:lnTo>
                    <a:cubicBezTo>
                      <a:pt x="240921" y="114490"/>
                      <a:pt x="243962" y="104327"/>
                      <a:pt x="230277" y="96393"/>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9" name="Google Shape;1189;p22"/>
              <p:cNvSpPr/>
              <p:nvPr/>
            </p:nvSpPr>
            <p:spPr>
              <a:xfrm>
                <a:off x="4885122" y="3872293"/>
                <a:ext cx="19007" cy="25526"/>
              </a:xfrm>
              <a:custGeom>
                <a:avLst/>
                <a:gdLst/>
                <a:ahLst/>
                <a:cxnLst/>
                <a:rect l="l" t="t" r="r" b="b"/>
                <a:pathLst>
                  <a:path w="19007" h="25526" extrusionOk="0">
                    <a:moveTo>
                      <a:pt x="0" y="17145"/>
                    </a:moveTo>
                    <a:cubicBezTo>
                      <a:pt x="0" y="15907"/>
                      <a:pt x="0" y="0"/>
                      <a:pt x="0" y="0"/>
                    </a:cubicBezTo>
                    <a:lnTo>
                      <a:pt x="19008" y="12478"/>
                    </a:lnTo>
                    <a:lnTo>
                      <a:pt x="10549" y="25527"/>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0" name="Google Shape;1190;p22"/>
              <p:cNvSpPr/>
              <p:nvPr/>
            </p:nvSpPr>
            <p:spPr>
              <a:xfrm>
                <a:off x="5012188" y="3883151"/>
                <a:ext cx="42101" cy="19716"/>
              </a:xfrm>
              <a:custGeom>
                <a:avLst/>
                <a:gdLst/>
                <a:ahLst/>
                <a:cxnLst/>
                <a:rect l="l" t="t"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1" name="Google Shape;1191;p22"/>
              <p:cNvSpPr/>
              <p:nvPr/>
            </p:nvSpPr>
            <p:spPr>
              <a:xfrm>
                <a:off x="5026348" y="3819906"/>
                <a:ext cx="31457" cy="17430"/>
              </a:xfrm>
              <a:custGeom>
                <a:avLst/>
                <a:gdLst/>
                <a:ahLst/>
                <a:cxnLst/>
                <a:rect l="l" t="t" r="r" b="b"/>
                <a:pathLst>
                  <a:path w="31457" h="17430" extrusionOk="0">
                    <a:moveTo>
                      <a:pt x="31458" y="17431"/>
                    </a:moveTo>
                    <a:lnTo>
                      <a:pt x="31458" y="0"/>
                    </a:lnTo>
                    <a:lnTo>
                      <a:pt x="0" y="11430"/>
                    </a:lnTo>
                    <a:lnTo>
                      <a:pt x="31458" y="17431"/>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2" name="Google Shape;1192;p22"/>
              <p:cNvSpPr/>
              <p:nvPr/>
            </p:nvSpPr>
            <p:spPr>
              <a:xfrm>
                <a:off x="4927509" y="3826287"/>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527"/>
                      <a:pt x="16537" y="20860"/>
                    </a:cubicBezTo>
                    <a:cubicBezTo>
                      <a:pt x="15586" y="20193"/>
                      <a:pt x="0" y="10096"/>
                      <a:pt x="0" y="10096"/>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3" name="Google Shape;1193;p22"/>
              <p:cNvSpPr/>
              <p:nvPr/>
            </p:nvSpPr>
            <p:spPr>
              <a:xfrm>
                <a:off x="4830855" y="3771042"/>
                <a:ext cx="58543" cy="38957"/>
              </a:xfrm>
              <a:custGeom>
                <a:avLst/>
                <a:gdLst/>
                <a:ahLst/>
                <a:cxnLst/>
                <a:rect l="l" t="t" r="r" b="b"/>
                <a:pathLst>
                  <a:path w="58543" h="38957" extrusionOk="0">
                    <a:moveTo>
                      <a:pt x="0" y="11239"/>
                    </a:moveTo>
                    <a:lnTo>
                      <a:pt x="49040" y="38957"/>
                    </a:lnTo>
                    <a:lnTo>
                      <a:pt x="58543" y="31718"/>
                    </a:lnTo>
                    <a:cubicBezTo>
                      <a:pt x="58543" y="31718"/>
                      <a:pt x="52461" y="24574"/>
                      <a:pt x="51986" y="23908"/>
                    </a:cubicBezTo>
                    <a:cubicBezTo>
                      <a:pt x="47584" y="18878"/>
                      <a:pt x="42420" y="14573"/>
                      <a:pt x="36685" y="11144"/>
                    </a:cubicBezTo>
                    <a:cubicBezTo>
                      <a:pt x="33073" y="10478"/>
                      <a:pt x="9789" y="0"/>
                      <a:pt x="9789" y="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4" name="Google Shape;1194;p22"/>
              <p:cNvSpPr/>
              <p:nvPr/>
            </p:nvSpPr>
            <p:spPr>
              <a:xfrm>
                <a:off x="4885122" y="3739991"/>
                <a:ext cx="27275" cy="24574"/>
              </a:xfrm>
              <a:custGeom>
                <a:avLst/>
                <a:gdLst/>
                <a:ahLst/>
                <a:cxnLst/>
                <a:rect l="l" t="t" r="r" b="b"/>
                <a:pathLst>
                  <a:path w="27275" h="24574" extrusionOk="0">
                    <a:moveTo>
                      <a:pt x="27276" y="24575"/>
                    </a:moveTo>
                    <a:lnTo>
                      <a:pt x="27276" y="7334"/>
                    </a:lnTo>
                    <a:lnTo>
                      <a:pt x="4752" y="0"/>
                    </a:lnTo>
                    <a:lnTo>
                      <a:pt x="0" y="13526"/>
                    </a:lnTo>
                    <a:lnTo>
                      <a:pt x="1140" y="19621"/>
                    </a:lnTo>
                    <a:lnTo>
                      <a:pt x="27276" y="2457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5" name="Google Shape;1195;p22"/>
              <p:cNvSpPr/>
              <p:nvPr/>
            </p:nvSpPr>
            <p:spPr>
              <a:xfrm>
                <a:off x="4762903" y="3734942"/>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6" name="Google Shape;1196;p22"/>
              <p:cNvSpPr/>
              <p:nvPr/>
            </p:nvSpPr>
            <p:spPr>
              <a:xfrm>
                <a:off x="4763854" y="3792188"/>
                <a:ext cx="29936" cy="30194"/>
              </a:xfrm>
              <a:custGeom>
                <a:avLst/>
                <a:gdLst/>
                <a:ahLst/>
                <a:cxnLst/>
                <a:rect l="l" t="t" r="r" b="b"/>
                <a:pathLst>
                  <a:path w="29936" h="30194" extrusionOk="0">
                    <a:moveTo>
                      <a:pt x="0" y="17812"/>
                    </a:moveTo>
                    <a:lnTo>
                      <a:pt x="0" y="0"/>
                    </a:lnTo>
                    <a:lnTo>
                      <a:pt x="29937" y="0"/>
                    </a:lnTo>
                    <a:lnTo>
                      <a:pt x="22619" y="15907"/>
                    </a:lnTo>
                    <a:lnTo>
                      <a:pt x="9599" y="30194"/>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7" name="Google Shape;1197;p22"/>
              <p:cNvSpPr/>
              <p:nvPr/>
            </p:nvSpPr>
            <p:spPr>
              <a:xfrm>
                <a:off x="4762903" y="3717226"/>
                <a:ext cx="294875" cy="185451"/>
              </a:xfrm>
              <a:custGeom>
                <a:avLst/>
                <a:gdLst/>
                <a:ahLst/>
                <a:cxnLst/>
                <a:rect l="l" t="t" r="r" b="b"/>
                <a:pathLst>
                  <a:path w="294875" h="185451" extrusionOk="0">
                    <a:moveTo>
                      <a:pt x="149875" y="30099"/>
                    </a:moveTo>
                    <a:cubicBezTo>
                      <a:pt x="145990" y="30089"/>
                      <a:pt x="142111" y="30404"/>
                      <a:pt x="138280" y="31051"/>
                    </a:cubicBezTo>
                    <a:cubicBezTo>
                      <a:pt x="133053" y="31813"/>
                      <a:pt x="127256" y="32861"/>
                      <a:pt x="120793" y="34195"/>
                    </a:cubicBezTo>
                    <a:cubicBezTo>
                      <a:pt x="114331" y="35528"/>
                      <a:pt x="107583" y="37338"/>
                      <a:pt x="100645" y="39433"/>
                    </a:cubicBezTo>
                    <a:cubicBezTo>
                      <a:pt x="93881" y="41453"/>
                      <a:pt x="87273" y="43967"/>
                      <a:pt x="80877" y="46958"/>
                    </a:cubicBezTo>
                    <a:lnTo>
                      <a:pt x="130867" y="76390"/>
                    </a:lnTo>
                    <a:lnTo>
                      <a:pt x="140371" y="73152"/>
                    </a:lnTo>
                    <a:cubicBezTo>
                      <a:pt x="153296" y="68866"/>
                      <a:pt x="165461" y="65151"/>
                      <a:pt x="176960" y="62198"/>
                    </a:cubicBezTo>
                    <a:cubicBezTo>
                      <a:pt x="187709" y="59264"/>
                      <a:pt x="198724" y="57445"/>
                      <a:pt x="209844" y="56769"/>
                    </a:cubicBezTo>
                    <a:cubicBezTo>
                      <a:pt x="219965" y="56083"/>
                      <a:pt x="230125" y="56750"/>
                      <a:pt x="240066" y="58769"/>
                    </a:cubicBezTo>
                    <a:cubicBezTo>
                      <a:pt x="250282" y="60922"/>
                      <a:pt x="260081" y="64751"/>
                      <a:pt x="269052" y="70104"/>
                    </a:cubicBezTo>
                    <a:cubicBezTo>
                      <a:pt x="277834" y="74495"/>
                      <a:pt x="285351" y="81048"/>
                      <a:pt x="290911" y="89154"/>
                    </a:cubicBezTo>
                    <a:cubicBezTo>
                      <a:pt x="294627" y="95079"/>
                      <a:pt x="295796" y="102260"/>
                      <a:pt x="294142" y="109061"/>
                    </a:cubicBezTo>
                    <a:cubicBezTo>
                      <a:pt x="291985" y="116538"/>
                      <a:pt x="287889" y="123311"/>
                      <a:pt x="282262" y="128683"/>
                    </a:cubicBezTo>
                    <a:cubicBezTo>
                      <a:pt x="275287" y="135712"/>
                      <a:pt x="267503" y="141884"/>
                      <a:pt x="259073" y="147066"/>
                    </a:cubicBezTo>
                    <a:lnTo>
                      <a:pt x="291386" y="166116"/>
                    </a:lnTo>
                    <a:lnTo>
                      <a:pt x="273424" y="176117"/>
                    </a:lnTo>
                    <a:lnTo>
                      <a:pt x="240826" y="157067"/>
                    </a:lnTo>
                    <a:cubicBezTo>
                      <a:pt x="225306" y="164773"/>
                      <a:pt x="209074" y="170926"/>
                      <a:pt x="192357" y="175450"/>
                    </a:cubicBezTo>
                    <a:cubicBezTo>
                      <a:pt x="174870" y="180289"/>
                      <a:pt x="157003" y="183632"/>
                      <a:pt x="138945" y="185452"/>
                    </a:cubicBezTo>
                    <a:lnTo>
                      <a:pt x="121934" y="154876"/>
                    </a:lnTo>
                    <a:cubicBezTo>
                      <a:pt x="126671" y="154752"/>
                      <a:pt x="131398" y="154372"/>
                      <a:pt x="136094" y="153733"/>
                    </a:cubicBezTo>
                    <a:cubicBezTo>
                      <a:pt x="143282" y="152914"/>
                      <a:pt x="150416" y="151705"/>
                      <a:pt x="157478" y="150114"/>
                    </a:cubicBezTo>
                    <a:cubicBezTo>
                      <a:pt x="165271" y="148399"/>
                      <a:pt x="173539" y="146304"/>
                      <a:pt x="182283" y="143732"/>
                    </a:cubicBezTo>
                    <a:cubicBezTo>
                      <a:pt x="190769" y="141160"/>
                      <a:pt x="199057" y="137979"/>
                      <a:pt x="207087" y="134207"/>
                    </a:cubicBezTo>
                    <a:lnTo>
                      <a:pt x="156527" y="104965"/>
                    </a:lnTo>
                    <a:lnTo>
                      <a:pt x="149970" y="107251"/>
                    </a:lnTo>
                    <a:lnTo>
                      <a:pt x="143032" y="109347"/>
                    </a:lnTo>
                    <a:cubicBezTo>
                      <a:pt x="130297" y="113538"/>
                      <a:pt x="118702" y="116872"/>
                      <a:pt x="108058" y="118872"/>
                    </a:cubicBezTo>
                    <a:cubicBezTo>
                      <a:pt x="98291" y="121148"/>
                      <a:pt x="88331" y="122482"/>
                      <a:pt x="78311" y="122872"/>
                    </a:cubicBezTo>
                    <a:cubicBezTo>
                      <a:pt x="69466" y="123187"/>
                      <a:pt x="60618" y="122349"/>
                      <a:pt x="51986" y="120396"/>
                    </a:cubicBezTo>
                    <a:cubicBezTo>
                      <a:pt x="43443" y="118472"/>
                      <a:pt x="35241" y="115252"/>
                      <a:pt x="27656" y="110871"/>
                    </a:cubicBezTo>
                    <a:cubicBezTo>
                      <a:pt x="19390" y="106528"/>
                      <a:pt x="12235" y="100336"/>
                      <a:pt x="6748" y="92773"/>
                    </a:cubicBezTo>
                    <a:cubicBezTo>
                      <a:pt x="2671" y="87078"/>
                      <a:pt x="660" y="80153"/>
                      <a:pt x="1045" y="73152"/>
                    </a:cubicBezTo>
                    <a:cubicBezTo>
                      <a:pt x="1789" y="65856"/>
                      <a:pt x="4702" y="58950"/>
                      <a:pt x="9409" y="53340"/>
                    </a:cubicBezTo>
                    <a:cubicBezTo>
                      <a:pt x="15217" y="45958"/>
                      <a:pt x="22145" y="39529"/>
                      <a:pt x="29937" y="34290"/>
                    </a:cubicBezTo>
                    <a:lnTo>
                      <a:pt x="0" y="16954"/>
                    </a:lnTo>
                    <a:lnTo>
                      <a:pt x="17582" y="6763"/>
                    </a:lnTo>
                    <a:lnTo>
                      <a:pt x="47234" y="23908"/>
                    </a:lnTo>
                    <a:cubicBezTo>
                      <a:pt x="61159" y="17021"/>
                      <a:pt x="75784" y="11649"/>
                      <a:pt x="90856" y="7906"/>
                    </a:cubicBezTo>
                    <a:cubicBezTo>
                      <a:pt x="105192" y="4238"/>
                      <a:pt x="119769" y="1591"/>
                      <a:pt x="134479" y="0"/>
                    </a:cubicBezTo>
                    <a:close/>
                    <a:moveTo>
                      <a:pt x="63105" y="83248"/>
                    </a:moveTo>
                    <a:cubicBezTo>
                      <a:pt x="69789" y="87078"/>
                      <a:pt x="77490" y="88735"/>
                      <a:pt x="85154" y="88011"/>
                    </a:cubicBezTo>
                    <a:cubicBezTo>
                      <a:pt x="95443" y="86811"/>
                      <a:pt x="105574" y="84506"/>
                      <a:pt x="115376" y="81153"/>
                    </a:cubicBezTo>
                    <a:lnTo>
                      <a:pt x="67857" y="53626"/>
                    </a:lnTo>
                    <a:cubicBezTo>
                      <a:pt x="50370" y="65341"/>
                      <a:pt x="48849" y="75247"/>
                      <a:pt x="63105" y="83248"/>
                    </a:cubicBezTo>
                    <a:close/>
                    <a:moveTo>
                      <a:pt x="229992" y="97155"/>
                    </a:moveTo>
                    <a:cubicBezTo>
                      <a:pt x="222721" y="93154"/>
                      <a:pt x="214339" y="91649"/>
                      <a:pt x="206137" y="92869"/>
                    </a:cubicBezTo>
                    <a:cubicBezTo>
                      <a:pt x="194894" y="94383"/>
                      <a:pt x="183803" y="96841"/>
                      <a:pt x="172969" y="100203"/>
                    </a:cubicBezTo>
                    <a:lnTo>
                      <a:pt x="220488" y="127540"/>
                    </a:lnTo>
                    <a:cubicBezTo>
                      <a:pt x="240446" y="115538"/>
                      <a:pt x="243677" y="105346"/>
                      <a:pt x="229992" y="97441"/>
                    </a:cubicBezTo>
                    <a:close/>
                  </a:path>
                </a:pathLst>
              </a:custGeom>
              <a:solidFill>
                <a:srgbClr val="F9CA06"/>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98" name="Google Shape;1198;p22"/>
            <p:cNvGrpSpPr/>
            <p:nvPr/>
          </p:nvGrpSpPr>
          <p:grpSpPr>
            <a:xfrm>
              <a:off x="2694110" y="2656109"/>
              <a:ext cx="883852" cy="621029"/>
              <a:chOff x="4503735" y="3398234"/>
              <a:chExt cx="883852" cy="621029"/>
            </a:xfrm>
          </p:grpSpPr>
          <p:sp>
            <p:nvSpPr>
              <p:cNvPr id="1199" name="Google Shape;1199;p22"/>
              <p:cNvSpPr/>
              <p:nvPr/>
            </p:nvSpPr>
            <p:spPr>
              <a:xfrm>
                <a:off x="4503735" y="3507771"/>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0" name="Google Shape;1200;p22"/>
              <p:cNvSpPr/>
              <p:nvPr/>
            </p:nvSpPr>
            <p:spPr>
              <a:xfrm>
                <a:off x="4503925" y="3650932"/>
                <a:ext cx="87244" cy="116490"/>
              </a:xfrm>
              <a:custGeom>
                <a:avLst/>
                <a:gdLst/>
                <a:ahLst/>
                <a:cxnLst/>
                <a:rect l="l" t="t" r="r" b="b"/>
                <a:pathLst>
                  <a:path w="87244" h="116490" extrusionOk="0">
                    <a:moveTo>
                      <a:pt x="0" y="116491"/>
                    </a:moveTo>
                    <a:lnTo>
                      <a:pt x="0" y="0"/>
                    </a:lnTo>
                    <a:lnTo>
                      <a:pt x="87245" y="77915"/>
                    </a:lnTo>
                    <a:lnTo>
                      <a:pt x="0" y="116491"/>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1" name="Google Shape;1201;p22"/>
              <p:cNvSpPr/>
              <p:nvPr/>
            </p:nvSpPr>
            <p:spPr>
              <a:xfrm>
                <a:off x="5321061" y="3653980"/>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2" name="Google Shape;1202;p22"/>
              <p:cNvSpPr/>
              <p:nvPr/>
            </p:nvSpPr>
            <p:spPr>
              <a:xfrm>
                <a:off x="4503735" y="3398234"/>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3" name="Google Shape;1203;p22"/>
              <p:cNvSpPr/>
              <p:nvPr/>
            </p:nvSpPr>
            <p:spPr>
              <a:xfrm>
                <a:off x="4629431" y="3467838"/>
                <a:ext cx="632610" cy="366093"/>
              </a:xfrm>
              <a:custGeom>
                <a:avLst/>
                <a:gdLst/>
                <a:ahLst/>
                <a:cxnLst/>
                <a:rect l="l" t="t" r="r" b="b"/>
                <a:pathLst>
                  <a:path w="632610" h="366093" extrusionOk="0">
                    <a:moveTo>
                      <a:pt x="632041" y="194048"/>
                    </a:moveTo>
                    <a:cubicBezTo>
                      <a:pt x="627574" y="237101"/>
                      <a:pt x="596877" y="279773"/>
                      <a:pt x="539949" y="312444"/>
                    </a:cubicBezTo>
                    <a:cubicBezTo>
                      <a:pt x="416400" y="383977"/>
                      <a:pt x="216060" y="383977"/>
                      <a:pt x="92511" y="312444"/>
                    </a:cubicBezTo>
                    <a:cubicBezTo>
                      <a:pt x="35488" y="279487"/>
                      <a:pt x="4981" y="237101"/>
                      <a:pt x="610" y="194048"/>
                    </a:cubicBezTo>
                    <a:cubicBezTo>
                      <a:pt x="-4808" y="143566"/>
                      <a:pt x="25890" y="92131"/>
                      <a:pt x="92511" y="53650"/>
                    </a:cubicBezTo>
                    <a:cubicBezTo>
                      <a:pt x="216060" y="-17883"/>
                      <a:pt x="416400" y="-17883"/>
                      <a:pt x="539949" y="53650"/>
                    </a:cubicBezTo>
                    <a:cubicBezTo>
                      <a:pt x="606476" y="92131"/>
                      <a:pt x="637268" y="143566"/>
                      <a:pt x="632041" y="194048"/>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4" name="Google Shape;1204;p22"/>
              <p:cNvSpPr/>
              <p:nvPr/>
            </p:nvSpPr>
            <p:spPr>
              <a:xfrm>
                <a:off x="4630040" y="3489745"/>
                <a:ext cx="631431" cy="344185"/>
              </a:xfrm>
              <a:custGeom>
                <a:avLst/>
                <a:gdLst/>
                <a:ahLst/>
                <a:cxnLst/>
                <a:rect l="l" t="t" r="r" b="b"/>
                <a:pathLst>
                  <a:path w="631431" h="344185" extrusionOk="0">
                    <a:moveTo>
                      <a:pt x="631432" y="172141"/>
                    </a:moveTo>
                    <a:cubicBezTo>
                      <a:pt x="626965" y="215194"/>
                      <a:pt x="596268" y="257866"/>
                      <a:pt x="539340" y="290536"/>
                    </a:cubicBezTo>
                    <a:cubicBezTo>
                      <a:pt x="415791" y="362069"/>
                      <a:pt x="215451" y="362069"/>
                      <a:pt x="91902" y="290536"/>
                    </a:cubicBezTo>
                    <a:cubicBezTo>
                      <a:pt x="34879" y="257580"/>
                      <a:pt x="4372" y="215194"/>
                      <a:pt x="0" y="172141"/>
                    </a:cubicBezTo>
                    <a:cubicBezTo>
                      <a:pt x="4372" y="129087"/>
                      <a:pt x="34974" y="86416"/>
                      <a:pt x="91902" y="53650"/>
                    </a:cubicBezTo>
                    <a:cubicBezTo>
                      <a:pt x="215451" y="-17883"/>
                      <a:pt x="415791" y="-17883"/>
                      <a:pt x="539340" y="53650"/>
                    </a:cubicBezTo>
                    <a:cubicBezTo>
                      <a:pt x="596363" y="86606"/>
                      <a:pt x="626965" y="129087"/>
                      <a:pt x="631432" y="172141"/>
                    </a:cubicBezTo>
                    <a:close/>
                  </a:path>
                </a:pathLst>
              </a:custGeom>
              <a:solidFill>
                <a:srgbClr val="E8A30A"/>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5" name="Google Shape;1205;p22"/>
              <p:cNvSpPr/>
              <p:nvPr/>
            </p:nvSpPr>
            <p:spPr>
              <a:xfrm>
                <a:off x="4791985" y="3572160"/>
                <a:ext cx="294810" cy="185070"/>
              </a:xfrm>
              <a:custGeom>
                <a:avLst/>
                <a:gdLst/>
                <a:ahLst/>
                <a:cxnLst/>
                <a:rect l="l" t="t" r="r" b="b"/>
                <a:pathLst>
                  <a:path w="294810" h="185070" extrusionOk="0">
                    <a:moveTo>
                      <a:pt x="149304" y="29813"/>
                    </a:moveTo>
                    <a:cubicBezTo>
                      <a:pt x="145417" y="29804"/>
                      <a:pt x="141540" y="30118"/>
                      <a:pt x="137710" y="30766"/>
                    </a:cubicBezTo>
                    <a:cubicBezTo>
                      <a:pt x="132578" y="31432"/>
                      <a:pt x="126685" y="32480"/>
                      <a:pt x="120223" y="33909"/>
                    </a:cubicBezTo>
                    <a:cubicBezTo>
                      <a:pt x="113760" y="35338"/>
                      <a:pt x="107108" y="36957"/>
                      <a:pt x="100170" y="39053"/>
                    </a:cubicBezTo>
                    <a:cubicBezTo>
                      <a:pt x="93383" y="41100"/>
                      <a:pt x="86747" y="43615"/>
                      <a:pt x="80307" y="46577"/>
                    </a:cubicBezTo>
                    <a:lnTo>
                      <a:pt x="131152" y="76010"/>
                    </a:lnTo>
                    <a:lnTo>
                      <a:pt x="140656" y="72771"/>
                    </a:lnTo>
                    <a:cubicBezTo>
                      <a:pt x="153581" y="68485"/>
                      <a:pt x="165841" y="64865"/>
                      <a:pt x="177246" y="61817"/>
                    </a:cubicBezTo>
                    <a:cubicBezTo>
                      <a:pt x="188013" y="58979"/>
                      <a:pt x="199019" y="57160"/>
                      <a:pt x="210129" y="56388"/>
                    </a:cubicBezTo>
                    <a:cubicBezTo>
                      <a:pt x="220279" y="55750"/>
                      <a:pt x="230467" y="56417"/>
                      <a:pt x="240446" y="58388"/>
                    </a:cubicBezTo>
                    <a:cubicBezTo>
                      <a:pt x="250491" y="60636"/>
                      <a:pt x="260109" y="64465"/>
                      <a:pt x="268957" y="69723"/>
                    </a:cubicBezTo>
                    <a:cubicBezTo>
                      <a:pt x="277729" y="74124"/>
                      <a:pt x="285256" y="80677"/>
                      <a:pt x="290816" y="88773"/>
                    </a:cubicBezTo>
                    <a:cubicBezTo>
                      <a:pt x="294579" y="94640"/>
                      <a:pt x="295748" y="101813"/>
                      <a:pt x="294047" y="108585"/>
                    </a:cubicBezTo>
                    <a:cubicBezTo>
                      <a:pt x="291937" y="116081"/>
                      <a:pt x="287832" y="122863"/>
                      <a:pt x="282167" y="128206"/>
                    </a:cubicBezTo>
                    <a:cubicBezTo>
                      <a:pt x="275220" y="135264"/>
                      <a:pt x="267437" y="141437"/>
                      <a:pt x="258978" y="146590"/>
                    </a:cubicBezTo>
                    <a:lnTo>
                      <a:pt x="291291" y="165640"/>
                    </a:lnTo>
                    <a:lnTo>
                      <a:pt x="272854" y="175736"/>
                    </a:lnTo>
                    <a:lnTo>
                      <a:pt x="240256" y="156686"/>
                    </a:lnTo>
                    <a:cubicBezTo>
                      <a:pt x="224755" y="164430"/>
                      <a:pt x="208513" y="170593"/>
                      <a:pt x="191786" y="175070"/>
                    </a:cubicBezTo>
                    <a:cubicBezTo>
                      <a:pt x="174299" y="179908"/>
                      <a:pt x="156432" y="183261"/>
                      <a:pt x="138375" y="185071"/>
                    </a:cubicBezTo>
                    <a:lnTo>
                      <a:pt x="121363" y="154496"/>
                    </a:lnTo>
                    <a:cubicBezTo>
                      <a:pt x="124500" y="154496"/>
                      <a:pt x="129251" y="154496"/>
                      <a:pt x="135619" y="153448"/>
                    </a:cubicBezTo>
                    <a:cubicBezTo>
                      <a:pt x="141987" y="152400"/>
                      <a:pt x="149019" y="151447"/>
                      <a:pt x="156908" y="149733"/>
                    </a:cubicBezTo>
                    <a:cubicBezTo>
                      <a:pt x="164796" y="148019"/>
                      <a:pt x="172969" y="145923"/>
                      <a:pt x="181712" y="143351"/>
                    </a:cubicBezTo>
                    <a:cubicBezTo>
                      <a:pt x="190218" y="140837"/>
                      <a:pt x="198515" y="137655"/>
                      <a:pt x="206517" y="133826"/>
                    </a:cubicBezTo>
                    <a:lnTo>
                      <a:pt x="155957" y="104585"/>
                    </a:lnTo>
                    <a:cubicBezTo>
                      <a:pt x="153809" y="105461"/>
                      <a:pt x="151623" y="106223"/>
                      <a:pt x="149400" y="106871"/>
                    </a:cubicBezTo>
                    <a:lnTo>
                      <a:pt x="142462" y="109061"/>
                    </a:lnTo>
                    <a:cubicBezTo>
                      <a:pt x="129727" y="113252"/>
                      <a:pt x="118132" y="116491"/>
                      <a:pt x="107488" y="118586"/>
                    </a:cubicBezTo>
                    <a:cubicBezTo>
                      <a:pt x="97722" y="120863"/>
                      <a:pt x="87761" y="122206"/>
                      <a:pt x="77741" y="122587"/>
                    </a:cubicBezTo>
                    <a:cubicBezTo>
                      <a:pt x="68896" y="122901"/>
                      <a:pt x="60048" y="122072"/>
                      <a:pt x="51415" y="120110"/>
                    </a:cubicBezTo>
                    <a:cubicBezTo>
                      <a:pt x="42890" y="118129"/>
                      <a:pt x="34694" y="114919"/>
                      <a:pt x="27086" y="110585"/>
                    </a:cubicBezTo>
                    <a:cubicBezTo>
                      <a:pt x="19103" y="106232"/>
                      <a:pt x="12162" y="100184"/>
                      <a:pt x="6748" y="92869"/>
                    </a:cubicBezTo>
                    <a:cubicBezTo>
                      <a:pt x="2692" y="87163"/>
                      <a:pt x="682" y="80248"/>
                      <a:pt x="1045" y="73247"/>
                    </a:cubicBezTo>
                    <a:cubicBezTo>
                      <a:pt x="1772" y="65951"/>
                      <a:pt x="4687" y="59036"/>
                      <a:pt x="9409" y="53435"/>
                    </a:cubicBezTo>
                    <a:cubicBezTo>
                      <a:pt x="15216" y="46053"/>
                      <a:pt x="22143" y="39624"/>
                      <a:pt x="29937" y="34385"/>
                    </a:cubicBezTo>
                    <a:lnTo>
                      <a:pt x="0" y="17050"/>
                    </a:lnTo>
                    <a:lnTo>
                      <a:pt x="17677" y="6763"/>
                    </a:lnTo>
                    <a:lnTo>
                      <a:pt x="47329" y="24003"/>
                    </a:lnTo>
                    <a:cubicBezTo>
                      <a:pt x="61238" y="17050"/>
                      <a:pt x="75867" y="11659"/>
                      <a:pt x="90951" y="7906"/>
                    </a:cubicBezTo>
                    <a:cubicBezTo>
                      <a:pt x="105292" y="4267"/>
                      <a:pt x="119868" y="1629"/>
                      <a:pt x="134574" y="0"/>
                    </a:cubicBezTo>
                    <a:close/>
                    <a:moveTo>
                      <a:pt x="63010" y="83153"/>
                    </a:moveTo>
                    <a:cubicBezTo>
                      <a:pt x="69644" y="87020"/>
                      <a:pt x="77328" y="88687"/>
                      <a:pt x="84964" y="87916"/>
                    </a:cubicBezTo>
                    <a:cubicBezTo>
                      <a:pt x="95280" y="86744"/>
                      <a:pt x="105443" y="84477"/>
                      <a:pt x="115281" y="81153"/>
                    </a:cubicBezTo>
                    <a:lnTo>
                      <a:pt x="67762" y="53626"/>
                    </a:lnTo>
                    <a:cubicBezTo>
                      <a:pt x="49990" y="65056"/>
                      <a:pt x="48374" y="74867"/>
                      <a:pt x="62725" y="83153"/>
                    </a:cubicBezTo>
                    <a:close/>
                    <a:moveTo>
                      <a:pt x="229802" y="97060"/>
                    </a:moveTo>
                    <a:cubicBezTo>
                      <a:pt x="222550" y="93116"/>
                      <a:pt x="214206" y="91640"/>
                      <a:pt x="206042" y="92869"/>
                    </a:cubicBezTo>
                    <a:cubicBezTo>
                      <a:pt x="194752" y="94279"/>
                      <a:pt x="183613" y="96736"/>
                      <a:pt x="172779" y="100203"/>
                    </a:cubicBezTo>
                    <a:lnTo>
                      <a:pt x="220298" y="127540"/>
                    </a:lnTo>
                    <a:cubicBezTo>
                      <a:pt x="239971" y="115157"/>
                      <a:pt x="243202" y="105061"/>
                      <a:pt x="229516" y="9706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6" name="Google Shape;1206;p22"/>
              <p:cNvSpPr/>
              <p:nvPr/>
            </p:nvSpPr>
            <p:spPr>
              <a:xfrm>
                <a:off x="4913728" y="3709701"/>
                <a:ext cx="19007" cy="25526"/>
              </a:xfrm>
              <a:custGeom>
                <a:avLst/>
                <a:gdLst/>
                <a:ahLst/>
                <a:cxnLst/>
                <a:rect l="l" t="t" r="r" b="b"/>
                <a:pathLst>
                  <a:path w="19007" h="25526" extrusionOk="0">
                    <a:moveTo>
                      <a:pt x="0" y="17145"/>
                    </a:moveTo>
                    <a:cubicBezTo>
                      <a:pt x="475" y="15907"/>
                      <a:pt x="0" y="0"/>
                      <a:pt x="0" y="0"/>
                    </a:cubicBezTo>
                    <a:lnTo>
                      <a:pt x="19008" y="12478"/>
                    </a:lnTo>
                    <a:lnTo>
                      <a:pt x="10549" y="25527"/>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7" name="Google Shape;1207;p22"/>
              <p:cNvSpPr/>
              <p:nvPr/>
            </p:nvSpPr>
            <p:spPr>
              <a:xfrm>
                <a:off x="5040889" y="3720560"/>
                <a:ext cx="42006" cy="19716"/>
              </a:xfrm>
              <a:custGeom>
                <a:avLst/>
                <a:gdLst/>
                <a:ahLst/>
                <a:cxnLst/>
                <a:rect l="l" t="t" r="r" b="b"/>
                <a:pathLst>
                  <a:path w="42006" h="19716" extrusionOk="0">
                    <a:moveTo>
                      <a:pt x="42007" y="17145"/>
                    </a:moveTo>
                    <a:lnTo>
                      <a:pt x="42007" y="0"/>
                    </a:lnTo>
                    <a:lnTo>
                      <a:pt x="0" y="3239"/>
                    </a:lnTo>
                    <a:lnTo>
                      <a:pt x="24140" y="19717"/>
                    </a:lnTo>
                    <a:lnTo>
                      <a:pt x="42007"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8" name="Google Shape;1208;p22"/>
              <p:cNvSpPr/>
              <p:nvPr/>
            </p:nvSpPr>
            <p:spPr>
              <a:xfrm>
                <a:off x="5054955" y="3657409"/>
                <a:ext cx="31457" cy="17335"/>
              </a:xfrm>
              <a:custGeom>
                <a:avLst/>
                <a:gdLst/>
                <a:ahLst/>
                <a:cxnLst/>
                <a:rect l="l" t="t" r="r" b="b"/>
                <a:pathLst>
                  <a:path w="31457" h="17335" extrusionOk="0">
                    <a:moveTo>
                      <a:pt x="31458" y="17335"/>
                    </a:moveTo>
                    <a:lnTo>
                      <a:pt x="31458" y="0"/>
                    </a:lnTo>
                    <a:lnTo>
                      <a:pt x="0" y="11335"/>
                    </a:lnTo>
                    <a:lnTo>
                      <a:pt x="31458" y="1733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9" name="Google Shape;1209;p22"/>
              <p:cNvSpPr/>
              <p:nvPr/>
            </p:nvSpPr>
            <p:spPr>
              <a:xfrm>
                <a:off x="4956115" y="3663791"/>
                <a:ext cx="47423" cy="33051"/>
              </a:xfrm>
              <a:custGeom>
                <a:avLst/>
                <a:gdLst/>
                <a:ahLst/>
                <a:cxnLst/>
                <a:rect l="l" t="t" r="r" b="b"/>
                <a:pathLst>
                  <a:path w="47423" h="33051" extrusionOk="0">
                    <a:moveTo>
                      <a:pt x="0" y="10001"/>
                    </a:moveTo>
                    <a:lnTo>
                      <a:pt x="10454" y="0"/>
                    </a:lnTo>
                    <a:lnTo>
                      <a:pt x="47424" y="25527"/>
                    </a:lnTo>
                    <a:lnTo>
                      <a:pt x="45143" y="33052"/>
                    </a:lnTo>
                    <a:cubicBezTo>
                      <a:pt x="45143" y="33052"/>
                      <a:pt x="17582" y="21431"/>
                      <a:pt x="16632" y="20764"/>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0" name="Google Shape;1210;p22"/>
              <p:cNvSpPr/>
              <p:nvPr/>
            </p:nvSpPr>
            <p:spPr>
              <a:xfrm>
                <a:off x="4859557" y="3608355"/>
                <a:ext cx="58448" cy="38957"/>
              </a:xfrm>
              <a:custGeom>
                <a:avLst/>
                <a:gdLst/>
                <a:ahLst/>
                <a:cxnLst/>
                <a:rect l="l" t="t" r="r" b="b"/>
                <a:pathLst>
                  <a:path w="58448" h="38957" extrusionOk="0">
                    <a:moveTo>
                      <a:pt x="0" y="11144"/>
                    </a:moveTo>
                    <a:lnTo>
                      <a:pt x="48945" y="38958"/>
                    </a:lnTo>
                    <a:lnTo>
                      <a:pt x="58448" y="31718"/>
                    </a:lnTo>
                    <a:cubicBezTo>
                      <a:pt x="58448" y="31718"/>
                      <a:pt x="52366" y="24575"/>
                      <a:pt x="51891" y="23908"/>
                    </a:cubicBezTo>
                    <a:cubicBezTo>
                      <a:pt x="47632" y="18917"/>
                      <a:pt x="42632" y="14612"/>
                      <a:pt x="37065" y="11144"/>
                    </a:cubicBezTo>
                    <a:cubicBezTo>
                      <a:pt x="33453" y="10478"/>
                      <a:pt x="10264" y="0"/>
                      <a:pt x="10264" y="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1" name="Google Shape;1211;p22"/>
              <p:cNvSpPr/>
              <p:nvPr/>
            </p:nvSpPr>
            <p:spPr>
              <a:xfrm>
                <a:off x="4913728" y="3577494"/>
                <a:ext cx="27275" cy="24479"/>
              </a:xfrm>
              <a:custGeom>
                <a:avLst/>
                <a:gdLst/>
                <a:ahLst/>
                <a:cxnLst/>
                <a:rect l="l" t="t" r="r" b="b"/>
                <a:pathLst>
                  <a:path w="27275" h="24479" extrusionOk="0">
                    <a:moveTo>
                      <a:pt x="27276" y="24479"/>
                    </a:moveTo>
                    <a:lnTo>
                      <a:pt x="27276" y="7334"/>
                    </a:lnTo>
                    <a:lnTo>
                      <a:pt x="4847" y="0"/>
                    </a:lnTo>
                    <a:lnTo>
                      <a:pt x="0" y="13430"/>
                    </a:lnTo>
                    <a:lnTo>
                      <a:pt x="1140" y="19621"/>
                    </a:lnTo>
                    <a:lnTo>
                      <a:pt x="27276" y="2447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22"/>
              <p:cNvSpPr/>
              <p:nvPr/>
            </p:nvSpPr>
            <p:spPr>
              <a:xfrm>
                <a:off x="4791510" y="3572351"/>
                <a:ext cx="26135" cy="19526"/>
              </a:xfrm>
              <a:custGeom>
                <a:avLst/>
                <a:gdLst/>
                <a:ahLst/>
                <a:cxnLst/>
                <a:rect l="l" t="t" r="r" b="b"/>
                <a:pathLst>
                  <a:path w="26135" h="19526" extrusionOk="0">
                    <a:moveTo>
                      <a:pt x="0" y="17240"/>
                    </a:moveTo>
                    <a:lnTo>
                      <a:pt x="0" y="0"/>
                    </a:lnTo>
                    <a:lnTo>
                      <a:pt x="26135" y="2858"/>
                    </a:lnTo>
                    <a:lnTo>
                      <a:pt x="17677" y="19526"/>
                    </a:lnTo>
                    <a:lnTo>
                      <a:pt x="0" y="17240"/>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3" name="Google Shape;1213;p22"/>
              <p:cNvSpPr/>
              <p:nvPr/>
            </p:nvSpPr>
            <p:spPr>
              <a:xfrm>
                <a:off x="4792460" y="3629977"/>
                <a:ext cx="29936" cy="30289"/>
              </a:xfrm>
              <a:custGeom>
                <a:avLst/>
                <a:gdLst/>
                <a:ahLst/>
                <a:cxnLst/>
                <a:rect l="l" t="t" r="r" b="b"/>
                <a:pathLst>
                  <a:path w="29936" h="30289" extrusionOk="0">
                    <a:moveTo>
                      <a:pt x="0" y="18097"/>
                    </a:moveTo>
                    <a:lnTo>
                      <a:pt x="0" y="0"/>
                    </a:lnTo>
                    <a:lnTo>
                      <a:pt x="29937" y="0"/>
                    </a:lnTo>
                    <a:lnTo>
                      <a:pt x="22619" y="16002"/>
                    </a:lnTo>
                    <a:lnTo>
                      <a:pt x="9694" y="3028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4" name="Google Shape;1214;p22"/>
              <p:cNvSpPr/>
              <p:nvPr/>
            </p:nvSpPr>
            <p:spPr>
              <a:xfrm>
                <a:off x="4791985" y="3555587"/>
                <a:ext cx="294804" cy="184499"/>
              </a:xfrm>
              <a:custGeom>
                <a:avLst/>
                <a:gdLst/>
                <a:ahLst/>
                <a:cxnLst/>
                <a:rect l="l" t="t" r="r" b="b"/>
                <a:pathLst>
                  <a:path w="294804" h="184499" extrusionOk="0">
                    <a:moveTo>
                      <a:pt x="149304" y="29146"/>
                    </a:moveTo>
                    <a:cubicBezTo>
                      <a:pt x="145417" y="29185"/>
                      <a:pt x="141549" y="29508"/>
                      <a:pt x="137710" y="30099"/>
                    </a:cubicBezTo>
                    <a:cubicBezTo>
                      <a:pt x="132578" y="30861"/>
                      <a:pt x="126685" y="31909"/>
                      <a:pt x="120223" y="33242"/>
                    </a:cubicBezTo>
                    <a:cubicBezTo>
                      <a:pt x="113760" y="34576"/>
                      <a:pt x="107108" y="36385"/>
                      <a:pt x="100170" y="38481"/>
                    </a:cubicBezTo>
                    <a:cubicBezTo>
                      <a:pt x="93369" y="40481"/>
                      <a:pt x="86730" y="42996"/>
                      <a:pt x="80307" y="46006"/>
                    </a:cubicBezTo>
                    <a:lnTo>
                      <a:pt x="131152" y="75438"/>
                    </a:lnTo>
                    <a:lnTo>
                      <a:pt x="140656" y="72199"/>
                    </a:lnTo>
                    <a:cubicBezTo>
                      <a:pt x="153581" y="67913"/>
                      <a:pt x="165841" y="64198"/>
                      <a:pt x="177246" y="61246"/>
                    </a:cubicBezTo>
                    <a:cubicBezTo>
                      <a:pt x="187994" y="58321"/>
                      <a:pt x="199009" y="56502"/>
                      <a:pt x="210129" y="55816"/>
                    </a:cubicBezTo>
                    <a:cubicBezTo>
                      <a:pt x="220279" y="55121"/>
                      <a:pt x="230476" y="55797"/>
                      <a:pt x="240446" y="57817"/>
                    </a:cubicBezTo>
                    <a:cubicBezTo>
                      <a:pt x="250491" y="60065"/>
                      <a:pt x="260109" y="63893"/>
                      <a:pt x="268957" y="69151"/>
                    </a:cubicBezTo>
                    <a:cubicBezTo>
                      <a:pt x="277739" y="73542"/>
                      <a:pt x="285256" y="80096"/>
                      <a:pt x="290816" y="88201"/>
                    </a:cubicBezTo>
                    <a:cubicBezTo>
                      <a:pt x="294570" y="94107"/>
                      <a:pt x="295739" y="101308"/>
                      <a:pt x="294047" y="108109"/>
                    </a:cubicBezTo>
                    <a:cubicBezTo>
                      <a:pt x="291909" y="115595"/>
                      <a:pt x="287803" y="122377"/>
                      <a:pt x="282167" y="127730"/>
                    </a:cubicBezTo>
                    <a:cubicBezTo>
                      <a:pt x="275192" y="134760"/>
                      <a:pt x="267408" y="140932"/>
                      <a:pt x="258978" y="146113"/>
                    </a:cubicBezTo>
                    <a:lnTo>
                      <a:pt x="291291" y="165163"/>
                    </a:lnTo>
                    <a:lnTo>
                      <a:pt x="272854" y="175165"/>
                    </a:lnTo>
                    <a:lnTo>
                      <a:pt x="240256" y="156115"/>
                    </a:lnTo>
                    <a:cubicBezTo>
                      <a:pt x="224736" y="163821"/>
                      <a:pt x="208504" y="169974"/>
                      <a:pt x="191786" y="174498"/>
                    </a:cubicBezTo>
                    <a:cubicBezTo>
                      <a:pt x="174299" y="179337"/>
                      <a:pt x="156432" y="182689"/>
                      <a:pt x="138375" y="184499"/>
                    </a:cubicBezTo>
                    <a:lnTo>
                      <a:pt x="121363" y="153924"/>
                    </a:lnTo>
                    <a:cubicBezTo>
                      <a:pt x="126134" y="153800"/>
                      <a:pt x="130896" y="153419"/>
                      <a:pt x="135619" y="152781"/>
                    </a:cubicBezTo>
                    <a:cubicBezTo>
                      <a:pt x="142775" y="151962"/>
                      <a:pt x="149884" y="150752"/>
                      <a:pt x="156908" y="149162"/>
                    </a:cubicBezTo>
                    <a:cubicBezTo>
                      <a:pt x="164701" y="147447"/>
                      <a:pt x="172969" y="145351"/>
                      <a:pt x="181712" y="142780"/>
                    </a:cubicBezTo>
                    <a:cubicBezTo>
                      <a:pt x="190209" y="140227"/>
                      <a:pt x="198496" y="137046"/>
                      <a:pt x="206517" y="133255"/>
                    </a:cubicBezTo>
                    <a:lnTo>
                      <a:pt x="155957" y="104013"/>
                    </a:lnTo>
                    <a:lnTo>
                      <a:pt x="149400" y="106299"/>
                    </a:lnTo>
                    <a:lnTo>
                      <a:pt x="142462" y="108395"/>
                    </a:lnTo>
                    <a:cubicBezTo>
                      <a:pt x="129727" y="112585"/>
                      <a:pt x="118132" y="115919"/>
                      <a:pt x="107488" y="117920"/>
                    </a:cubicBezTo>
                    <a:cubicBezTo>
                      <a:pt x="97722" y="120196"/>
                      <a:pt x="87761" y="121539"/>
                      <a:pt x="77741" y="121920"/>
                    </a:cubicBezTo>
                    <a:cubicBezTo>
                      <a:pt x="68896" y="122234"/>
                      <a:pt x="60048" y="121406"/>
                      <a:pt x="51415" y="119443"/>
                    </a:cubicBezTo>
                    <a:cubicBezTo>
                      <a:pt x="42878" y="117500"/>
                      <a:pt x="34677" y="114290"/>
                      <a:pt x="27086" y="109918"/>
                    </a:cubicBezTo>
                    <a:cubicBezTo>
                      <a:pt x="19112" y="105680"/>
                      <a:pt x="12168" y="99727"/>
                      <a:pt x="6748" y="92488"/>
                    </a:cubicBezTo>
                    <a:cubicBezTo>
                      <a:pt x="2671" y="86792"/>
                      <a:pt x="660" y="79867"/>
                      <a:pt x="1045" y="72866"/>
                    </a:cubicBezTo>
                    <a:cubicBezTo>
                      <a:pt x="1790" y="65599"/>
                      <a:pt x="4704" y="58731"/>
                      <a:pt x="9409" y="53149"/>
                    </a:cubicBezTo>
                    <a:cubicBezTo>
                      <a:pt x="15245" y="45786"/>
                      <a:pt x="22168" y="39367"/>
                      <a:pt x="29937" y="34099"/>
                    </a:cubicBezTo>
                    <a:lnTo>
                      <a:pt x="0" y="16764"/>
                    </a:lnTo>
                    <a:lnTo>
                      <a:pt x="17202" y="6763"/>
                    </a:lnTo>
                    <a:lnTo>
                      <a:pt x="46854" y="23908"/>
                    </a:lnTo>
                    <a:cubicBezTo>
                      <a:pt x="60783" y="17031"/>
                      <a:pt x="75408" y="11668"/>
                      <a:pt x="90476" y="7906"/>
                    </a:cubicBezTo>
                    <a:cubicBezTo>
                      <a:pt x="104808" y="4220"/>
                      <a:pt x="119387" y="1581"/>
                      <a:pt x="134098" y="0"/>
                    </a:cubicBezTo>
                    <a:close/>
                    <a:moveTo>
                      <a:pt x="62725" y="82963"/>
                    </a:moveTo>
                    <a:cubicBezTo>
                      <a:pt x="69375" y="86792"/>
                      <a:pt x="77045" y="88449"/>
                      <a:pt x="84679" y="87725"/>
                    </a:cubicBezTo>
                    <a:cubicBezTo>
                      <a:pt x="95005" y="86563"/>
                      <a:pt x="105172" y="84258"/>
                      <a:pt x="114996" y="80867"/>
                    </a:cubicBezTo>
                    <a:lnTo>
                      <a:pt x="67477" y="53340"/>
                    </a:lnTo>
                    <a:cubicBezTo>
                      <a:pt x="49990" y="64389"/>
                      <a:pt x="48374" y="74295"/>
                      <a:pt x="62725" y="82963"/>
                    </a:cubicBezTo>
                    <a:close/>
                    <a:moveTo>
                      <a:pt x="229516" y="96869"/>
                    </a:moveTo>
                    <a:cubicBezTo>
                      <a:pt x="222256" y="92945"/>
                      <a:pt x="213930" y="91449"/>
                      <a:pt x="205757" y="92583"/>
                    </a:cubicBezTo>
                    <a:cubicBezTo>
                      <a:pt x="194485" y="94088"/>
                      <a:pt x="183357" y="96545"/>
                      <a:pt x="172494" y="99917"/>
                    </a:cubicBezTo>
                    <a:lnTo>
                      <a:pt x="220013" y="127254"/>
                    </a:lnTo>
                    <a:cubicBezTo>
                      <a:pt x="239971" y="114586"/>
                      <a:pt x="243202" y="104394"/>
                      <a:pt x="229516" y="96488"/>
                    </a:cubicBezTo>
                    <a:close/>
                  </a:path>
                </a:pathLst>
              </a:custGeom>
              <a:solidFill>
                <a:srgbClr val="F9CA06"/>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15" name="Google Shape;1215;p22"/>
            <p:cNvSpPr/>
            <p:nvPr/>
          </p:nvSpPr>
          <p:spPr>
            <a:xfrm>
              <a:off x="3754828" y="439689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6" name="Google Shape;1216;p22"/>
            <p:cNvSpPr/>
            <p:nvPr/>
          </p:nvSpPr>
          <p:spPr>
            <a:xfrm>
              <a:off x="4924079" y="375300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7" name="Google Shape;1217;p22"/>
            <p:cNvSpPr/>
            <p:nvPr/>
          </p:nvSpPr>
          <p:spPr>
            <a:xfrm>
              <a:off x="3741903" y="316188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22"/>
            <p:cNvSpPr/>
            <p:nvPr/>
          </p:nvSpPr>
          <p:spPr>
            <a:xfrm>
              <a:off x="2152775" y="4481289"/>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9" name="Google Shape;1219;p22"/>
            <p:cNvSpPr/>
            <p:nvPr/>
          </p:nvSpPr>
          <p:spPr>
            <a:xfrm>
              <a:off x="5481476" y="4556632"/>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20" name="Google Shape;1220;p22"/>
            <p:cNvGrpSpPr/>
            <p:nvPr/>
          </p:nvGrpSpPr>
          <p:grpSpPr>
            <a:xfrm>
              <a:off x="3781914" y="3000342"/>
              <a:ext cx="883852" cy="621125"/>
              <a:chOff x="5591539" y="3742467"/>
              <a:chExt cx="883852" cy="621125"/>
            </a:xfrm>
          </p:grpSpPr>
          <p:sp>
            <p:nvSpPr>
              <p:cNvPr id="1221" name="Google Shape;1221;p22"/>
              <p:cNvSpPr/>
              <p:nvPr/>
            </p:nvSpPr>
            <p:spPr>
              <a:xfrm>
                <a:off x="5591539" y="3852100"/>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2" name="Google Shape;1222;p22"/>
              <p:cNvSpPr/>
              <p:nvPr/>
            </p:nvSpPr>
            <p:spPr>
              <a:xfrm>
                <a:off x="5591633" y="3995166"/>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3" name="Google Shape;1223;p22"/>
              <p:cNvSpPr/>
              <p:nvPr/>
            </p:nvSpPr>
            <p:spPr>
              <a:xfrm>
                <a:off x="6408864" y="3998214"/>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4" name="Google Shape;1224;p22"/>
              <p:cNvSpPr/>
              <p:nvPr/>
            </p:nvSpPr>
            <p:spPr>
              <a:xfrm>
                <a:off x="5591539" y="3742467"/>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5" name="Google Shape;1225;p22"/>
              <p:cNvSpPr/>
              <p:nvPr/>
            </p:nvSpPr>
            <p:spPr>
              <a:xfrm>
                <a:off x="5717159" y="3812071"/>
                <a:ext cx="632686" cy="366117"/>
              </a:xfrm>
              <a:custGeom>
                <a:avLst/>
                <a:gdLst/>
                <a:ahLst/>
                <a:cxnLst/>
                <a:rect l="l" t="t" r="r" b="b"/>
                <a:pathLst>
                  <a:path w="632686" h="366117" extrusionOk="0">
                    <a:moveTo>
                      <a:pt x="632116" y="194048"/>
                    </a:moveTo>
                    <a:cubicBezTo>
                      <a:pt x="627555" y="237101"/>
                      <a:pt x="596952" y="279773"/>
                      <a:pt x="540025" y="312539"/>
                    </a:cubicBezTo>
                    <a:cubicBezTo>
                      <a:pt x="416476" y="383977"/>
                      <a:pt x="216136" y="383977"/>
                      <a:pt x="92587" y="312539"/>
                    </a:cubicBezTo>
                    <a:cubicBezTo>
                      <a:pt x="35564" y="279583"/>
                      <a:pt x="4962" y="237101"/>
                      <a:pt x="590" y="194048"/>
                    </a:cubicBezTo>
                    <a:cubicBezTo>
                      <a:pt x="-4732" y="143661"/>
                      <a:pt x="25965" y="92131"/>
                      <a:pt x="92587" y="53650"/>
                    </a:cubicBezTo>
                    <a:cubicBezTo>
                      <a:pt x="216136" y="-17883"/>
                      <a:pt x="416476" y="-17883"/>
                      <a:pt x="540025" y="53650"/>
                    </a:cubicBezTo>
                    <a:cubicBezTo>
                      <a:pt x="606646" y="92131"/>
                      <a:pt x="637344" y="143661"/>
                      <a:pt x="632116" y="194048"/>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6" name="Google Shape;1226;p22"/>
              <p:cNvSpPr/>
              <p:nvPr/>
            </p:nvSpPr>
            <p:spPr>
              <a:xfrm>
                <a:off x="5717749" y="3833979"/>
                <a:ext cx="631526" cy="344209"/>
              </a:xfrm>
              <a:custGeom>
                <a:avLst/>
                <a:gdLst/>
                <a:ahLst/>
                <a:cxnLst/>
                <a:rect l="l" t="t" r="r" b="b"/>
                <a:pathLst>
                  <a:path w="631526" h="344209" extrusionOk="0">
                    <a:moveTo>
                      <a:pt x="631527" y="172140"/>
                    </a:moveTo>
                    <a:cubicBezTo>
                      <a:pt x="626965" y="215193"/>
                      <a:pt x="596363" y="257865"/>
                      <a:pt x="539435" y="290631"/>
                    </a:cubicBezTo>
                    <a:cubicBezTo>
                      <a:pt x="415886" y="362069"/>
                      <a:pt x="215546" y="362069"/>
                      <a:pt x="91997" y="290631"/>
                    </a:cubicBezTo>
                    <a:cubicBezTo>
                      <a:pt x="34974" y="257675"/>
                      <a:pt x="4372" y="215193"/>
                      <a:pt x="0" y="172140"/>
                    </a:cubicBezTo>
                    <a:cubicBezTo>
                      <a:pt x="4372" y="129088"/>
                      <a:pt x="35069" y="86415"/>
                      <a:pt x="91997" y="53649"/>
                    </a:cubicBezTo>
                    <a:cubicBezTo>
                      <a:pt x="215546" y="-17883"/>
                      <a:pt x="415886" y="-17883"/>
                      <a:pt x="539435" y="53649"/>
                    </a:cubicBezTo>
                    <a:cubicBezTo>
                      <a:pt x="596363" y="86701"/>
                      <a:pt x="626965" y="129088"/>
                      <a:pt x="631527" y="172140"/>
                    </a:cubicBezTo>
                    <a:close/>
                  </a:path>
                </a:pathLst>
              </a:custGeom>
              <a:solidFill>
                <a:srgbClr val="E8A30A"/>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22"/>
              <p:cNvSpPr/>
              <p:nvPr/>
            </p:nvSpPr>
            <p:spPr>
              <a:xfrm>
                <a:off x="5879313" y="3916870"/>
                <a:ext cx="294875" cy="185070"/>
              </a:xfrm>
              <a:custGeom>
                <a:avLst/>
                <a:gdLst/>
                <a:ahLst/>
                <a:cxnLst/>
                <a:rect l="l" t="t" r="r" b="b"/>
                <a:pathLst>
                  <a:path w="294875" h="185070" extrusionOk="0">
                    <a:moveTo>
                      <a:pt x="149495" y="29337"/>
                    </a:moveTo>
                    <a:cubicBezTo>
                      <a:pt x="145608" y="29328"/>
                      <a:pt x="141730" y="29642"/>
                      <a:pt x="137900" y="30289"/>
                    </a:cubicBezTo>
                    <a:cubicBezTo>
                      <a:pt x="132673" y="31052"/>
                      <a:pt x="126876" y="32099"/>
                      <a:pt x="120413" y="33433"/>
                    </a:cubicBezTo>
                    <a:cubicBezTo>
                      <a:pt x="113950" y="34766"/>
                      <a:pt x="107298" y="36576"/>
                      <a:pt x="100265" y="38576"/>
                    </a:cubicBezTo>
                    <a:cubicBezTo>
                      <a:pt x="93517" y="40672"/>
                      <a:pt x="86912" y="43215"/>
                      <a:pt x="80497" y="46196"/>
                    </a:cubicBezTo>
                    <a:lnTo>
                      <a:pt x="131247" y="75629"/>
                    </a:lnTo>
                    <a:lnTo>
                      <a:pt x="140751" y="72390"/>
                    </a:lnTo>
                    <a:cubicBezTo>
                      <a:pt x="153676" y="68104"/>
                      <a:pt x="165841" y="64389"/>
                      <a:pt x="177341" y="61436"/>
                    </a:cubicBezTo>
                    <a:cubicBezTo>
                      <a:pt x="188099" y="58522"/>
                      <a:pt x="199114" y="56674"/>
                      <a:pt x="210224" y="55912"/>
                    </a:cubicBezTo>
                    <a:cubicBezTo>
                      <a:pt x="220374" y="55302"/>
                      <a:pt x="230571" y="56007"/>
                      <a:pt x="240541" y="58007"/>
                    </a:cubicBezTo>
                    <a:cubicBezTo>
                      <a:pt x="250586" y="60227"/>
                      <a:pt x="260214" y="64056"/>
                      <a:pt x="269052" y="69342"/>
                    </a:cubicBezTo>
                    <a:cubicBezTo>
                      <a:pt x="277853" y="73705"/>
                      <a:pt x="285380" y="80267"/>
                      <a:pt x="290911" y="88392"/>
                    </a:cubicBezTo>
                    <a:cubicBezTo>
                      <a:pt x="294627" y="94317"/>
                      <a:pt x="295796" y="101498"/>
                      <a:pt x="294142" y="108299"/>
                    </a:cubicBezTo>
                    <a:cubicBezTo>
                      <a:pt x="291985" y="115776"/>
                      <a:pt x="287889" y="122549"/>
                      <a:pt x="282262" y="127921"/>
                    </a:cubicBezTo>
                    <a:cubicBezTo>
                      <a:pt x="275420" y="134998"/>
                      <a:pt x="267760" y="141227"/>
                      <a:pt x="259453" y="146495"/>
                    </a:cubicBezTo>
                    <a:lnTo>
                      <a:pt x="291766" y="165545"/>
                    </a:lnTo>
                    <a:lnTo>
                      <a:pt x="274089" y="175736"/>
                    </a:lnTo>
                    <a:lnTo>
                      <a:pt x="241491" y="156686"/>
                    </a:lnTo>
                    <a:cubicBezTo>
                      <a:pt x="225972" y="164392"/>
                      <a:pt x="209739" y="170545"/>
                      <a:pt x="193022" y="175070"/>
                    </a:cubicBezTo>
                    <a:cubicBezTo>
                      <a:pt x="175535" y="179908"/>
                      <a:pt x="157668" y="183252"/>
                      <a:pt x="139611" y="185071"/>
                    </a:cubicBezTo>
                    <a:lnTo>
                      <a:pt x="122599" y="154496"/>
                    </a:lnTo>
                    <a:cubicBezTo>
                      <a:pt x="127332" y="154372"/>
                      <a:pt x="132065" y="153991"/>
                      <a:pt x="136759" y="153353"/>
                    </a:cubicBezTo>
                    <a:cubicBezTo>
                      <a:pt x="143127" y="152590"/>
                      <a:pt x="150255" y="151447"/>
                      <a:pt x="158143" y="149733"/>
                    </a:cubicBezTo>
                    <a:cubicBezTo>
                      <a:pt x="166031" y="148019"/>
                      <a:pt x="174204" y="145923"/>
                      <a:pt x="182948" y="143351"/>
                    </a:cubicBezTo>
                    <a:cubicBezTo>
                      <a:pt x="191435" y="140779"/>
                      <a:pt x="199722" y="137598"/>
                      <a:pt x="207753" y="133826"/>
                    </a:cubicBezTo>
                    <a:lnTo>
                      <a:pt x="157193" y="104585"/>
                    </a:lnTo>
                    <a:lnTo>
                      <a:pt x="150635" y="106871"/>
                    </a:lnTo>
                    <a:lnTo>
                      <a:pt x="143697" y="108966"/>
                    </a:lnTo>
                    <a:cubicBezTo>
                      <a:pt x="130962" y="113157"/>
                      <a:pt x="119368" y="116491"/>
                      <a:pt x="108723" y="118491"/>
                    </a:cubicBezTo>
                    <a:cubicBezTo>
                      <a:pt x="98953" y="120767"/>
                      <a:pt x="88993" y="122101"/>
                      <a:pt x="78976" y="122491"/>
                    </a:cubicBezTo>
                    <a:cubicBezTo>
                      <a:pt x="70128" y="122758"/>
                      <a:pt x="61290" y="121929"/>
                      <a:pt x="52651" y="120015"/>
                    </a:cubicBezTo>
                    <a:cubicBezTo>
                      <a:pt x="44117" y="118043"/>
                      <a:pt x="35924" y="114833"/>
                      <a:pt x="28321" y="110490"/>
                    </a:cubicBezTo>
                    <a:cubicBezTo>
                      <a:pt x="19958" y="106137"/>
                      <a:pt x="12707" y="99908"/>
                      <a:pt x="7128" y="92297"/>
                    </a:cubicBezTo>
                    <a:cubicBezTo>
                      <a:pt x="3070" y="86592"/>
                      <a:pt x="1055" y="79677"/>
                      <a:pt x="1426" y="72676"/>
                    </a:cubicBezTo>
                    <a:cubicBezTo>
                      <a:pt x="2167" y="65380"/>
                      <a:pt x="5085" y="58474"/>
                      <a:pt x="9789" y="52864"/>
                    </a:cubicBezTo>
                    <a:cubicBezTo>
                      <a:pt x="15596" y="45482"/>
                      <a:pt x="22524" y="39053"/>
                      <a:pt x="30317" y="33814"/>
                    </a:cubicBezTo>
                    <a:lnTo>
                      <a:pt x="0" y="16954"/>
                    </a:lnTo>
                    <a:lnTo>
                      <a:pt x="17582" y="6763"/>
                    </a:lnTo>
                    <a:lnTo>
                      <a:pt x="47329" y="23908"/>
                    </a:lnTo>
                    <a:cubicBezTo>
                      <a:pt x="61214" y="17002"/>
                      <a:pt x="75812" y="11639"/>
                      <a:pt x="90856" y="7906"/>
                    </a:cubicBezTo>
                    <a:cubicBezTo>
                      <a:pt x="105188" y="4239"/>
                      <a:pt x="119767" y="1591"/>
                      <a:pt x="134479" y="0"/>
                    </a:cubicBezTo>
                    <a:close/>
                    <a:moveTo>
                      <a:pt x="63105" y="82772"/>
                    </a:moveTo>
                    <a:cubicBezTo>
                      <a:pt x="69786" y="86601"/>
                      <a:pt x="77494" y="88259"/>
                      <a:pt x="85154" y="87535"/>
                    </a:cubicBezTo>
                    <a:cubicBezTo>
                      <a:pt x="95475" y="86325"/>
                      <a:pt x="105635" y="84029"/>
                      <a:pt x="115471" y="80677"/>
                    </a:cubicBezTo>
                    <a:lnTo>
                      <a:pt x="67952" y="53149"/>
                    </a:lnTo>
                    <a:cubicBezTo>
                      <a:pt x="50370" y="64579"/>
                      <a:pt x="48849" y="74104"/>
                      <a:pt x="63105" y="82772"/>
                    </a:cubicBezTo>
                    <a:close/>
                    <a:moveTo>
                      <a:pt x="229992" y="96679"/>
                    </a:moveTo>
                    <a:cubicBezTo>
                      <a:pt x="222750" y="92697"/>
                      <a:pt x="214405" y="91192"/>
                      <a:pt x="206232" y="92393"/>
                    </a:cubicBezTo>
                    <a:cubicBezTo>
                      <a:pt x="194961" y="93897"/>
                      <a:pt x="183832" y="96355"/>
                      <a:pt x="172969" y="99727"/>
                    </a:cubicBezTo>
                    <a:lnTo>
                      <a:pt x="220488" y="127063"/>
                    </a:lnTo>
                    <a:cubicBezTo>
                      <a:pt x="240446" y="114776"/>
                      <a:pt x="243677" y="104585"/>
                      <a:pt x="229992" y="96679"/>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8" name="Google Shape;1228;p22"/>
              <p:cNvSpPr/>
              <p:nvPr/>
            </p:nvSpPr>
            <p:spPr>
              <a:xfrm>
                <a:off x="6001532" y="4053935"/>
                <a:ext cx="19007" cy="25527"/>
              </a:xfrm>
              <a:custGeom>
                <a:avLst/>
                <a:gdLst/>
                <a:ahLst/>
                <a:cxnLst/>
                <a:rect l="l" t="t" r="r" b="b"/>
                <a:pathLst>
                  <a:path w="19007" h="25527" extrusionOk="0">
                    <a:moveTo>
                      <a:pt x="0" y="17241"/>
                    </a:moveTo>
                    <a:cubicBezTo>
                      <a:pt x="475" y="16002"/>
                      <a:pt x="0" y="0"/>
                      <a:pt x="0" y="0"/>
                    </a:cubicBezTo>
                    <a:lnTo>
                      <a:pt x="19008" y="12573"/>
                    </a:lnTo>
                    <a:lnTo>
                      <a:pt x="10549" y="25527"/>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9" name="Google Shape;1229;p22"/>
              <p:cNvSpPr/>
              <p:nvPr/>
            </p:nvSpPr>
            <p:spPr>
              <a:xfrm>
                <a:off x="6128693" y="4064889"/>
                <a:ext cx="42006" cy="19716"/>
              </a:xfrm>
              <a:custGeom>
                <a:avLst/>
                <a:gdLst/>
                <a:ahLst/>
                <a:cxnLst/>
                <a:rect l="l" t="t" r="r" b="b"/>
                <a:pathLst>
                  <a:path w="42006" h="19716" extrusionOk="0">
                    <a:moveTo>
                      <a:pt x="42007" y="17145"/>
                    </a:moveTo>
                    <a:lnTo>
                      <a:pt x="42007" y="0"/>
                    </a:lnTo>
                    <a:lnTo>
                      <a:pt x="0" y="3143"/>
                    </a:lnTo>
                    <a:lnTo>
                      <a:pt x="24045" y="19717"/>
                    </a:lnTo>
                    <a:lnTo>
                      <a:pt x="42007"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22"/>
              <p:cNvSpPr/>
              <p:nvPr/>
            </p:nvSpPr>
            <p:spPr>
              <a:xfrm>
                <a:off x="6142758" y="4001642"/>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22"/>
              <p:cNvSpPr/>
              <p:nvPr/>
            </p:nvSpPr>
            <p:spPr>
              <a:xfrm>
                <a:off x="6043729" y="4008024"/>
                <a:ext cx="47328" cy="33146"/>
              </a:xfrm>
              <a:custGeom>
                <a:avLst/>
                <a:gdLst/>
                <a:ahLst/>
                <a:cxnLst/>
                <a:rect l="l" t="t" r="r" b="b"/>
                <a:pathLst>
                  <a:path w="47328" h="33146" extrusionOk="0">
                    <a:moveTo>
                      <a:pt x="0" y="10096"/>
                    </a:moveTo>
                    <a:lnTo>
                      <a:pt x="10454" y="0"/>
                    </a:lnTo>
                    <a:lnTo>
                      <a:pt x="47329" y="25622"/>
                    </a:lnTo>
                    <a:lnTo>
                      <a:pt x="45048" y="33147"/>
                    </a:lnTo>
                    <a:cubicBezTo>
                      <a:pt x="45048" y="33147"/>
                      <a:pt x="17487" y="21431"/>
                      <a:pt x="16537" y="20764"/>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2" name="Google Shape;1232;p22"/>
              <p:cNvSpPr/>
              <p:nvPr/>
            </p:nvSpPr>
            <p:spPr>
              <a:xfrm>
                <a:off x="5947360" y="3952875"/>
                <a:ext cx="58923" cy="38957"/>
              </a:xfrm>
              <a:custGeom>
                <a:avLst/>
                <a:gdLst/>
                <a:ahLst/>
                <a:cxnLst/>
                <a:rect l="l" t="t" r="r" b="b"/>
                <a:pathLst>
                  <a:path w="58923" h="38957" extrusionOk="0">
                    <a:moveTo>
                      <a:pt x="0" y="11049"/>
                    </a:moveTo>
                    <a:lnTo>
                      <a:pt x="48944" y="38957"/>
                    </a:lnTo>
                    <a:lnTo>
                      <a:pt x="58923" y="31623"/>
                    </a:lnTo>
                    <a:cubicBezTo>
                      <a:pt x="58923" y="31623"/>
                      <a:pt x="52841" y="24574"/>
                      <a:pt x="52366" y="23908"/>
                    </a:cubicBezTo>
                    <a:cubicBezTo>
                      <a:pt x="47966" y="18840"/>
                      <a:pt x="42805" y="14507"/>
                      <a:pt x="37065" y="11049"/>
                    </a:cubicBezTo>
                    <a:cubicBezTo>
                      <a:pt x="33453" y="10382"/>
                      <a:pt x="10169" y="0"/>
                      <a:pt x="10169" y="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3" name="Google Shape;1233;p22"/>
              <p:cNvSpPr/>
              <p:nvPr/>
            </p:nvSpPr>
            <p:spPr>
              <a:xfrm>
                <a:off x="6001532" y="3921728"/>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4" name="Google Shape;1234;p22"/>
              <p:cNvSpPr/>
              <p:nvPr/>
            </p:nvSpPr>
            <p:spPr>
              <a:xfrm>
                <a:off x="5879313" y="3916680"/>
                <a:ext cx="26040" cy="19430"/>
              </a:xfrm>
              <a:custGeom>
                <a:avLst/>
                <a:gdLst/>
                <a:ahLst/>
                <a:cxnLst/>
                <a:rect l="l" t="t" r="r" b="b"/>
                <a:pathLst>
                  <a:path w="26040" h="19430" extrusionOk="0">
                    <a:moveTo>
                      <a:pt x="0" y="17145"/>
                    </a:moveTo>
                    <a:lnTo>
                      <a:pt x="0" y="0"/>
                    </a:lnTo>
                    <a:lnTo>
                      <a:pt x="26040" y="2762"/>
                    </a:lnTo>
                    <a:lnTo>
                      <a:pt x="17677" y="19431"/>
                    </a:lnTo>
                    <a:lnTo>
                      <a:pt x="0"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22"/>
              <p:cNvSpPr/>
              <p:nvPr/>
            </p:nvSpPr>
            <p:spPr>
              <a:xfrm>
                <a:off x="5880264" y="3974210"/>
                <a:ext cx="30412" cy="30289"/>
              </a:xfrm>
              <a:custGeom>
                <a:avLst/>
                <a:gdLst/>
                <a:ahLst/>
                <a:cxnLst/>
                <a:rect l="l" t="t" r="r" b="b"/>
                <a:pathLst>
                  <a:path w="30412" h="30289" extrusionOk="0">
                    <a:moveTo>
                      <a:pt x="0" y="17907"/>
                    </a:moveTo>
                    <a:lnTo>
                      <a:pt x="0" y="0"/>
                    </a:lnTo>
                    <a:lnTo>
                      <a:pt x="30412" y="0"/>
                    </a:lnTo>
                    <a:lnTo>
                      <a:pt x="23094" y="16002"/>
                    </a:lnTo>
                    <a:lnTo>
                      <a:pt x="10074" y="30290"/>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22"/>
              <p:cNvSpPr/>
              <p:nvPr/>
            </p:nvSpPr>
            <p:spPr>
              <a:xfrm>
                <a:off x="5879313" y="3898868"/>
                <a:ext cx="294881" cy="185547"/>
              </a:xfrm>
              <a:custGeom>
                <a:avLst/>
                <a:gdLst/>
                <a:ahLst/>
                <a:cxnLst/>
                <a:rect l="l" t="t" r="r" b="b"/>
                <a:pathLst>
                  <a:path w="294881" h="185547" extrusionOk="0">
                    <a:moveTo>
                      <a:pt x="149495" y="30194"/>
                    </a:moveTo>
                    <a:cubicBezTo>
                      <a:pt x="145608" y="30185"/>
                      <a:pt x="141730" y="30499"/>
                      <a:pt x="137900" y="31147"/>
                    </a:cubicBezTo>
                    <a:cubicBezTo>
                      <a:pt x="132673" y="31909"/>
                      <a:pt x="126876" y="32957"/>
                      <a:pt x="120413" y="34290"/>
                    </a:cubicBezTo>
                    <a:cubicBezTo>
                      <a:pt x="113950" y="35624"/>
                      <a:pt x="107298" y="37338"/>
                      <a:pt x="100265" y="39434"/>
                    </a:cubicBezTo>
                    <a:cubicBezTo>
                      <a:pt x="93498" y="41481"/>
                      <a:pt x="86893" y="44034"/>
                      <a:pt x="80497" y="47054"/>
                    </a:cubicBezTo>
                    <a:lnTo>
                      <a:pt x="131247" y="76391"/>
                    </a:lnTo>
                    <a:lnTo>
                      <a:pt x="140751" y="73152"/>
                    </a:lnTo>
                    <a:cubicBezTo>
                      <a:pt x="153676" y="68866"/>
                      <a:pt x="165841" y="65246"/>
                      <a:pt x="177341" y="62198"/>
                    </a:cubicBezTo>
                    <a:cubicBezTo>
                      <a:pt x="188108" y="59360"/>
                      <a:pt x="199114" y="57541"/>
                      <a:pt x="210224" y="56769"/>
                    </a:cubicBezTo>
                    <a:cubicBezTo>
                      <a:pt x="220374" y="56160"/>
                      <a:pt x="230571" y="56864"/>
                      <a:pt x="240541" y="58865"/>
                    </a:cubicBezTo>
                    <a:cubicBezTo>
                      <a:pt x="250586" y="61055"/>
                      <a:pt x="260214" y="64846"/>
                      <a:pt x="269052" y="70104"/>
                    </a:cubicBezTo>
                    <a:cubicBezTo>
                      <a:pt x="277824" y="74505"/>
                      <a:pt x="285351" y="81058"/>
                      <a:pt x="290911" y="89154"/>
                    </a:cubicBezTo>
                    <a:cubicBezTo>
                      <a:pt x="294636" y="95079"/>
                      <a:pt x="295805" y="102261"/>
                      <a:pt x="294142" y="109061"/>
                    </a:cubicBezTo>
                    <a:cubicBezTo>
                      <a:pt x="291985" y="116539"/>
                      <a:pt x="287889" y="123311"/>
                      <a:pt x="282262" y="128683"/>
                    </a:cubicBezTo>
                    <a:cubicBezTo>
                      <a:pt x="275287" y="135684"/>
                      <a:pt x="267503" y="141827"/>
                      <a:pt x="259073" y="146971"/>
                    </a:cubicBezTo>
                    <a:lnTo>
                      <a:pt x="291386" y="166021"/>
                    </a:lnTo>
                    <a:lnTo>
                      <a:pt x="273709" y="176213"/>
                    </a:lnTo>
                    <a:lnTo>
                      <a:pt x="241111" y="157163"/>
                    </a:lnTo>
                    <a:cubicBezTo>
                      <a:pt x="225591" y="164830"/>
                      <a:pt x="209359" y="170955"/>
                      <a:pt x="192642" y="175451"/>
                    </a:cubicBezTo>
                    <a:cubicBezTo>
                      <a:pt x="175164" y="180365"/>
                      <a:pt x="157297" y="183737"/>
                      <a:pt x="139231" y="185547"/>
                    </a:cubicBezTo>
                    <a:lnTo>
                      <a:pt x="122219" y="154877"/>
                    </a:lnTo>
                    <a:cubicBezTo>
                      <a:pt x="126952" y="154800"/>
                      <a:pt x="131684" y="154448"/>
                      <a:pt x="136379" y="153829"/>
                    </a:cubicBezTo>
                    <a:cubicBezTo>
                      <a:pt x="142718" y="153067"/>
                      <a:pt x="149846" y="151829"/>
                      <a:pt x="157763" y="150114"/>
                    </a:cubicBezTo>
                    <a:cubicBezTo>
                      <a:pt x="165556" y="148495"/>
                      <a:pt x="173824" y="146304"/>
                      <a:pt x="182568" y="143828"/>
                    </a:cubicBezTo>
                    <a:cubicBezTo>
                      <a:pt x="191055" y="141256"/>
                      <a:pt x="199342" y="138074"/>
                      <a:pt x="207373" y="134303"/>
                    </a:cubicBezTo>
                    <a:lnTo>
                      <a:pt x="156812" y="105061"/>
                    </a:lnTo>
                    <a:cubicBezTo>
                      <a:pt x="154722" y="105918"/>
                      <a:pt x="152441" y="106680"/>
                      <a:pt x="150255" y="107442"/>
                    </a:cubicBezTo>
                    <a:lnTo>
                      <a:pt x="143317" y="109538"/>
                    </a:lnTo>
                    <a:cubicBezTo>
                      <a:pt x="130582" y="113729"/>
                      <a:pt x="118987" y="116967"/>
                      <a:pt x="108343" y="119063"/>
                    </a:cubicBezTo>
                    <a:cubicBezTo>
                      <a:pt x="98573" y="121339"/>
                      <a:pt x="88613" y="122673"/>
                      <a:pt x="78596" y="123063"/>
                    </a:cubicBezTo>
                    <a:cubicBezTo>
                      <a:pt x="69748" y="123425"/>
                      <a:pt x="60891" y="122587"/>
                      <a:pt x="52271" y="120587"/>
                    </a:cubicBezTo>
                    <a:cubicBezTo>
                      <a:pt x="43727" y="118663"/>
                      <a:pt x="35525" y="115453"/>
                      <a:pt x="27941" y="111062"/>
                    </a:cubicBezTo>
                    <a:cubicBezTo>
                      <a:pt x="19597" y="106671"/>
                      <a:pt x="12355" y="100451"/>
                      <a:pt x="6748" y="92869"/>
                    </a:cubicBezTo>
                    <a:cubicBezTo>
                      <a:pt x="2690" y="87163"/>
                      <a:pt x="675" y="80248"/>
                      <a:pt x="1045" y="73247"/>
                    </a:cubicBezTo>
                    <a:cubicBezTo>
                      <a:pt x="1768" y="65951"/>
                      <a:pt x="4685" y="59036"/>
                      <a:pt x="9409" y="53435"/>
                    </a:cubicBezTo>
                    <a:cubicBezTo>
                      <a:pt x="15216" y="46054"/>
                      <a:pt x="22144" y="39624"/>
                      <a:pt x="29937" y="34385"/>
                    </a:cubicBezTo>
                    <a:lnTo>
                      <a:pt x="0" y="17050"/>
                    </a:lnTo>
                    <a:lnTo>
                      <a:pt x="17582" y="6858"/>
                    </a:lnTo>
                    <a:lnTo>
                      <a:pt x="47329" y="24003"/>
                    </a:lnTo>
                    <a:cubicBezTo>
                      <a:pt x="61214" y="17069"/>
                      <a:pt x="75802" y="11668"/>
                      <a:pt x="90856" y="7906"/>
                    </a:cubicBezTo>
                    <a:cubicBezTo>
                      <a:pt x="105197" y="4286"/>
                      <a:pt x="119776" y="1639"/>
                      <a:pt x="134479" y="0"/>
                    </a:cubicBezTo>
                    <a:close/>
                    <a:moveTo>
                      <a:pt x="63105" y="83534"/>
                    </a:moveTo>
                    <a:cubicBezTo>
                      <a:pt x="69777" y="87402"/>
                      <a:pt x="77484" y="89068"/>
                      <a:pt x="85154" y="88297"/>
                    </a:cubicBezTo>
                    <a:cubicBezTo>
                      <a:pt x="95466" y="87125"/>
                      <a:pt x="105635" y="84858"/>
                      <a:pt x="115471" y="81534"/>
                    </a:cubicBezTo>
                    <a:lnTo>
                      <a:pt x="67952" y="54007"/>
                    </a:lnTo>
                    <a:cubicBezTo>
                      <a:pt x="50370" y="65437"/>
                      <a:pt x="48849" y="75248"/>
                      <a:pt x="63105" y="83534"/>
                    </a:cubicBezTo>
                    <a:close/>
                    <a:moveTo>
                      <a:pt x="229992" y="97536"/>
                    </a:moveTo>
                    <a:cubicBezTo>
                      <a:pt x="222750" y="93555"/>
                      <a:pt x="214405" y="92050"/>
                      <a:pt x="206232" y="93250"/>
                    </a:cubicBezTo>
                    <a:cubicBezTo>
                      <a:pt x="194951" y="94707"/>
                      <a:pt x="183822" y="97165"/>
                      <a:pt x="172969" y="100584"/>
                    </a:cubicBezTo>
                    <a:lnTo>
                      <a:pt x="220488" y="127921"/>
                    </a:lnTo>
                    <a:cubicBezTo>
                      <a:pt x="240512" y="115538"/>
                      <a:pt x="243677" y="105413"/>
                      <a:pt x="229992" y="97536"/>
                    </a:cubicBezTo>
                    <a:close/>
                  </a:path>
                </a:pathLst>
              </a:custGeom>
              <a:solidFill>
                <a:srgbClr val="F9CA06"/>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7" name="Google Shape;1237;p22"/>
            <p:cNvGrpSpPr/>
            <p:nvPr/>
          </p:nvGrpSpPr>
          <p:grpSpPr>
            <a:xfrm>
              <a:off x="3781914" y="2856896"/>
              <a:ext cx="883852" cy="621029"/>
              <a:chOff x="5591539" y="3599021"/>
              <a:chExt cx="883852" cy="621029"/>
            </a:xfrm>
          </p:grpSpPr>
          <p:sp>
            <p:nvSpPr>
              <p:cNvPr id="1238" name="Google Shape;1238;p22"/>
              <p:cNvSpPr/>
              <p:nvPr/>
            </p:nvSpPr>
            <p:spPr>
              <a:xfrm>
                <a:off x="5591539" y="370855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22"/>
              <p:cNvSpPr/>
              <p:nvPr/>
            </p:nvSpPr>
            <p:spPr>
              <a:xfrm>
                <a:off x="5591633" y="3851719"/>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0" name="Google Shape;1240;p22"/>
              <p:cNvSpPr/>
              <p:nvPr/>
            </p:nvSpPr>
            <p:spPr>
              <a:xfrm>
                <a:off x="6408864" y="3854767"/>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22"/>
              <p:cNvSpPr/>
              <p:nvPr/>
            </p:nvSpPr>
            <p:spPr>
              <a:xfrm>
                <a:off x="5591539" y="3599021"/>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F9CB07"/>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22"/>
              <p:cNvSpPr/>
              <p:nvPr/>
            </p:nvSpPr>
            <p:spPr>
              <a:xfrm>
                <a:off x="5717159" y="3668625"/>
                <a:ext cx="632686" cy="366117"/>
              </a:xfrm>
              <a:custGeom>
                <a:avLst/>
                <a:gdLst/>
                <a:ahLst/>
                <a:cxnLst/>
                <a:rect l="l" t="t" r="r" b="b"/>
                <a:pathLst>
                  <a:path w="632686" h="366117" extrusionOk="0">
                    <a:moveTo>
                      <a:pt x="632116" y="194048"/>
                    </a:moveTo>
                    <a:cubicBezTo>
                      <a:pt x="627555" y="237101"/>
                      <a:pt x="596952" y="279773"/>
                      <a:pt x="540025" y="312539"/>
                    </a:cubicBezTo>
                    <a:cubicBezTo>
                      <a:pt x="416476" y="383977"/>
                      <a:pt x="216136" y="383977"/>
                      <a:pt x="92587" y="312539"/>
                    </a:cubicBezTo>
                    <a:cubicBezTo>
                      <a:pt x="35564" y="279583"/>
                      <a:pt x="4962" y="237101"/>
                      <a:pt x="590" y="194048"/>
                    </a:cubicBezTo>
                    <a:cubicBezTo>
                      <a:pt x="-4732" y="143661"/>
                      <a:pt x="25965" y="92130"/>
                      <a:pt x="92587" y="53650"/>
                    </a:cubicBezTo>
                    <a:cubicBezTo>
                      <a:pt x="216136" y="-17883"/>
                      <a:pt x="416476" y="-17883"/>
                      <a:pt x="540025" y="53650"/>
                    </a:cubicBezTo>
                    <a:cubicBezTo>
                      <a:pt x="606646" y="92130"/>
                      <a:pt x="637344" y="143661"/>
                      <a:pt x="632116" y="194048"/>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22"/>
              <p:cNvSpPr/>
              <p:nvPr/>
            </p:nvSpPr>
            <p:spPr>
              <a:xfrm>
                <a:off x="5717749" y="3690532"/>
                <a:ext cx="631526" cy="344209"/>
              </a:xfrm>
              <a:custGeom>
                <a:avLst/>
                <a:gdLst/>
                <a:ahLst/>
                <a:cxnLst/>
                <a:rect l="l" t="t" r="r" b="b"/>
                <a:pathLst>
                  <a:path w="631526" h="344209" extrusionOk="0">
                    <a:moveTo>
                      <a:pt x="631527" y="172141"/>
                    </a:moveTo>
                    <a:cubicBezTo>
                      <a:pt x="626965" y="215194"/>
                      <a:pt x="596363" y="257866"/>
                      <a:pt x="539435" y="290632"/>
                    </a:cubicBezTo>
                    <a:cubicBezTo>
                      <a:pt x="415886" y="362069"/>
                      <a:pt x="215546" y="362069"/>
                      <a:pt x="91997" y="290632"/>
                    </a:cubicBezTo>
                    <a:cubicBezTo>
                      <a:pt x="34974" y="257675"/>
                      <a:pt x="4372" y="215194"/>
                      <a:pt x="0" y="172141"/>
                    </a:cubicBezTo>
                    <a:cubicBezTo>
                      <a:pt x="4372" y="129088"/>
                      <a:pt x="35069" y="86416"/>
                      <a:pt x="91997" y="53650"/>
                    </a:cubicBezTo>
                    <a:cubicBezTo>
                      <a:pt x="215546" y="-17883"/>
                      <a:pt x="415886" y="-17883"/>
                      <a:pt x="539435" y="53650"/>
                    </a:cubicBezTo>
                    <a:cubicBezTo>
                      <a:pt x="596363" y="86701"/>
                      <a:pt x="626965" y="128992"/>
                      <a:pt x="631527" y="172141"/>
                    </a:cubicBezTo>
                    <a:close/>
                  </a:path>
                </a:pathLst>
              </a:custGeom>
              <a:solidFill>
                <a:srgbClr val="E8A30A"/>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4" name="Google Shape;1244;p22"/>
              <p:cNvSpPr/>
              <p:nvPr/>
            </p:nvSpPr>
            <p:spPr>
              <a:xfrm>
                <a:off x="5879313" y="3772757"/>
                <a:ext cx="294875" cy="185547"/>
              </a:xfrm>
              <a:custGeom>
                <a:avLst/>
                <a:gdLst/>
                <a:ahLst/>
                <a:cxnLst/>
                <a:rect l="l" t="t" r="r" b="b"/>
                <a:pathLst>
                  <a:path w="294875" h="185547" extrusionOk="0">
                    <a:moveTo>
                      <a:pt x="149495" y="30004"/>
                    </a:moveTo>
                    <a:cubicBezTo>
                      <a:pt x="145608" y="29994"/>
                      <a:pt x="141730" y="30309"/>
                      <a:pt x="137900" y="30956"/>
                    </a:cubicBezTo>
                    <a:cubicBezTo>
                      <a:pt x="132673" y="31718"/>
                      <a:pt x="126876" y="32766"/>
                      <a:pt x="120413" y="34100"/>
                    </a:cubicBezTo>
                    <a:cubicBezTo>
                      <a:pt x="113950" y="35433"/>
                      <a:pt x="107298" y="37243"/>
                      <a:pt x="100265" y="39243"/>
                    </a:cubicBezTo>
                    <a:cubicBezTo>
                      <a:pt x="93498" y="41291"/>
                      <a:pt x="86893" y="43844"/>
                      <a:pt x="80497" y="46863"/>
                    </a:cubicBezTo>
                    <a:lnTo>
                      <a:pt x="131247" y="76295"/>
                    </a:lnTo>
                    <a:lnTo>
                      <a:pt x="140751" y="73057"/>
                    </a:lnTo>
                    <a:cubicBezTo>
                      <a:pt x="153676" y="68675"/>
                      <a:pt x="165841" y="65056"/>
                      <a:pt x="177341" y="62103"/>
                    </a:cubicBezTo>
                    <a:cubicBezTo>
                      <a:pt x="188099" y="59188"/>
                      <a:pt x="199114" y="57340"/>
                      <a:pt x="210224" y="56579"/>
                    </a:cubicBezTo>
                    <a:cubicBezTo>
                      <a:pt x="220374" y="55969"/>
                      <a:pt x="230571" y="56674"/>
                      <a:pt x="240541" y="58674"/>
                    </a:cubicBezTo>
                    <a:cubicBezTo>
                      <a:pt x="250586" y="60893"/>
                      <a:pt x="260214" y="64723"/>
                      <a:pt x="269052" y="70009"/>
                    </a:cubicBezTo>
                    <a:cubicBezTo>
                      <a:pt x="277853" y="74371"/>
                      <a:pt x="285380" y="80924"/>
                      <a:pt x="290911" y="89059"/>
                    </a:cubicBezTo>
                    <a:cubicBezTo>
                      <a:pt x="294627" y="94983"/>
                      <a:pt x="295796" y="102165"/>
                      <a:pt x="294142" y="108966"/>
                    </a:cubicBezTo>
                    <a:cubicBezTo>
                      <a:pt x="291985" y="116443"/>
                      <a:pt x="287889" y="123215"/>
                      <a:pt x="282262" y="128588"/>
                    </a:cubicBezTo>
                    <a:cubicBezTo>
                      <a:pt x="275287" y="135617"/>
                      <a:pt x="267503" y="141789"/>
                      <a:pt x="259073" y="146971"/>
                    </a:cubicBezTo>
                    <a:lnTo>
                      <a:pt x="291386" y="166021"/>
                    </a:lnTo>
                    <a:lnTo>
                      <a:pt x="273709" y="176213"/>
                    </a:lnTo>
                    <a:lnTo>
                      <a:pt x="241111" y="157163"/>
                    </a:lnTo>
                    <a:cubicBezTo>
                      <a:pt x="225572" y="164821"/>
                      <a:pt x="209349" y="170983"/>
                      <a:pt x="192642" y="175546"/>
                    </a:cubicBezTo>
                    <a:cubicBezTo>
                      <a:pt x="175155" y="180385"/>
                      <a:pt x="157288" y="183728"/>
                      <a:pt x="139231" y="185547"/>
                    </a:cubicBezTo>
                    <a:lnTo>
                      <a:pt x="122219" y="154972"/>
                    </a:lnTo>
                    <a:cubicBezTo>
                      <a:pt x="126952" y="154848"/>
                      <a:pt x="131684" y="154467"/>
                      <a:pt x="136379" y="153829"/>
                    </a:cubicBezTo>
                    <a:cubicBezTo>
                      <a:pt x="142747" y="153067"/>
                      <a:pt x="149875" y="151924"/>
                      <a:pt x="157763" y="150209"/>
                    </a:cubicBezTo>
                    <a:cubicBezTo>
                      <a:pt x="165651" y="148495"/>
                      <a:pt x="173824" y="146399"/>
                      <a:pt x="182568" y="143828"/>
                    </a:cubicBezTo>
                    <a:cubicBezTo>
                      <a:pt x="191055" y="141256"/>
                      <a:pt x="199342" y="138074"/>
                      <a:pt x="207373" y="134303"/>
                    </a:cubicBezTo>
                    <a:lnTo>
                      <a:pt x="156812" y="105061"/>
                    </a:lnTo>
                    <a:lnTo>
                      <a:pt x="150255" y="107347"/>
                    </a:lnTo>
                    <a:lnTo>
                      <a:pt x="143317" y="109442"/>
                    </a:lnTo>
                    <a:cubicBezTo>
                      <a:pt x="130582" y="113633"/>
                      <a:pt x="118987" y="116967"/>
                      <a:pt x="108343" y="118967"/>
                    </a:cubicBezTo>
                    <a:cubicBezTo>
                      <a:pt x="98573" y="121244"/>
                      <a:pt x="88613" y="122577"/>
                      <a:pt x="78596" y="122968"/>
                    </a:cubicBezTo>
                    <a:cubicBezTo>
                      <a:pt x="69748" y="123235"/>
                      <a:pt x="60910" y="122406"/>
                      <a:pt x="52271" y="120491"/>
                    </a:cubicBezTo>
                    <a:cubicBezTo>
                      <a:pt x="43736" y="118520"/>
                      <a:pt x="35544" y="115310"/>
                      <a:pt x="27941" y="110966"/>
                    </a:cubicBezTo>
                    <a:cubicBezTo>
                      <a:pt x="19578" y="106613"/>
                      <a:pt x="12326" y="100384"/>
                      <a:pt x="6748" y="92773"/>
                    </a:cubicBezTo>
                    <a:cubicBezTo>
                      <a:pt x="2690" y="87068"/>
                      <a:pt x="675" y="80153"/>
                      <a:pt x="1045" y="73152"/>
                    </a:cubicBezTo>
                    <a:cubicBezTo>
                      <a:pt x="1787" y="65856"/>
                      <a:pt x="4704" y="58950"/>
                      <a:pt x="9409" y="53340"/>
                    </a:cubicBezTo>
                    <a:cubicBezTo>
                      <a:pt x="15216" y="45958"/>
                      <a:pt x="22144" y="39529"/>
                      <a:pt x="29937" y="34290"/>
                    </a:cubicBezTo>
                    <a:lnTo>
                      <a:pt x="0" y="16954"/>
                    </a:lnTo>
                    <a:lnTo>
                      <a:pt x="17582" y="6763"/>
                    </a:lnTo>
                    <a:lnTo>
                      <a:pt x="47329" y="23908"/>
                    </a:lnTo>
                    <a:cubicBezTo>
                      <a:pt x="61214" y="17002"/>
                      <a:pt x="75812" y="11640"/>
                      <a:pt x="90856" y="7906"/>
                    </a:cubicBezTo>
                    <a:cubicBezTo>
                      <a:pt x="105188" y="4239"/>
                      <a:pt x="119767" y="1591"/>
                      <a:pt x="134479" y="0"/>
                    </a:cubicBezTo>
                    <a:close/>
                    <a:moveTo>
                      <a:pt x="63105" y="83439"/>
                    </a:moveTo>
                    <a:cubicBezTo>
                      <a:pt x="69786" y="87278"/>
                      <a:pt x="77494" y="88916"/>
                      <a:pt x="85154" y="88106"/>
                    </a:cubicBezTo>
                    <a:cubicBezTo>
                      <a:pt x="95475" y="86982"/>
                      <a:pt x="105644" y="84715"/>
                      <a:pt x="115471" y="81344"/>
                    </a:cubicBezTo>
                    <a:lnTo>
                      <a:pt x="67952" y="53816"/>
                    </a:lnTo>
                    <a:cubicBezTo>
                      <a:pt x="50370" y="65246"/>
                      <a:pt x="48849" y="75343"/>
                      <a:pt x="63105" y="83439"/>
                    </a:cubicBezTo>
                    <a:close/>
                    <a:moveTo>
                      <a:pt x="229992" y="97346"/>
                    </a:moveTo>
                    <a:cubicBezTo>
                      <a:pt x="222750" y="93364"/>
                      <a:pt x="214405" y="91859"/>
                      <a:pt x="206232" y="93059"/>
                    </a:cubicBezTo>
                    <a:cubicBezTo>
                      <a:pt x="194951" y="94517"/>
                      <a:pt x="183822" y="96974"/>
                      <a:pt x="172969" y="100394"/>
                    </a:cubicBezTo>
                    <a:lnTo>
                      <a:pt x="220488" y="127730"/>
                    </a:lnTo>
                    <a:cubicBezTo>
                      <a:pt x="240446" y="115443"/>
                      <a:pt x="243677" y="105251"/>
                      <a:pt x="229992" y="97346"/>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5" name="Google Shape;1245;p22"/>
              <p:cNvSpPr/>
              <p:nvPr/>
            </p:nvSpPr>
            <p:spPr>
              <a:xfrm>
                <a:off x="6001532" y="3910488"/>
                <a:ext cx="19007" cy="25527"/>
              </a:xfrm>
              <a:custGeom>
                <a:avLst/>
                <a:gdLst/>
                <a:ahLst/>
                <a:cxnLst/>
                <a:rect l="l" t="t" r="r" b="b"/>
                <a:pathLst>
                  <a:path w="19007" h="25527" extrusionOk="0">
                    <a:moveTo>
                      <a:pt x="0" y="17240"/>
                    </a:moveTo>
                    <a:cubicBezTo>
                      <a:pt x="475" y="16002"/>
                      <a:pt x="0" y="0"/>
                      <a:pt x="0" y="0"/>
                    </a:cubicBezTo>
                    <a:lnTo>
                      <a:pt x="19008" y="12573"/>
                    </a:lnTo>
                    <a:lnTo>
                      <a:pt x="10549" y="25527"/>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6" name="Google Shape;1246;p22"/>
              <p:cNvSpPr/>
              <p:nvPr/>
            </p:nvSpPr>
            <p:spPr>
              <a:xfrm>
                <a:off x="6128693" y="3921442"/>
                <a:ext cx="42006" cy="19716"/>
              </a:xfrm>
              <a:custGeom>
                <a:avLst/>
                <a:gdLst/>
                <a:ahLst/>
                <a:cxnLst/>
                <a:rect l="l" t="t" r="r" b="b"/>
                <a:pathLst>
                  <a:path w="42006" h="19716" extrusionOk="0">
                    <a:moveTo>
                      <a:pt x="42007" y="17145"/>
                    </a:moveTo>
                    <a:lnTo>
                      <a:pt x="42007" y="0"/>
                    </a:lnTo>
                    <a:lnTo>
                      <a:pt x="0" y="3143"/>
                    </a:lnTo>
                    <a:lnTo>
                      <a:pt x="24045" y="19717"/>
                    </a:lnTo>
                    <a:lnTo>
                      <a:pt x="42007"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7" name="Google Shape;1247;p22"/>
              <p:cNvSpPr/>
              <p:nvPr/>
            </p:nvSpPr>
            <p:spPr>
              <a:xfrm>
                <a:off x="6142758" y="3858196"/>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8" name="Google Shape;1248;p22"/>
              <p:cNvSpPr/>
              <p:nvPr/>
            </p:nvSpPr>
            <p:spPr>
              <a:xfrm>
                <a:off x="6043729" y="3865054"/>
                <a:ext cx="47328" cy="33147"/>
              </a:xfrm>
              <a:custGeom>
                <a:avLst/>
                <a:gdLst/>
                <a:ahLst/>
                <a:cxnLst/>
                <a:rect l="l" t="t" r="r" b="b"/>
                <a:pathLst>
                  <a:path w="47328" h="33147" extrusionOk="0">
                    <a:moveTo>
                      <a:pt x="0" y="9525"/>
                    </a:moveTo>
                    <a:lnTo>
                      <a:pt x="10454" y="0"/>
                    </a:lnTo>
                    <a:lnTo>
                      <a:pt x="47329" y="25527"/>
                    </a:lnTo>
                    <a:lnTo>
                      <a:pt x="45048" y="33147"/>
                    </a:lnTo>
                    <a:cubicBezTo>
                      <a:pt x="45048" y="33147"/>
                      <a:pt x="17487" y="21431"/>
                      <a:pt x="16537" y="20764"/>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9" name="Google Shape;1249;p22"/>
              <p:cNvSpPr/>
              <p:nvPr/>
            </p:nvSpPr>
            <p:spPr>
              <a:xfrm>
                <a:off x="5947360" y="3809142"/>
                <a:ext cx="58828" cy="38957"/>
              </a:xfrm>
              <a:custGeom>
                <a:avLst/>
                <a:gdLst/>
                <a:ahLst/>
                <a:cxnLst/>
                <a:rect l="l" t="t" r="r" b="b"/>
                <a:pathLst>
                  <a:path w="58828" h="38957" extrusionOk="0">
                    <a:moveTo>
                      <a:pt x="0" y="11335"/>
                    </a:moveTo>
                    <a:lnTo>
                      <a:pt x="48849" y="38957"/>
                    </a:lnTo>
                    <a:lnTo>
                      <a:pt x="58828" y="31623"/>
                    </a:lnTo>
                    <a:cubicBezTo>
                      <a:pt x="58828" y="31623"/>
                      <a:pt x="52746" y="24574"/>
                      <a:pt x="52271" y="23908"/>
                    </a:cubicBezTo>
                    <a:cubicBezTo>
                      <a:pt x="47871" y="18840"/>
                      <a:pt x="42710" y="14507"/>
                      <a:pt x="36970" y="11049"/>
                    </a:cubicBezTo>
                    <a:cubicBezTo>
                      <a:pt x="33358" y="10382"/>
                      <a:pt x="10074" y="0"/>
                      <a:pt x="10074" y="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0" name="Google Shape;1250;p22"/>
              <p:cNvSpPr/>
              <p:nvPr/>
            </p:nvSpPr>
            <p:spPr>
              <a:xfrm>
                <a:off x="6001532" y="3778281"/>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1" name="Google Shape;1251;p22"/>
              <p:cNvSpPr/>
              <p:nvPr/>
            </p:nvSpPr>
            <p:spPr>
              <a:xfrm>
                <a:off x="5879313" y="3773233"/>
                <a:ext cx="26040" cy="19430"/>
              </a:xfrm>
              <a:custGeom>
                <a:avLst/>
                <a:gdLst/>
                <a:ahLst/>
                <a:cxnLst/>
                <a:rect l="l" t="t" r="r" b="b"/>
                <a:pathLst>
                  <a:path w="26040" h="19430" extrusionOk="0">
                    <a:moveTo>
                      <a:pt x="0" y="17145"/>
                    </a:moveTo>
                    <a:lnTo>
                      <a:pt x="0" y="0"/>
                    </a:lnTo>
                    <a:lnTo>
                      <a:pt x="26040" y="2762"/>
                    </a:lnTo>
                    <a:lnTo>
                      <a:pt x="17677" y="19431"/>
                    </a:lnTo>
                    <a:lnTo>
                      <a:pt x="0"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2" name="Google Shape;1252;p22"/>
              <p:cNvSpPr/>
              <p:nvPr/>
            </p:nvSpPr>
            <p:spPr>
              <a:xfrm>
                <a:off x="5880264" y="3830764"/>
                <a:ext cx="30412" cy="30289"/>
              </a:xfrm>
              <a:custGeom>
                <a:avLst/>
                <a:gdLst/>
                <a:ahLst/>
                <a:cxnLst/>
                <a:rect l="l" t="t" r="r" b="b"/>
                <a:pathLst>
                  <a:path w="30412" h="30289" extrusionOk="0">
                    <a:moveTo>
                      <a:pt x="0" y="17907"/>
                    </a:moveTo>
                    <a:lnTo>
                      <a:pt x="0" y="0"/>
                    </a:lnTo>
                    <a:lnTo>
                      <a:pt x="30412" y="0"/>
                    </a:lnTo>
                    <a:lnTo>
                      <a:pt x="23094" y="16002"/>
                    </a:lnTo>
                    <a:lnTo>
                      <a:pt x="10074" y="3028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3" name="Google Shape;1253;p22"/>
              <p:cNvSpPr/>
              <p:nvPr/>
            </p:nvSpPr>
            <p:spPr>
              <a:xfrm>
                <a:off x="5879313" y="3755421"/>
                <a:ext cx="294881" cy="185547"/>
              </a:xfrm>
              <a:custGeom>
                <a:avLst/>
                <a:gdLst/>
                <a:ahLst/>
                <a:cxnLst/>
                <a:rect l="l" t="t" r="r" b="b"/>
                <a:pathLst>
                  <a:path w="294881" h="185547" extrusionOk="0">
                    <a:moveTo>
                      <a:pt x="149495" y="30194"/>
                    </a:moveTo>
                    <a:cubicBezTo>
                      <a:pt x="145608" y="30185"/>
                      <a:pt x="141730" y="30499"/>
                      <a:pt x="137900" y="31147"/>
                    </a:cubicBezTo>
                    <a:cubicBezTo>
                      <a:pt x="132673" y="31909"/>
                      <a:pt x="126876" y="32861"/>
                      <a:pt x="120413" y="34290"/>
                    </a:cubicBezTo>
                    <a:cubicBezTo>
                      <a:pt x="113950" y="35719"/>
                      <a:pt x="107298" y="37338"/>
                      <a:pt x="100265" y="39434"/>
                    </a:cubicBezTo>
                    <a:cubicBezTo>
                      <a:pt x="93498" y="41481"/>
                      <a:pt x="86893" y="44034"/>
                      <a:pt x="80497" y="47054"/>
                    </a:cubicBezTo>
                    <a:lnTo>
                      <a:pt x="131247" y="76391"/>
                    </a:lnTo>
                    <a:lnTo>
                      <a:pt x="140751" y="73152"/>
                    </a:lnTo>
                    <a:cubicBezTo>
                      <a:pt x="153676" y="68866"/>
                      <a:pt x="165841" y="65246"/>
                      <a:pt x="177341" y="62198"/>
                    </a:cubicBezTo>
                    <a:cubicBezTo>
                      <a:pt x="188108" y="59360"/>
                      <a:pt x="199114" y="57541"/>
                      <a:pt x="210224" y="56769"/>
                    </a:cubicBezTo>
                    <a:cubicBezTo>
                      <a:pt x="220374" y="56159"/>
                      <a:pt x="230571" y="56864"/>
                      <a:pt x="240541" y="58865"/>
                    </a:cubicBezTo>
                    <a:cubicBezTo>
                      <a:pt x="250586" y="61055"/>
                      <a:pt x="260214" y="64846"/>
                      <a:pt x="269052" y="70104"/>
                    </a:cubicBezTo>
                    <a:cubicBezTo>
                      <a:pt x="277824" y="74505"/>
                      <a:pt x="285351" y="81058"/>
                      <a:pt x="290911" y="89154"/>
                    </a:cubicBezTo>
                    <a:cubicBezTo>
                      <a:pt x="294636" y="95079"/>
                      <a:pt x="295805" y="102261"/>
                      <a:pt x="294142" y="109061"/>
                    </a:cubicBezTo>
                    <a:cubicBezTo>
                      <a:pt x="291985" y="116539"/>
                      <a:pt x="287889" y="123311"/>
                      <a:pt x="282262" y="128683"/>
                    </a:cubicBezTo>
                    <a:cubicBezTo>
                      <a:pt x="275287" y="135684"/>
                      <a:pt x="267503" y="141827"/>
                      <a:pt x="259073" y="146971"/>
                    </a:cubicBezTo>
                    <a:lnTo>
                      <a:pt x="291386" y="166021"/>
                    </a:lnTo>
                    <a:lnTo>
                      <a:pt x="273709" y="176213"/>
                    </a:lnTo>
                    <a:lnTo>
                      <a:pt x="241111" y="157163"/>
                    </a:lnTo>
                    <a:cubicBezTo>
                      <a:pt x="225591" y="164830"/>
                      <a:pt x="209359" y="170955"/>
                      <a:pt x="192642" y="175451"/>
                    </a:cubicBezTo>
                    <a:cubicBezTo>
                      <a:pt x="175155" y="180318"/>
                      <a:pt x="157288" y="183690"/>
                      <a:pt x="139231" y="185547"/>
                    </a:cubicBezTo>
                    <a:lnTo>
                      <a:pt x="122219" y="154877"/>
                    </a:lnTo>
                    <a:cubicBezTo>
                      <a:pt x="126952" y="154800"/>
                      <a:pt x="131684" y="154448"/>
                      <a:pt x="136379" y="153829"/>
                    </a:cubicBezTo>
                    <a:cubicBezTo>
                      <a:pt x="142718" y="153067"/>
                      <a:pt x="149846" y="151829"/>
                      <a:pt x="157763" y="150114"/>
                    </a:cubicBezTo>
                    <a:cubicBezTo>
                      <a:pt x="165556" y="148495"/>
                      <a:pt x="173824" y="146304"/>
                      <a:pt x="182568" y="143828"/>
                    </a:cubicBezTo>
                    <a:cubicBezTo>
                      <a:pt x="191055" y="141256"/>
                      <a:pt x="199342" y="138074"/>
                      <a:pt x="207373" y="134303"/>
                    </a:cubicBezTo>
                    <a:lnTo>
                      <a:pt x="156812" y="105061"/>
                    </a:lnTo>
                    <a:cubicBezTo>
                      <a:pt x="154722" y="105918"/>
                      <a:pt x="152441" y="106680"/>
                      <a:pt x="150255" y="107347"/>
                    </a:cubicBezTo>
                    <a:lnTo>
                      <a:pt x="143317" y="109538"/>
                    </a:lnTo>
                    <a:cubicBezTo>
                      <a:pt x="130582" y="113729"/>
                      <a:pt x="118987" y="116967"/>
                      <a:pt x="108343" y="119063"/>
                    </a:cubicBezTo>
                    <a:cubicBezTo>
                      <a:pt x="98573" y="121339"/>
                      <a:pt x="88613" y="122672"/>
                      <a:pt x="78596" y="123063"/>
                    </a:cubicBezTo>
                    <a:cubicBezTo>
                      <a:pt x="69748" y="123425"/>
                      <a:pt x="60891" y="122587"/>
                      <a:pt x="52271" y="120587"/>
                    </a:cubicBezTo>
                    <a:cubicBezTo>
                      <a:pt x="43727" y="118663"/>
                      <a:pt x="35525" y="115453"/>
                      <a:pt x="27941" y="111062"/>
                    </a:cubicBezTo>
                    <a:cubicBezTo>
                      <a:pt x="19597" y="106671"/>
                      <a:pt x="12355" y="100451"/>
                      <a:pt x="6748" y="92869"/>
                    </a:cubicBezTo>
                    <a:cubicBezTo>
                      <a:pt x="2690" y="87163"/>
                      <a:pt x="684" y="80248"/>
                      <a:pt x="1045" y="73247"/>
                    </a:cubicBezTo>
                    <a:cubicBezTo>
                      <a:pt x="1768" y="65951"/>
                      <a:pt x="4685" y="59036"/>
                      <a:pt x="9409" y="53435"/>
                    </a:cubicBezTo>
                    <a:cubicBezTo>
                      <a:pt x="15216" y="46054"/>
                      <a:pt x="22144" y="39624"/>
                      <a:pt x="29937" y="34385"/>
                    </a:cubicBezTo>
                    <a:lnTo>
                      <a:pt x="0" y="17050"/>
                    </a:lnTo>
                    <a:lnTo>
                      <a:pt x="17582" y="6858"/>
                    </a:lnTo>
                    <a:lnTo>
                      <a:pt x="47329" y="24003"/>
                    </a:lnTo>
                    <a:cubicBezTo>
                      <a:pt x="61214" y="17069"/>
                      <a:pt x="75802" y="11668"/>
                      <a:pt x="90856" y="7906"/>
                    </a:cubicBezTo>
                    <a:cubicBezTo>
                      <a:pt x="105197" y="4286"/>
                      <a:pt x="119776" y="1638"/>
                      <a:pt x="134479" y="0"/>
                    </a:cubicBezTo>
                    <a:close/>
                    <a:moveTo>
                      <a:pt x="63105" y="83534"/>
                    </a:moveTo>
                    <a:cubicBezTo>
                      <a:pt x="69777" y="87402"/>
                      <a:pt x="77484" y="89068"/>
                      <a:pt x="85154" y="88297"/>
                    </a:cubicBezTo>
                    <a:cubicBezTo>
                      <a:pt x="95466" y="87125"/>
                      <a:pt x="105635" y="84858"/>
                      <a:pt x="115471" y="81534"/>
                    </a:cubicBezTo>
                    <a:lnTo>
                      <a:pt x="67952" y="54007"/>
                    </a:lnTo>
                    <a:cubicBezTo>
                      <a:pt x="50370" y="65437"/>
                      <a:pt x="48849" y="75248"/>
                      <a:pt x="63105" y="83153"/>
                    </a:cubicBezTo>
                    <a:close/>
                    <a:moveTo>
                      <a:pt x="229992" y="97536"/>
                    </a:moveTo>
                    <a:cubicBezTo>
                      <a:pt x="222750" y="93555"/>
                      <a:pt x="214405" y="92050"/>
                      <a:pt x="206232" y="93250"/>
                    </a:cubicBezTo>
                    <a:cubicBezTo>
                      <a:pt x="194951" y="94707"/>
                      <a:pt x="183822" y="97165"/>
                      <a:pt x="172969" y="100584"/>
                    </a:cubicBezTo>
                    <a:lnTo>
                      <a:pt x="220488" y="127921"/>
                    </a:lnTo>
                    <a:cubicBezTo>
                      <a:pt x="240512" y="115538"/>
                      <a:pt x="243677" y="105413"/>
                      <a:pt x="229992" y="97536"/>
                    </a:cubicBezTo>
                    <a:close/>
                  </a:path>
                </a:pathLst>
              </a:custGeom>
              <a:solidFill>
                <a:srgbClr val="F9CA06"/>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54" name="Google Shape;1254;p22"/>
            <p:cNvGrpSpPr/>
            <p:nvPr/>
          </p:nvGrpSpPr>
          <p:grpSpPr>
            <a:xfrm>
              <a:off x="3810520" y="2694304"/>
              <a:ext cx="883852" cy="621125"/>
              <a:chOff x="5620145" y="3436429"/>
              <a:chExt cx="883852" cy="621125"/>
            </a:xfrm>
          </p:grpSpPr>
          <p:sp>
            <p:nvSpPr>
              <p:cNvPr id="1255" name="Google Shape;1255;p22"/>
              <p:cNvSpPr/>
              <p:nvPr/>
            </p:nvSpPr>
            <p:spPr>
              <a:xfrm>
                <a:off x="5620145" y="3546062"/>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6" name="Google Shape;1256;p22"/>
              <p:cNvSpPr/>
              <p:nvPr/>
            </p:nvSpPr>
            <p:spPr>
              <a:xfrm>
                <a:off x="5620240" y="3689127"/>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7" name="Google Shape;1257;p22"/>
              <p:cNvSpPr/>
              <p:nvPr/>
            </p:nvSpPr>
            <p:spPr>
              <a:xfrm>
                <a:off x="6437470" y="3692175"/>
                <a:ext cx="66526" cy="157067"/>
              </a:xfrm>
              <a:custGeom>
                <a:avLst/>
                <a:gdLst/>
                <a:ahLst/>
                <a:cxnLst/>
                <a:rect l="l" t="t"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8" name="Google Shape;1258;p22"/>
              <p:cNvSpPr/>
              <p:nvPr/>
            </p:nvSpPr>
            <p:spPr>
              <a:xfrm>
                <a:off x="5620145" y="3436429"/>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9" name="Google Shape;1259;p22"/>
              <p:cNvSpPr/>
              <p:nvPr/>
            </p:nvSpPr>
            <p:spPr>
              <a:xfrm>
                <a:off x="5745842" y="3506057"/>
                <a:ext cx="632610" cy="366093"/>
              </a:xfrm>
              <a:custGeom>
                <a:avLst/>
                <a:gdLst/>
                <a:ahLst/>
                <a:cxnLst/>
                <a:rect l="l" t="t" r="r" b="b"/>
                <a:pathLst>
                  <a:path w="632610" h="366093" extrusionOk="0">
                    <a:moveTo>
                      <a:pt x="632040" y="194024"/>
                    </a:moveTo>
                    <a:cubicBezTo>
                      <a:pt x="627573" y="237077"/>
                      <a:pt x="596971" y="279749"/>
                      <a:pt x="539948" y="312515"/>
                    </a:cubicBezTo>
                    <a:cubicBezTo>
                      <a:pt x="416399" y="383953"/>
                      <a:pt x="216059" y="383953"/>
                      <a:pt x="92510" y="312515"/>
                    </a:cubicBezTo>
                    <a:cubicBezTo>
                      <a:pt x="35487" y="279559"/>
                      <a:pt x="4980" y="237077"/>
                      <a:pt x="608" y="194024"/>
                    </a:cubicBezTo>
                    <a:cubicBezTo>
                      <a:pt x="-4809" y="143637"/>
                      <a:pt x="25983" y="92107"/>
                      <a:pt x="92510" y="53721"/>
                    </a:cubicBezTo>
                    <a:cubicBezTo>
                      <a:pt x="216059" y="-17907"/>
                      <a:pt x="416399" y="-17907"/>
                      <a:pt x="539948" y="53721"/>
                    </a:cubicBezTo>
                    <a:cubicBezTo>
                      <a:pt x="606569" y="92107"/>
                      <a:pt x="637267" y="143637"/>
                      <a:pt x="632040" y="194024"/>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0" name="Google Shape;1260;p22"/>
              <p:cNvSpPr/>
              <p:nvPr/>
            </p:nvSpPr>
            <p:spPr>
              <a:xfrm>
                <a:off x="5746450" y="3527964"/>
                <a:ext cx="631431" cy="344185"/>
              </a:xfrm>
              <a:custGeom>
                <a:avLst/>
                <a:gdLst/>
                <a:ahLst/>
                <a:cxnLst/>
                <a:rect l="l" t="t" r="r" b="b"/>
                <a:pathLst>
                  <a:path w="631431" h="344185" extrusionOk="0">
                    <a:moveTo>
                      <a:pt x="631432" y="172117"/>
                    </a:moveTo>
                    <a:cubicBezTo>
                      <a:pt x="626965" y="215170"/>
                      <a:pt x="596363" y="257842"/>
                      <a:pt x="539340" y="290608"/>
                    </a:cubicBezTo>
                    <a:cubicBezTo>
                      <a:pt x="415791" y="362045"/>
                      <a:pt x="215451"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6363" y="86677"/>
                      <a:pt x="626965" y="129064"/>
                      <a:pt x="631432" y="172117"/>
                    </a:cubicBezTo>
                    <a:close/>
                  </a:path>
                </a:pathLst>
              </a:custGeom>
              <a:solidFill>
                <a:srgbClr val="E8A30A"/>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1" name="Google Shape;1261;p22"/>
              <p:cNvSpPr/>
              <p:nvPr/>
            </p:nvSpPr>
            <p:spPr>
              <a:xfrm>
                <a:off x="5908110" y="3610832"/>
                <a:ext cx="294341" cy="184880"/>
              </a:xfrm>
              <a:custGeom>
                <a:avLst/>
                <a:gdLst/>
                <a:ahLst/>
                <a:cxnLst/>
                <a:rect l="l" t="t" r="r" b="b"/>
                <a:pathLst>
                  <a:path w="294341" h="184880" extrusionOk="0">
                    <a:moveTo>
                      <a:pt x="149305" y="29337"/>
                    </a:moveTo>
                    <a:cubicBezTo>
                      <a:pt x="145418" y="29328"/>
                      <a:pt x="141540" y="29642"/>
                      <a:pt x="137710" y="30289"/>
                    </a:cubicBezTo>
                    <a:cubicBezTo>
                      <a:pt x="132578" y="31052"/>
                      <a:pt x="126685" y="32099"/>
                      <a:pt x="120223" y="33433"/>
                    </a:cubicBezTo>
                    <a:cubicBezTo>
                      <a:pt x="113760" y="34766"/>
                      <a:pt x="107108" y="36576"/>
                      <a:pt x="100170" y="38671"/>
                    </a:cubicBezTo>
                    <a:cubicBezTo>
                      <a:pt x="93365" y="40672"/>
                      <a:pt x="86732" y="43186"/>
                      <a:pt x="80307" y="46196"/>
                    </a:cubicBezTo>
                    <a:lnTo>
                      <a:pt x="131152" y="75629"/>
                    </a:lnTo>
                    <a:lnTo>
                      <a:pt x="140181" y="72390"/>
                    </a:lnTo>
                    <a:cubicBezTo>
                      <a:pt x="153106" y="68104"/>
                      <a:pt x="165366" y="64389"/>
                      <a:pt x="176770" y="61436"/>
                    </a:cubicBezTo>
                    <a:cubicBezTo>
                      <a:pt x="187519" y="58512"/>
                      <a:pt x="198534" y="56693"/>
                      <a:pt x="209654" y="56007"/>
                    </a:cubicBezTo>
                    <a:cubicBezTo>
                      <a:pt x="219804" y="55312"/>
                      <a:pt x="230001" y="55988"/>
                      <a:pt x="239971" y="58007"/>
                    </a:cubicBezTo>
                    <a:cubicBezTo>
                      <a:pt x="250026" y="60217"/>
                      <a:pt x="259653" y="64046"/>
                      <a:pt x="268482" y="69342"/>
                    </a:cubicBezTo>
                    <a:cubicBezTo>
                      <a:pt x="277264" y="73733"/>
                      <a:pt x="284781" y="80286"/>
                      <a:pt x="290341" y="88392"/>
                    </a:cubicBezTo>
                    <a:cubicBezTo>
                      <a:pt x="294114" y="94297"/>
                      <a:pt x="295283" y="101498"/>
                      <a:pt x="293572" y="108299"/>
                    </a:cubicBezTo>
                    <a:cubicBezTo>
                      <a:pt x="291434" y="115786"/>
                      <a:pt x="287328" y="122568"/>
                      <a:pt x="281692" y="127921"/>
                    </a:cubicBezTo>
                    <a:cubicBezTo>
                      <a:pt x="274717" y="134950"/>
                      <a:pt x="266933" y="141122"/>
                      <a:pt x="258503" y="146304"/>
                    </a:cubicBezTo>
                    <a:lnTo>
                      <a:pt x="290816" y="165354"/>
                    </a:lnTo>
                    <a:lnTo>
                      <a:pt x="273139" y="175546"/>
                    </a:lnTo>
                    <a:lnTo>
                      <a:pt x="240541" y="156496"/>
                    </a:lnTo>
                    <a:cubicBezTo>
                      <a:pt x="225021" y="164202"/>
                      <a:pt x="208789" y="170355"/>
                      <a:pt x="192072" y="174879"/>
                    </a:cubicBezTo>
                    <a:cubicBezTo>
                      <a:pt x="174585" y="179718"/>
                      <a:pt x="156717" y="183071"/>
                      <a:pt x="138660" y="184880"/>
                    </a:cubicBezTo>
                    <a:lnTo>
                      <a:pt x="121648" y="154305"/>
                    </a:lnTo>
                    <a:cubicBezTo>
                      <a:pt x="126419" y="154181"/>
                      <a:pt x="131181" y="153800"/>
                      <a:pt x="135904" y="153162"/>
                    </a:cubicBezTo>
                    <a:cubicBezTo>
                      <a:pt x="143061" y="152343"/>
                      <a:pt x="150169" y="151133"/>
                      <a:pt x="157193" y="149543"/>
                    </a:cubicBezTo>
                    <a:cubicBezTo>
                      <a:pt x="164986" y="147828"/>
                      <a:pt x="173254" y="145733"/>
                      <a:pt x="181998" y="143161"/>
                    </a:cubicBezTo>
                    <a:cubicBezTo>
                      <a:pt x="190494" y="140608"/>
                      <a:pt x="198781" y="137427"/>
                      <a:pt x="206802" y="133636"/>
                    </a:cubicBezTo>
                    <a:lnTo>
                      <a:pt x="156337" y="104394"/>
                    </a:lnTo>
                    <a:lnTo>
                      <a:pt x="149685" y="106680"/>
                    </a:lnTo>
                    <a:lnTo>
                      <a:pt x="142747" y="108776"/>
                    </a:lnTo>
                    <a:cubicBezTo>
                      <a:pt x="130012" y="112967"/>
                      <a:pt x="118417" y="116300"/>
                      <a:pt x="107773" y="118301"/>
                    </a:cubicBezTo>
                    <a:cubicBezTo>
                      <a:pt x="98212" y="120768"/>
                      <a:pt x="88442" y="122330"/>
                      <a:pt x="78596" y="122968"/>
                    </a:cubicBezTo>
                    <a:cubicBezTo>
                      <a:pt x="69748" y="123282"/>
                      <a:pt x="60900" y="122444"/>
                      <a:pt x="52271" y="120491"/>
                    </a:cubicBezTo>
                    <a:cubicBezTo>
                      <a:pt x="43736" y="118548"/>
                      <a:pt x="35535" y="115338"/>
                      <a:pt x="27941" y="110966"/>
                    </a:cubicBezTo>
                    <a:cubicBezTo>
                      <a:pt x="19578" y="106613"/>
                      <a:pt x="12326" y="100384"/>
                      <a:pt x="6748" y="92773"/>
                    </a:cubicBezTo>
                    <a:cubicBezTo>
                      <a:pt x="2671" y="87078"/>
                      <a:pt x="656" y="80153"/>
                      <a:pt x="1045" y="73152"/>
                    </a:cubicBezTo>
                    <a:cubicBezTo>
                      <a:pt x="1787" y="65856"/>
                      <a:pt x="4704" y="58950"/>
                      <a:pt x="9409" y="53340"/>
                    </a:cubicBezTo>
                    <a:cubicBezTo>
                      <a:pt x="15244" y="45977"/>
                      <a:pt x="22163" y="39557"/>
                      <a:pt x="29937" y="34290"/>
                    </a:cubicBezTo>
                    <a:lnTo>
                      <a:pt x="0" y="16954"/>
                    </a:lnTo>
                    <a:lnTo>
                      <a:pt x="17677" y="6763"/>
                    </a:lnTo>
                    <a:lnTo>
                      <a:pt x="47329" y="23908"/>
                    </a:lnTo>
                    <a:cubicBezTo>
                      <a:pt x="61261" y="17031"/>
                      <a:pt x="75878" y="11668"/>
                      <a:pt x="90951" y="7906"/>
                    </a:cubicBezTo>
                    <a:cubicBezTo>
                      <a:pt x="105283" y="4220"/>
                      <a:pt x="119862" y="1581"/>
                      <a:pt x="134574" y="0"/>
                    </a:cubicBezTo>
                    <a:close/>
                    <a:moveTo>
                      <a:pt x="63010" y="82772"/>
                    </a:moveTo>
                    <a:cubicBezTo>
                      <a:pt x="69663" y="86601"/>
                      <a:pt x="77332" y="88259"/>
                      <a:pt x="84964" y="87535"/>
                    </a:cubicBezTo>
                    <a:cubicBezTo>
                      <a:pt x="95295" y="86373"/>
                      <a:pt x="105454" y="84068"/>
                      <a:pt x="115281" y="80677"/>
                    </a:cubicBezTo>
                    <a:lnTo>
                      <a:pt x="67762" y="53150"/>
                    </a:lnTo>
                    <a:cubicBezTo>
                      <a:pt x="50085" y="64579"/>
                      <a:pt x="48659" y="74486"/>
                      <a:pt x="63010" y="82772"/>
                    </a:cubicBezTo>
                    <a:close/>
                    <a:moveTo>
                      <a:pt x="229802" y="96679"/>
                    </a:moveTo>
                    <a:cubicBezTo>
                      <a:pt x="222541" y="92745"/>
                      <a:pt x="214215" y="91240"/>
                      <a:pt x="206042" y="92393"/>
                    </a:cubicBezTo>
                    <a:cubicBezTo>
                      <a:pt x="194799" y="93897"/>
                      <a:pt x="183708" y="96355"/>
                      <a:pt x="172874" y="99727"/>
                    </a:cubicBezTo>
                    <a:lnTo>
                      <a:pt x="220393" y="127063"/>
                    </a:lnTo>
                    <a:cubicBezTo>
                      <a:pt x="240161" y="114776"/>
                      <a:pt x="243487" y="104585"/>
                      <a:pt x="229802" y="96679"/>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2" name="Google Shape;1262;p22"/>
              <p:cNvSpPr/>
              <p:nvPr/>
            </p:nvSpPr>
            <p:spPr>
              <a:xfrm>
                <a:off x="6030138" y="3747992"/>
                <a:ext cx="19007" cy="25431"/>
              </a:xfrm>
              <a:custGeom>
                <a:avLst/>
                <a:gdLst/>
                <a:ahLst/>
                <a:cxnLst/>
                <a:rect l="l" t="t" r="r" b="b"/>
                <a:pathLst>
                  <a:path w="19007" h="25431" extrusionOk="0">
                    <a:moveTo>
                      <a:pt x="0" y="17145"/>
                    </a:moveTo>
                    <a:cubicBezTo>
                      <a:pt x="475" y="15907"/>
                      <a:pt x="0" y="0"/>
                      <a:pt x="0" y="0"/>
                    </a:cubicBezTo>
                    <a:lnTo>
                      <a:pt x="19008" y="12478"/>
                    </a:lnTo>
                    <a:lnTo>
                      <a:pt x="10549" y="25432"/>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3" name="Google Shape;1263;p22"/>
              <p:cNvSpPr/>
              <p:nvPr/>
            </p:nvSpPr>
            <p:spPr>
              <a:xfrm>
                <a:off x="6157299" y="3758850"/>
                <a:ext cx="42006" cy="19716"/>
              </a:xfrm>
              <a:custGeom>
                <a:avLst/>
                <a:gdLst/>
                <a:ahLst/>
                <a:cxnLst/>
                <a:rect l="l" t="t"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4" name="Google Shape;1264;p22"/>
              <p:cNvSpPr/>
              <p:nvPr/>
            </p:nvSpPr>
            <p:spPr>
              <a:xfrm>
                <a:off x="6171364" y="3695604"/>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5" name="Google Shape;1265;p22"/>
              <p:cNvSpPr/>
              <p:nvPr/>
            </p:nvSpPr>
            <p:spPr>
              <a:xfrm>
                <a:off x="6072240" y="3701986"/>
                <a:ext cx="47423" cy="33147"/>
              </a:xfrm>
              <a:custGeom>
                <a:avLst/>
                <a:gdLst/>
                <a:ahLst/>
                <a:cxnLst/>
                <a:rect l="l" t="t" r="r" b="b"/>
                <a:pathLst>
                  <a:path w="47423" h="33147" extrusionOk="0">
                    <a:moveTo>
                      <a:pt x="0" y="10096"/>
                    </a:moveTo>
                    <a:lnTo>
                      <a:pt x="10454" y="0"/>
                    </a:lnTo>
                    <a:lnTo>
                      <a:pt x="47424" y="25622"/>
                    </a:lnTo>
                    <a:lnTo>
                      <a:pt x="45143" y="33147"/>
                    </a:lnTo>
                    <a:cubicBezTo>
                      <a:pt x="45143" y="33147"/>
                      <a:pt x="17582" y="21431"/>
                      <a:pt x="16632" y="20764"/>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6" name="Google Shape;1266;p22"/>
              <p:cNvSpPr/>
              <p:nvPr/>
            </p:nvSpPr>
            <p:spPr>
              <a:xfrm>
                <a:off x="5975967" y="3647217"/>
                <a:ext cx="58828" cy="38957"/>
              </a:xfrm>
              <a:custGeom>
                <a:avLst/>
                <a:gdLst/>
                <a:ahLst/>
                <a:cxnLst/>
                <a:rect l="l" t="t" r="r" b="b"/>
                <a:pathLst>
                  <a:path w="58828" h="38957" extrusionOk="0">
                    <a:moveTo>
                      <a:pt x="0" y="10382"/>
                    </a:moveTo>
                    <a:lnTo>
                      <a:pt x="48754" y="38957"/>
                    </a:lnTo>
                    <a:lnTo>
                      <a:pt x="58828" y="31623"/>
                    </a:lnTo>
                    <a:cubicBezTo>
                      <a:pt x="58828" y="31623"/>
                      <a:pt x="52651" y="24574"/>
                      <a:pt x="52176" y="23908"/>
                    </a:cubicBezTo>
                    <a:cubicBezTo>
                      <a:pt x="47776" y="18878"/>
                      <a:pt x="42615" y="14573"/>
                      <a:pt x="36875" y="11144"/>
                    </a:cubicBezTo>
                    <a:cubicBezTo>
                      <a:pt x="33263" y="10382"/>
                      <a:pt x="10074" y="0"/>
                      <a:pt x="10074" y="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7" name="Google Shape;1267;p22"/>
              <p:cNvSpPr/>
              <p:nvPr/>
            </p:nvSpPr>
            <p:spPr>
              <a:xfrm>
                <a:off x="6030138" y="3615690"/>
                <a:ext cx="27275" cy="24479"/>
              </a:xfrm>
              <a:custGeom>
                <a:avLst/>
                <a:gdLst/>
                <a:ahLst/>
                <a:cxnLst/>
                <a:rect l="l" t="t" r="r" b="b"/>
                <a:pathLst>
                  <a:path w="27275" h="24479" extrusionOk="0">
                    <a:moveTo>
                      <a:pt x="27276" y="24479"/>
                    </a:moveTo>
                    <a:lnTo>
                      <a:pt x="27276" y="7334"/>
                    </a:lnTo>
                    <a:lnTo>
                      <a:pt x="4752" y="0"/>
                    </a:lnTo>
                    <a:lnTo>
                      <a:pt x="0" y="13525"/>
                    </a:lnTo>
                    <a:lnTo>
                      <a:pt x="1140" y="19621"/>
                    </a:lnTo>
                    <a:lnTo>
                      <a:pt x="27276" y="2447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8" name="Google Shape;1268;p22"/>
              <p:cNvSpPr/>
              <p:nvPr/>
            </p:nvSpPr>
            <p:spPr>
              <a:xfrm>
                <a:off x="5907920" y="3610641"/>
                <a:ext cx="26135" cy="19430"/>
              </a:xfrm>
              <a:custGeom>
                <a:avLst/>
                <a:gdLst/>
                <a:ahLst/>
                <a:cxnLst/>
                <a:rect l="l" t="t" r="r" b="b"/>
                <a:pathLst>
                  <a:path w="26135" h="19430" extrusionOk="0">
                    <a:moveTo>
                      <a:pt x="0" y="17145"/>
                    </a:moveTo>
                    <a:lnTo>
                      <a:pt x="0" y="0"/>
                    </a:lnTo>
                    <a:lnTo>
                      <a:pt x="26135" y="2762"/>
                    </a:lnTo>
                    <a:lnTo>
                      <a:pt x="17677" y="19431"/>
                    </a:lnTo>
                    <a:lnTo>
                      <a:pt x="0"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9" name="Google Shape;1269;p22"/>
              <p:cNvSpPr/>
              <p:nvPr/>
            </p:nvSpPr>
            <p:spPr>
              <a:xfrm>
                <a:off x="5908870" y="3668267"/>
                <a:ext cx="30317" cy="30289"/>
              </a:xfrm>
              <a:custGeom>
                <a:avLst/>
                <a:gdLst/>
                <a:ahLst/>
                <a:cxnLst/>
                <a:rect l="l" t="t" r="r" b="b"/>
                <a:pathLst>
                  <a:path w="30317" h="30289" extrusionOk="0">
                    <a:moveTo>
                      <a:pt x="0" y="17907"/>
                    </a:moveTo>
                    <a:lnTo>
                      <a:pt x="0" y="0"/>
                    </a:lnTo>
                    <a:lnTo>
                      <a:pt x="30317" y="0"/>
                    </a:lnTo>
                    <a:lnTo>
                      <a:pt x="22999" y="16002"/>
                    </a:lnTo>
                    <a:lnTo>
                      <a:pt x="10074" y="3028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0" name="Google Shape;1270;p22"/>
              <p:cNvSpPr/>
              <p:nvPr/>
            </p:nvSpPr>
            <p:spPr>
              <a:xfrm>
                <a:off x="5907539" y="3592925"/>
                <a:ext cx="294911" cy="185451"/>
              </a:xfrm>
              <a:custGeom>
                <a:avLst/>
                <a:gdLst/>
                <a:ahLst/>
                <a:cxnLst/>
                <a:rect l="l" t="t" r="r" b="b"/>
                <a:pathLst>
                  <a:path w="294911" h="185451" extrusionOk="0">
                    <a:moveTo>
                      <a:pt x="149875" y="30099"/>
                    </a:moveTo>
                    <a:cubicBezTo>
                      <a:pt x="145988" y="30089"/>
                      <a:pt x="142110" y="30404"/>
                      <a:pt x="138280" y="31052"/>
                    </a:cubicBezTo>
                    <a:cubicBezTo>
                      <a:pt x="133148" y="31813"/>
                      <a:pt x="127256" y="32861"/>
                      <a:pt x="120793" y="34195"/>
                    </a:cubicBezTo>
                    <a:cubicBezTo>
                      <a:pt x="114331" y="35528"/>
                      <a:pt x="107678" y="37243"/>
                      <a:pt x="100740" y="39338"/>
                    </a:cubicBezTo>
                    <a:cubicBezTo>
                      <a:pt x="93935" y="41377"/>
                      <a:pt x="87302" y="43920"/>
                      <a:pt x="80877" y="46958"/>
                    </a:cubicBezTo>
                    <a:lnTo>
                      <a:pt x="131722" y="76295"/>
                    </a:lnTo>
                    <a:lnTo>
                      <a:pt x="140751" y="73152"/>
                    </a:lnTo>
                    <a:cubicBezTo>
                      <a:pt x="153676" y="68771"/>
                      <a:pt x="165936" y="65151"/>
                      <a:pt x="177341" y="62103"/>
                    </a:cubicBezTo>
                    <a:cubicBezTo>
                      <a:pt x="188108" y="59265"/>
                      <a:pt x="199114" y="57445"/>
                      <a:pt x="210224" y="56674"/>
                    </a:cubicBezTo>
                    <a:cubicBezTo>
                      <a:pt x="220374" y="56064"/>
                      <a:pt x="230571" y="56769"/>
                      <a:pt x="240541" y="58769"/>
                    </a:cubicBezTo>
                    <a:cubicBezTo>
                      <a:pt x="250577" y="60979"/>
                      <a:pt x="260204" y="64779"/>
                      <a:pt x="269052" y="70009"/>
                    </a:cubicBezTo>
                    <a:cubicBezTo>
                      <a:pt x="277824" y="74409"/>
                      <a:pt x="285351" y="80963"/>
                      <a:pt x="290911" y="89059"/>
                    </a:cubicBezTo>
                    <a:cubicBezTo>
                      <a:pt x="294684" y="94964"/>
                      <a:pt x="295853" y="102165"/>
                      <a:pt x="294142" y="108966"/>
                    </a:cubicBezTo>
                    <a:cubicBezTo>
                      <a:pt x="291985" y="116443"/>
                      <a:pt x="287889" y="123215"/>
                      <a:pt x="282262" y="128588"/>
                    </a:cubicBezTo>
                    <a:cubicBezTo>
                      <a:pt x="275315" y="135617"/>
                      <a:pt x="267522" y="141761"/>
                      <a:pt x="259073" y="146876"/>
                    </a:cubicBezTo>
                    <a:lnTo>
                      <a:pt x="291386" y="165926"/>
                    </a:lnTo>
                    <a:lnTo>
                      <a:pt x="273709" y="176117"/>
                    </a:lnTo>
                    <a:lnTo>
                      <a:pt x="241111" y="157067"/>
                    </a:lnTo>
                    <a:cubicBezTo>
                      <a:pt x="225591" y="164735"/>
                      <a:pt x="209359" y="170860"/>
                      <a:pt x="192642" y="175355"/>
                    </a:cubicBezTo>
                    <a:cubicBezTo>
                      <a:pt x="175164" y="180280"/>
                      <a:pt x="157297" y="183652"/>
                      <a:pt x="139231" y="185452"/>
                    </a:cubicBezTo>
                    <a:lnTo>
                      <a:pt x="122219" y="154877"/>
                    </a:lnTo>
                    <a:cubicBezTo>
                      <a:pt x="126990" y="154753"/>
                      <a:pt x="131751" y="154372"/>
                      <a:pt x="136474" y="153734"/>
                    </a:cubicBezTo>
                    <a:cubicBezTo>
                      <a:pt x="142842" y="152971"/>
                      <a:pt x="149875" y="151829"/>
                      <a:pt x="157763" y="150114"/>
                    </a:cubicBezTo>
                    <a:cubicBezTo>
                      <a:pt x="165651" y="148400"/>
                      <a:pt x="173824" y="146209"/>
                      <a:pt x="182568" y="143732"/>
                    </a:cubicBezTo>
                    <a:cubicBezTo>
                      <a:pt x="191074" y="141218"/>
                      <a:pt x="199370" y="138036"/>
                      <a:pt x="207373" y="134207"/>
                    </a:cubicBezTo>
                    <a:lnTo>
                      <a:pt x="156907" y="105061"/>
                    </a:lnTo>
                    <a:lnTo>
                      <a:pt x="150255" y="107347"/>
                    </a:lnTo>
                    <a:lnTo>
                      <a:pt x="143317" y="109442"/>
                    </a:lnTo>
                    <a:cubicBezTo>
                      <a:pt x="130582" y="113633"/>
                      <a:pt x="118987" y="116872"/>
                      <a:pt x="108343" y="118967"/>
                    </a:cubicBezTo>
                    <a:cubicBezTo>
                      <a:pt x="98573" y="121244"/>
                      <a:pt x="88613" y="122587"/>
                      <a:pt x="78596" y="122968"/>
                    </a:cubicBezTo>
                    <a:cubicBezTo>
                      <a:pt x="69758" y="123311"/>
                      <a:pt x="60910" y="122511"/>
                      <a:pt x="52271" y="120587"/>
                    </a:cubicBezTo>
                    <a:cubicBezTo>
                      <a:pt x="43746" y="118596"/>
                      <a:pt x="35554" y="115396"/>
                      <a:pt x="27941" y="111062"/>
                    </a:cubicBezTo>
                    <a:cubicBezTo>
                      <a:pt x="19578" y="106709"/>
                      <a:pt x="12326" y="100479"/>
                      <a:pt x="6748" y="92869"/>
                    </a:cubicBezTo>
                    <a:cubicBezTo>
                      <a:pt x="2690" y="87163"/>
                      <a:pt x="675" y="80248"/>
                      <a:pt x="1045" y="73247"/>
                    </a:cubicBezTo>
                    <a:cubicBezTo>
                      <a:pt x="1768" y="65951"/>
                      <a:pt x="4685" y="59036"/>
                      <a:pt x="9409" y="53435"/>
                    </a:cubicBezTo>
                    <a:cubicBezTo>
                      <a:pt x="15244" y="46072"/>
                      <a:pt x="22163" y="39653"/>
                      <a:pt x="29937" y="34385"/>
                    </a:cubicBezTo>
                    <a:lnTo>
                      <a:pt x="0" y="17050"/>
                    </a:lnTo>
                    <a:lnTo>
                      <a:pt x="17677" y="6858"/>
                    </a:lnTo>
                    <a:lnTo>
                      <a:pt x="47329" y="24003"/>
                    </a:lnTo>
                    <a:cubicBezTo>
                      <a:pt x="61242" y="17050"/>
                      <a:pt x="75869" y="11659"/>
                      <a:pt x="90951" y="7906"/>
                    </a:cubicBezTo>
                    <a:cubicBezTo>
                      <a:pt x="105302" y="4315"/>
                      <a:pt x="119871" y="1667"/>
                      <a:pt x="134574" y="0"/>
                    </a:cubicBezTo>
                    <a:close/>
                    <a:moveTo>
                      <a:pt x="63580" y="83439"/>
                    </a:moveTo>
                    <a:cubicBezTo>
                      <a:pt x="70214" y="87306"/>
                      <a:pt x="77903" y="88973"/>
                      <a:pt x="85534" y="88202"/>
                    </a:cubicBezTo>
                    <a:cubicBezTo>
                      <a:pt x="95846" y="87030"/>
                      <a:pt x="106015" y="84763"/>
                      <a:pt x="115851" y="81439"/>
                    </a:cubicBezTo>
                    <a:lnTo>
                      <a:pt x="68332" y="53912"/>
                    </a:lnTo>
                    <a:cubicBezTo>
                      <a:pt x="50655" y="65342"/>
                      <a:pt x="49230" y="75247"/>
                      <a:pt x="63580" y="83725"/>
                    </a:cubicBezTo>
                    <a:close/>
                    <a:moveTo>
                      <a:pt x="230372" y="97441"/>
                    </a:moveTo>
                    <a:cubicBezTo>
                      <a:pt x="223139" y="93421"/>
                      <a:pt x="214786" y="91916"/>
                      <a:pt x="206612" y="93154"/>
                    </a:cubicBezTo>
                    <a:cubicBezTo>
                      <a:pt x="195360" y="94612"/>
                      <a:pt x="184259" y="97069"/>
                      <a:pt x="173444" y="100489"/>
                    </a:cubicBezTo>
                    <a:lnTo>
                      <a:pt x="220963" y="127826"/>
                    </a:lnTo>
                    <a:cubicBezTo>
                      <a:pt x="240921" y="115443"/>
                      <a:pt x="244057" y="105318"/>
                      <a:pt x="230372" y="97441"/>
                    </a:cubicBezTo>
                    <a:close/>
                  </a:path>
                </a:pathLst>
              </a:custGeom>
              <a:solidFill>
                <a:srgbClr val="F9CA06"/>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71" name="Google Shape;1271;p22"/>
            <p:cNvGrpSpPr/>
            <p:nvPr/>
          </p:nvGrpSpPr>
          <p:grpSpPr>
            <a:xfrm>
              <a:off x="3800921" y="2531712"/>
              <a:ext cx="883852" cy="621125"/>
              <a:chOff x="5610546" y="3273837"/>
              <a:chExt cx="883852" cy="621125"/>
            </a:xfrm>
          </p:grpSpPr>
          <p:sp>
            <p:nvSpPr>
              <p:cNvPr id="1272" name="Google Shape;1272;p22"/>
              <p:cNvSpPr/>
              <p:nvPr/>
            </p:nvSpPr>
            <p:spPr>
              <a:xfrm>
                <a:off x="5610546" y="338347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3" name="Google Shape;1273;p22"/>
              <p:cNvSpPr/>
              <p:nvPr/>
            </p:nvSpPr>
            <p:spPr>
              <a:xfrm>
                <a:off x="5610736" y="3526535"/>
                <a:ext cx="87339" cy="116586"/>
              </a:xfrm>
              <a:custGeom>
                <a:avLst/>
                <a:gdLst/>
                <a:ahLst/>
                <a:cxnLst/>
                <a:rect l="l" t="t" r="r" b="b"/>
                <a:pathLst>
                  <a:path w="87339" h="116586" extrusionOk="0">
                    <a:moveTo>
                      <a:pt x="0" y="116586"/>
                    </a:moveTo>
                    <a:lnTo>
                      <a:pt x="0" y="0"/>
                    </a:lnTo>
                    <a:lnTo>
                      <a:pt x="87340" y="78010"/>
                    </a:lnTo>
                    <a:lnTo>
                      <a:pt x="0" y="116586"/>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4" name="Google Shape;1274;p22"/>
              <p:cNvSpPr/>
              <p:nvPr/>
            </p:nvSpPr>
            <p:spPr>
              <a:xfrm>
                <a:off x="6427967" y="3529583"/>
                <a:ext cx="66431" cy="157067"/>
              </a:xfrm>
              <a:custGeom>
                <a:avLst/>
                <a:gdLst/>
                <a:ahLst/>
                <a:cxnLst/>
                <a:rect l="l" t="t" r="r" b="b"/>
                <a:pathLst>
                  <a:path w="66431" h="157067" extrusionOk="0">
                    <a:moveTo>
                      <a:pt x="66432" y="0"/>
                    </a:moveTo>
                    <a:lnTo>
                      <a:pt x="66432" y="109633"/>
                    </a:lnTo>
                    <a:lnTo>
                      <a:pt x="21859" y="157067"/>
                    </a:lnTo>
                    <a:lnTo>
                      <a:pt x="0" y="31623"/>
                    </a:lnTo>
                    <a:lnTo>
                      <a:pt x="66432" y="0"/>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5" name="Google Shape;1275;p22"/>
              <p:cNvSpPr/>
              <p:nvPr/>
            </p:nvSpPr>
            <p:spPr>
              <a:xfrm>
                <a:off x="5610546" y="3273837"/>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F9CB07"/>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6" name="Google Shape;1276;p22"/>
              <p:cNvSpPr/>
              <p:nvPr/>
            </p:nvSpPr>
            <p:spPr>
              <a:xfrm>
                <a:off x="5736262" y="3343465"/>
                <a:ext cx="632609" cy="366093"/>
              </a:xfrm>
              <a:custGeom>
                <a:avLst/>
                <a:gdLst/>
                <a:ahLst/>
                <a:cxnLst/>
                <a:rect l="l" t="t" r="r" b="b"/>
                <a:pathLst>
                  <a:path w="632609" h="366093" extrusionOk="0">
                    <a:moveTo>
                      <a:pt x="632021" y="194119"/>
                    </a:moveTo>
                    <a:cubicBezTo>
                      <a:pt x="627555" y="237173"/>
                      <a:pt x="596952" y="279844"/>
                      <a:pt x="540025" y="312515"/>
                    </a:cubicBezTo>
                    <a:cubicBezTo>
                      <a:pt x="416475" y="383953"/>
                      <a:pt x="216136" y="383953"/>
                      <a:pt x="92586" y="312515"/>
                    </a:cubicBezTo>
                    <a:cubicBezTo>
                      <a:pt x="35564" y="279559"/>
                      <a:pt x="4962" y="237173"/>
                      <a:pt x="590" y="194119"/>
                    </a:cubicBezTo>
                    <a:cubicBezTo>
                      <a:pt x="-4732" y="143637"/>
                      <a:pt x="25965" y="92202"/>
                      <a:pt x="92586" y="53721"/>
                    </a:cubicBezTo>
                    <a:cubicBezTo>
                      <a:pt x="216136" y="-17907"/>
                      <a:pt x="416475" y="-17907"/>
                      <a:pt x="540025" y="53721"/>
                    </a:cubicBezTo>
                    <a:cubicBezTo>
                      <a:pt x="606551" y="92202"/>
                      <a:pt x="637344" y="143637"/>
                      <a:pt x="632021" y="194119"/>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7" name="Google Shape;1277;p22"/>
              <p:cNvSpPr/>
              <p:nvPr/>
            </p:nvSpPr>
            <p:spPr>
              <a:xfrm>
                <a:off x="5736851" y="3365444"/>
                <a:ext cx="631431" cy="344114"/>
              </a:xfrm>
              <a:custGeom>
                <a:avLst/>
                <a:gdLst/>
                <a:ahLst/>
                <a:cxnLst/>
                <a:rect l="l" t="t" r="r" b="b"/>
                <a:pathLst>
                  <a:path w="631431" h="344114" extrusionOk="0">
                    <a:moveTo>
                      <a:pt x="631431" y="172141"/>
                    </a:moveTo>
                    <a:cubicBezTo>
                      <a:pt x="626965" y="215194"/>
                      <a:pt x="596363" y="257866"/>
                      <a:pt x="539435" y="290536"/>
                    </a:cubicBezTo>
                    <a:cubicBezTo>
                      <a:pt x="415886" y="361974"/>
                      <a:pt x="215546" y="361974"/>
                      <a:pt x="91997" y="290536"/>
                    </a:cubicBezTo>
                    <a:cubicBezTo>
                      <a:pt x="34974" y="257580"/>
                      <a:pt x="4372" y="215194"/>
                      <a:pt x="0" y="172141"/>
                    </a:cubicBezTo>
                    <a:cubicBezTo>
                      <a:pt x="4372" y="128992"/>
                      <a:pt x="34974" y="86416"/>
                      <a:pt x="91997" y="53650"/>
                    </a:cubicBezTo>
                    <a:cubicBezTo>
                      <a:pt x="215546" y="-17883"/>
                      <a:pt x="415886" y="-17883"/>
                      <a:pt x="539435" y="53650"/>
                    </a:cubicBezTo>
                    <a:cubicBezTo>
                      <a:pt x="596363" y="86606"/>
                      <a:pt x="626965" y="128992"/>
                      <a:pt x="631431" y="172141"/>
                    </a:cubicBezTo>
                    <a:close/>
                  </a:path>
                </a:pathLst>
              </a:custGeom>
              <a:solidFill>
                <a:srgbClr val="E8A30A"/>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8" name="Google Shape;1278;p22"/>
              <p:cNvSpPr/>
              <p:nvPr/>
            </p:nvSpPr>
            <p:spPr>
              <a:xfrm>
                <a:off x="5898416" y="3447859"/>
                <a:ext cx="294651" cy="185451"/>
              </a:xfrm>
              <a:custGeom>
                <a:avLst/>
                <a:gdLst/>
                <a:ahLst/>
                <a:cxnLst/>
                <a:rect l="l" t="t" r="r" b="b"/>
                <a:pathLst>
                  <a:path w="294651" h="185451" extrusionOk="0">
                    <a:moveTo>
                      <a:pt x="149495" y="29813"/>
                    </a:moveTo>
                    <a:cubicBezTo>
                      <a:pt x="145608" y="29756"/>
                      <a:pt x="141730" y="30042"/>
                      <a:pt x="137900" y="30671"/>
                    </a:cubicBezTo>
                    <a:cubicBezTo>
                      <a:pt x="132673" y="31433"/>
                      <a:pt x="126875" y="32480"/>
                      <a:pt x="120413" y="33814"/>
                    </a:cubicBezTo>
                    <a:cubicBezTo>
                      <a:pt x="113950" y="35147"/>
                      <a:pt x="107203" y="36957"/>
                      <a:pt x="100265" y="39052"/>
                    </a:cubicBezTo>
                    <a:cubicBezTo>
                      <a:pt x="93498" y="41053"/>
                      <a:pt x="86884" y="43567"/>
                      <a:pt x="80497" y="46577"/>
                    </a:cubicBezTo>
                    <a:lnTo>
                      <a:pt x="131247" y="76009"/>
                    </a:lnTo>
                    <a:lnTo>
                      <a:pt x="140751" y="72771"/>
                    </a:lnTo>
                    <a:cubicBezTo>
                      <a:pt x="153676" y="68485"/>
                      <a:pt x="165841" y="64770"/>
                      <a:pt x="177341" y="61817"/>
                    </a:cubicBezTo>
                    <a:cubicBezTo>
                      <a:pt x="188089" y="58883"/>
                      <a:pt x="199104" y="57064"/>
                      <a:pt x="210224" y="56388"/>
                    </a:cubicBezTo>
                    <a:cubicBezTo>
                      <a:pt x="220345" y="55702"/>
                      <a:pt x="230505" y="56369"/>
                      <a:pt x="240446" y="58388"/>
                    </a:cubicBezTo>
                    <a:cubicBezTo>
                      <a:pt x="250453" y="60655"/>
                      <a:pt x="260043" y="64475"/>
                      <a:pt x="268862" y="69723"/>
                    </a:cubicBezTo>
                    <a:cubicBezTo>
                      <a:pt x="277644" y="74114"/>
                      <a:pt x="285161" y="80667"/>
                      <a:pt x="290721" y="88773"/>
                    </a:cubicBezTo>
                    <a:cubicBezTo>
                      <a:pt x="294389" y="94717"/>
                      <a:pt x="295549" y="101879"/>
                      <a:pt x="293952" y="108680"/>
                    </a:cubicBezTo>
                    <a:cubicBezTo>
                      <a:pt x="291776" y="116148"/>
                      <a:pt x="287680" y="122920"/>
                      <a:pt x="282072" y="128302"/>
                    </a:cubicBezTo>
                    <a:cubicBezTo>
                      <a:pt x="275239" y="135350"/>
                      <a:pt x="267617" y="141580"/>
                      <a:pt x="259358" y="146875"/>
                    </a:cubicBezTo>
                    <a:lnTo>
                      <a:pt x="291671" y="165925"/>
                    </a:lnTo>
                    <a:lnTo>
                      <a:pt x="273994" y="176117"/>
                    </a:lnTo>
                    <a:lnTo>
                      <a:pt x="241396" y="157067"/>
                    </a:lnTo>
                    <a:cubicBezTo>
                      <a:pt x="225867" y="164735"/>
                      <a:pt x="209635" y="170898"/>
                      <a:pt x="192927" y="175450"/>
                    </a:cubicBezTo>
                    <a:cubicBezTo>
                      <a:pt x="175440" y="180289"/>
                      <a:pt x="157573" y="183633"/>
                      <a:pt x="139516" y="185452"/>
                    </a:cubicBezTo>
                    <a:lnTo>
                      <a:pt x="122409" y="154876"/>
                    </a:lnTo>
                    <a:cubicBezTo>
                      <a:pt x="127180" y="154753"/>
                      <a:pt x="131941" y="154372"/>
                      <a:pt x="136664" y="153734"/>
                    </a:cubicBezTo>
                    <a:cubicBezTo>
                      <a:pt x="143821" y="152924"/>
                      <a:pt x="150930" y="151714"/>
                      <a:pt x="157953" y="150114"/>
                    </a:cubicBezTo>
                    <a:cubicBezTo>
                      <a:pt x="165841" y="148400"/>
                      <a:pt x="174109" y="146304"/>
                      <a:pt x="182853" y="143732"/>
                    </a:cubicBezTo>
                    <a:cubicBezTo>
                      <a:pt x="191340" y="141151"/>
                      <a:pt x="199627" y="137970"/>
                      <a:pt x="207658" y="134207"/>
                    </a:cubicBezTo>
                    <a:lnTo>
                      <a:pt x="156812" y="104966"/>
                    </a:lnTo>
                    <a:lnTo>
                      <a:pt x="150255" y="107251"/>
                    </a:lnTo>
                    <a:lnTo>
                      <a:pt x="143317" y="109347"/>
                    </a:lnTo>
                    <a:cubicBezTo>
                      <a:pt x="130582" y="113538"/>
                      <a:pt x="118892" y="116872"/>
                      <a:pt x="108343" y="118872"/>
                    </a:cubicBezTo>
                    <a:cubicBezTo>
                      <a:pt x="98545" y="121149"/>
                      <a:pt x="88556" y="122492"/>
                      <a:pt x="78501" y="122873"/>
                    </a:cubicBezTo>
                    <a:cubicBezTo>
                      <a:pt x="69691" y="123187"/>
                      <a:pt x="60872" y="122358"/>
                      <a:pt x="52271" y="120396"/>
                    </a:cubicBezTo>
                    <a:cubicBezTo>
                      <a:pt x="43698" y="118453"/>
                      <a:pt x="35468" y="115243"/>
                      <a:pt x="27846" y="110871"/>
                    </a:cubicBezTo>
                    <a:cubicBezTo>
                      <a:pt x="19540" y="106518"/>
                      <a:pt x="12326" y="100327"/>
                      <a:pt x="6748" y="92774"/>
                    </a:cubicBezTo>
                    <a:cubicBezTo>
                      <a:pt x="2604" y="87078"/>
                      <a:pt x="580" y="80096"/>
                      <a:pt x="1045" y="73057"/>
                    </a:cubicBezTo>
                    <a:cubicBezTo>
                      <a:pt x="1787" y="65789"/>
                      <a:pt x="4704" y="58922"/>
                      <a:pt x="9409" y="53340"/>
                    </a:cubicBezTo>
                    <a:cubicBezTo>
                      <a:pt x="15197" y="45939"/>
                      <a:pt x="22125" y="39500"/>
                      <a:pt x="29937" y="34290"/>
                    </a:cubicBezTo>
                    <a:lnTo>
                      <a:pt x="0" y="16954"/>
                    </a:lnTo>
                    <a:lnTo>
                      <a:pt x="17582" y="6763"/>
                    </a:lnTo>
                    <a:lnTo>
                      <a:pt x="47234" y="23908"/>
                    </a:lnTo>
                    <a:cubicBezTo>
                      <a:pt x="61176" y="17059"/>
                      <a:pt x="75793" y="11697"/>
                      <a:pt x="90856" y="7906"/>
                    </a:cubicBezTo>
                    <a:cubicBezTo>
                      <a:pt x="105188" y="4239"/>
                      <a:pt x="119767" y="1591"/>
                      <a:pt x="134479" y="0"/>
                    </a:cubicBezTo>
                    <a:close/>
                    <a:moveTo>
                      <a:pt x="63105" y="83153"/>
                    </a:moveTo>
                    <a:cubicBezTo>
                      <a:pt x="69786" y="86992"/>
                      <a:pt x="77494" y="88659"/>
                      <a:pt x="85154" y="87916"/>
                    </a:cubicBezTo>
                    <a:cubicBezTo>
                      <a:pt x="95447" y="86754"/>
                      <a:pt x="105587" y="84449"/>
                      <a:pt x="115376" y="81058"/>
                    </a:cubicBezTo>
                    <a:lnTo>
                      <a:pt x="67857" y="53531"/>
                    </a:lnTo>
                    <a:cubicBezTo>
                      <a:pt x="50275" y="65056"/>
                      <a:pt x="48849" y="74867"/>
                      <a:pt x="63105" y="83153"/>
                    </a:cubicBezTo>
                    <a:close/>
                    <a:moveTo>
                      <a:pt x="229992" y="97060"/>
                    </a:moveTo>
                    <a:cubicBezTo>
                      <a:pt x="222693" y="93135"/>
                      <a:pt x="214339" y="91631"/>
                      <a:pt x="206137" y="92774"/>
                    </a:cubicBezTo>
                    <a:cubicBezTo>
                      <a:pt x="194894" y="94278"/>
                      <a:pt x="183803" y="96736"/>
                      <a:pt x="172969" y="100108"/>
                    </a:cubicBezTo>
                    <a:lnTo>
                      <a:pt x="220488" y="127540"/>
                    </a:lnTo>
                    <a:cubicBezTo>
                      <a:pt x="240512" y="115157"/>
                      <a:pt x="243677" y="104994"/>
                      <a:pt x="229992" y="9706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9" name="Google Shape;1279;p22"/>
              <p:cNvSpPr/>
              <p:nvPr/>
            </p:nvSpPr>
            <p:spPr>
              <a:xfrm>
                <a:off x="6020539" y="3585400"/>
                <a:ext cx="19482" cy="25526"/>
              </a:xfrm>
              <a:custGeom>
                <a:avLst/>
                <a:gdLst/>
                <a:ahLst/>
                <a:cxnLst/>
                <a:rect l="l" t="t" r="r" b="b"/>
                <a:pathLst>
                  <a:path w="19482" h="25526" extrusionOk="0">
                    <a:moveTo>
                      <a:pt x="0" y="17145"/>
                    </a:moveTo>
                    <a:cubicBezTo>
                      <a:pt x="285" y="11430"/>
                      <a:pt x="285" y="5715"/>
                      <a:pt x="0" y="0"/>
                    </a:cubicBezTo>
                    <a:lnTo>
                      <a:pt x="19483" y="12478"/>
                    </a:lnTo>
                    <a:lnTo>
                      <a:pt x="11024" y="25527"/>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0" name="Google Shape;1280;p22"/>
              <p:cNvSpPr/>
              <p:nvPr/>
            </p:nvSpPr>
            <p:spPr>
              <a:xfrm>
                <a:off x="6147700" y="3596258"/>
                <a:ext cx="42101" cy="19716"/>
              </a:xfrm>
              <a:custGeom>
                <a:avLst/>
                <a:gdLst/>
                <a:ahLst/>
                <a:cxnLst/>
                <a:rect l="l" t="t"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1" name="Google Shape;1281;p22"/>
              <p:cNvSpPr/>
              <p:nvPr/>
            </p:nvSpPr>
            <p:spPr>
              <a:xfrm>
                <a:off x="6161861" y="3533013"/>
                <a:ext cx="31457" cy="17335"/>
              </a:xfrm>
              <a:custGeom>
                <a:avLst/>
                <a:gdLst/>
                <a:ahLst/>
                <a:cxnLst/>
                <a:rect l="l" t="t" r="r" b="b"/>
                <a:pathLst>
                  <a:path w="31457" h="17335" extrusionOk="0">
                    <a:moveTo>
                      <a:pt x="31458" y="17335"/>
                    </a:moveTo>
                    <a:lnTo>
                      <a:pt x="31458" y="0"/>
                    </a:lnTo>
                    <a:lnTo>
                      <a:pt x="0" y="11430"/>
                    </a:lnTo>
                    <a:lnTo>
                      <a:pt x="31458" y="1733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2" name="Google Shape;1282;p22"/>
              <p:cNvSpPr/>
              <p:nvPr/>
            </p:nvSpPr>
            <p:spPr>
              <a:xfrm>
                <a:off x="6062736" y="3539394"/>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527"/>
                      <a:pt x="16537" y="20764"/>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3" name="Google Shape;1283;p22"/>
              <p:cNvSpPr/>
              <p:nvPr/>
            </p:nvSpPr>
            <p:spPr>
              <a:xfrm>
                <a:off x="5966368" y="3484530"/>
                <a:ext cx="58543" cy="38957"/>
              </a:xfrm>
              <a:custGeom>
                <a:avLst/>
                <a:gdLst/>
                <a:ahLst/>
                <a:cxnLst/>
                <a:rect l="l" t="t" r="r" b="b"/>
                <a:pathLst>
                  <a:path w="58543" h="38957" extrusionOk="0">
                    <a:moveTo>
                      <a:pt x="0" y="11144"/>
                    </a:moveTo>
                    <a:lnTo>
                      <a:pt x="49040" y="38957"/>
                    </a:lnTo>
                    <a:lnTo>
                      <a:pt x="58543" y="31623"/>
                    </a:lnTo>
                    <a:cubicBezTo>
                      <a:pt x="58543" y="31623"/>
                      <a:pt x="52366" y="24575"/>
                      <a:pt x="51986" y="23908"/>
                    </a:cubicBezTo>
                    <a:cubicBezTo>
                      <a:pt x="47566" y="18898"/>
                      <a:pt x="42406" y="14592"/>
                      <a:pt x="36685" y="11144"/>
                    </a:cubicBezTo>
                    <a:cubicBezTo>
                      <a:pt x="33073" y="10477"/>
                      <a:pt x="9789" y="0"/>
                      <a:pt x="9789" y="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4" name="Google Shape;1284;p22"/>
              <p:cNvSpPr/>
              <p:nvPr/>
            </p:nvSpPr>
            <p:spPr>
              <a:xfrm>
                <a:off x="6020539" y="3453098"/>
                <a:ext cx="27370" cy="24574"/>
              </a:xfrm>
              <a:custGeom>
                <a:avLst/>
                <a:gdLst/>
                <a:ahLst/>
                <a:cxnLst/>
                <a:rect l="l" t="t" r="r" b="b"/>
                <a:pathLst>
                  <a:path w="27370" h="24574" extrusionOk="0">
                    <a:moveTo>
                      <a:pt x="27371" y="24575"/>
                    </a:moveTo>
                    <a:lnTo>
                      <a:pt x="27371" y="7334"/>
                    </a:lnTo>
                    <a:lnTo>
                      <a:pt x="4847" y="0"/>
                    </a:lnTo>
                    <a:lnTo>
                      <a:pt x="0" y="13525"/>
                    </a:lnTo>
                    <a:lnTo>
                      <a:pt x="1236" y="19621"/>
                    </a:lnTo>
                    <a:lnTo>
                      <a:pt x="27371" y="2457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5" name="Google Shape;1285;p22"/>
              <p:cNvSpPr/>
              <p:nvPr/>
            </p:nvSpPr>
            <p:spPr>
              <a:xfrm>
                <a:off x="5898416" y="3448050"/>
                <a:ext cx="26040" cy="19430"/>
              </a:xfrm>
              <a:custGeom>
                <a:avLst/>
                <a:gdLst/>
                <a:ahLst/>
                <a:cxnLst/>
                <a:rect l="l" t="t" r="r" b="b"/>
                <a:pathLst>
                  <a:path w="26040" h="19430" extrusionOk="0">
                    <a:moveTo>
                      <a:pt x="0" y="17145"/>
                    </a:moveTo>
                    <a:lnTo>
                      <a:pt x="0" y="0"/>
                    </a:lnTo>
                    <a:lnTo>
                      <a:pt x="26040" y="2762"/>
                    </a:lnTo>
                    <a:lnTo>
                      <a:pt x="17677" y="19431"/>
                    </a:lnTo>
                    <a:lnTo>
                      <a:pt x="0"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6" name="Google Shape;1286;p22"/>
              <p:cNvSpPr/>
              <p:nvPr/>
            </p:nvSpPr>
            <p:spPr>
              <a:xfrm>
                <a:off x="5899366" y="3505676"/>
                <a:ext cx="30317" cy="30194"/>
              </a:xfrm>
              <a:custGeom>
                <a:avLst/>
                <a:gdLst/>
                <a:ahLst/>
                <a:cxnLst/>
                <a:rect l="l" t="t" r="r" b="b"/>
                <a:pathLst>
                  <a:path w="30317" h="30194" extrusionOk="0">
                    <a:moveTo>
                      <a:pt x="0" y="17812"/>
                    </a:moveTo>
                    <a:lnTo>
                      <a:pt x="0" y="0"/>
                    </a:lnTo>
                    <a:lnTo>
                      <a:pt x="30317" y="0"/>
                    </a:lnTo>
                    <a:lnTo>
                      <a:pt x="22999" y="15907"/>
                    </a:lnTo>
                    <a:lnTo>
                      <a:pt x="9979" y="30194"/>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7" name="Google Shape;1287;p22"/>
              <p:cNvSpPr/>
              <p:nvPr/>
            </p:nvSpPr>
            <p:spPr>
              <a:xfrm>
                <a:off x="5898416" y="3431095"/>
                <a:ext cx="294657" cy="185070"/>
              </a:xfrm>
              <a:custGeom>
                <a:avLst/>
                <a:gdLst/>
                <a:ahLst/>
                <a:cxnLst/>
                <a:rect l="l" t="t" r="r" b="b"/>
                <a:pathLst>
                  <a:path w="294657" h="185070" extrusionOk="0">
                    <a:moveTo>
                      <a:pt x="149495" y="29337"/>
                    </a:moveTo>
                    <a:cubicBezTo>
                      <a:pt x="145608" y="29327"/>
                      <a:pt x="141730" y="29642"/>
                      <a:pt x="137900" y="30289"/>
                    </a:cubicBezTo>
                    <a:cubicBezTo>
                      <a:pt x="132673" y="31051"/>
                      <a:pt x="126875" y="32099"/>
                      <a:pt x="120413" y="33433"/>
                    </a:cubicBezTo>
                    <a:cubicBezTo>
                      <a:pt x="113950" y="34766"/>
                      <a:pt x="107203" y="36576"/>
                      <a:pt x="100265" y="38576"/>
                    </a:cubicBezTo>
                    <a:cubicBezTo>
                      <a:pt x="93508" y="40653"/>
                      <a:pt x="86903" y="43196"/>
                      <a:pt x="80497" y="46196"/>
                    </a:cubicBezTo>
                    <a:lnTo>
                      <a:pt x="131247" y="75629"/>
                    </a:lnTo>
                    <a:lnTo>
                      <a:pt x="140751" y="72390"/>
                    </a:lnTo>
                    <a:cubicBezTo>
                      <a:pt x="153676" y="68104"/>
                      <a:pt x="165841" y="64389"/>
                      <a:pt x="177341" y="61436"/>
                    </a:cubicBezTo>
                    <a:cubicBezTo>
                      <a:pt x="188089" y="58522"/>
                      <a:pt x="199104" y="56664"/>
                      <a:pt x="210224" y="55912"/>
                    </a:cubicBezTo>
                    <a:cubicBezTo>
                      <a:pt x="220345" y="55302"/>
                      <a:pt x="230505" y="56007"/>
                      <a:pt x="240446" y="58007"/>
                    </a:cubicBezTo>
                    <a:cubicBezTo>
                      <a:pt x="250463" y="60227"/>
                      <a:pt x="260062" y="64056"/>
                      <a:pt x="268862" y="69342"/>
                    </a:cubicBezTo>
                    <a:cubicBezTo>
                      <a:pt x="277663" y="73705"/>
                      <a:pt x="285190" y="80267"/>
                      <a:pt x="290721" y="88392"/>
                    </a:cubicBezTo>
                    <a:cubicBezTo>
                      <a:pt x="294399" y="94336"/>
                      <a:pt x="295558" y="101498"/>
                      <a:pt x="293952" y="108299"/>
                    </a:cubicBezTo>
                    <a:cubicBezTo>
                      <a:pt x="291757" y="115757"/>
                      <a:pt x="287661" y="122520"/>
                      <a:pt x="282072" y="127921"/>
                    </a:cubicBezTo>
                    <a:cubicBezTo>
                      <a:pt x="275239" y="134969"/>
                      <a:pt x="267617" y="141199"/>
                      <a:pt x="259358" y="146495"/>
                    </a:cubicBezTo>
                    <a:lnTo>
                      <a:pt x="291671" y="165545"/>
                    </a:lnTo>
                    <a:lnTo>
                      <a:pt x="273994" y="175736"/>
                    </a:lnTo>
                    <a:lnTo>
                      <a:pt x="241396" y="156686"/>
                    </a:lnTo>
                    <a:cubicBezTo>
                      <a:pt x="225867" y="164354"/>
                      <a:pt x="209635" y="170517"/>
                      <a:pt x="192927" y="175070"/>
                    </a:cubicBezTo>
                    <a:cubicBezTo>
                      <a:pt x="175440" y="179908"/>
                      <a:pt x="157573" y="183252"/>
                      <a:pt x="139516" y="185071"/>
                    </a:cubicBezTo>
                    <a:lnTo>
                      <a:pt x="122409" y="154496"/>
                    </a:lnTo>
                    <a:cubicBezTo>
                      <a:pt x="127180" y="154372"/>
                      <a:pt x="131941" y="153991"/>
                      <a:pt x="136664" y="153353"/>
                    </a:cubicBezTo>
                    <a:cubicBezTo>
                      <a:pt x="143032" y="152590"/>
                      <a:pt x="150160" y="151447"/>
                      <a:pt x="157953" y="149733"/>
                    </a:cubicBezTo>
                    <a:cubicBezTo>
                      <a:pt x="165746" y="148019"/>
                      <a:pt x="174109" y="145923"/>
                      <a:pt x="182853" y="143351"/>
                    </a:cubicBezTo>
                    <a:cubicBezTo>
                      <a:pt x="191340" y="140770"/>
                      <a:pt x="199627" y="137589"/>
                      <a:pt x="207658" y="133826"/>
                    </a:cubicBezTo>
                    <a:lnTo>
                      <a:pt x="157098" y="104585"/>
                    </a:lnTo>
                    <a:lnTo>
                      <a:pt x="150540" y="106871"/>
                    </a:lnTo>
                    <a:lnTo>
                      <a:pt x="143602" y="108966"/>
                    </a:lnTo>
                    <a:cubicBezTo>
                      <a:pt x="130867" y="113157"/>
                      <a:pt x="119177" y="116491"/>
                      <a:pt x="108628" y="118491"/>
                    </a:cubicBezTo>
                    <a:cubicBezTo>
                      <a:pt x="98830" y="120767"/>
                      <a:pt x="88841" y="122111"/>
                      <a:pt x="78786" y="122491"/>
                    </a:cubicBezTo>
                    <a:cubicBezTo>
                      <a:pt x="69976" y="122758"/>
                      <a:pt x="61166" y="121929"/>
                      <a:pt x="52556" y="120015"/>
                    </a:cubicBezTo>
                    <a:cubicBezTo>
                      <a:pt x="44002" y="118034"/>
                      <a:pt x="35772" y="114824"/>
                      <a:pt x="28131" y="110490"/>
                    </a:cubicBezTo>
                    <a:cubicBezTo>
                      <a:pt x="19796" y="106137"/>
                      <a:pt x="12573" y="99908"/>
                      <a:pt x="7033" y="92297"/>
                    </a:cubicBezTo>
                    <a:cubicBezTo>
                      <a:pt x="2889" y="86630"/>
                      <a:pt x="865" y="79686"/>
                      <a:pt x="1331" y="72676"/>
                    </a:cubicBezTo>
                    <a:cubicBezTo>
                      <a:pt x="2072" y="65380"/>
                      <a:pt x="4989" y="58474"/>
                      <a:pt x="9694" y="52864"/>
                    </a:cubicBezTo>
                    <a:cubicBezTo>
                      <a:pt x="15482" y="45453"/>
                      <a:pt x="22410" y="39024"/>
                      <a:pt x="30222" y="33814"/>
                    </a:cubicBezTo>
                    <a:lnTo>
                      <a:pt x="0" y="16954"/>
                    </a:lnTo>
                    <a:lnTo>
                      <a:pt x="17582" y="6763"/>
                    </a:lnTo>
                    <a:lnTo>
                      <a:pt x="47234" y="23908"/>
                    </a:lnTo>
                    <a:cubicBezTo>
                      <a:pt x="61157" y="17021"/>
                      <a:pt x="75783" y="11649"/>
                      <a:pt x="90856" y="7906"/>
                    </a:cubicBezTo>
                    <a:cubicBezTo>
                      <a:pt x="105188" y="4239"/>
                      <a:pt x="119767" y="1591"/>
                      <a:pt x="134479" y="0"/>
                    </a:cubicBezTo>
                    <a:close/>
                    <a:moveTo>
                      <a:pt x="63105" y="82772"/>
                    </a:moveTo>
                    <a:cubicBezTo>
                      <a:pt x="69786" y="86611"/>
                      <a:pt x="77494" y="88278"/>
                      <a:pt x="85154" y="87535"/>
                    </a:cubicBezTo>
                    <a:cubicBezTo>
                      <a:pt x="95437" y="86325"/>
                      <a:pt x="105568" y="84020"/>
                      <a:pt x="115376" y="80677"/>
                    </a:cubicBezTo>
                    <a:lnTo>
                      <a:pt x="67857" y="53150"/>
                    </a:lnTo>
                    <a:cubicBezTo>
                      <a:pt x="50275" y="64579"/>
                      <a:pt x="48849" y="74104"/>
                      <a:pt x="63105" y="82772"/>
                    </a:cubicBezTo>
                    <a:close/>
                    <a:moveTo>
                      <a:pt x="229992" y="96679"/>
                    </a:moveTo>
                    <a:cubicBezTo>
                      <a:pt x="222721" y="92678"/>
                      <a:pt x="214339" y="91173"/>
                      <a:pt x="206137" y="92393"/>
                    </a:cubicBezTo>
                    <a:cubicBezTo>
                      <a:pt x="194894" y="93897"/>
                      <a:pt x="183803" y="96355"/>
                      <a:pt x="172969" y="99727"/>
                    </a:cubicBezTo>
                    <a:lnTo>
                      <a:pt x="220488" y="127063"/>
                    </a:lnTo>
                    <a:cubicBezTo>
                      <a:pt x="240351" y="114776"/>
                      <a:pt x="243677" y="104585"/>
                      <a:pt x="229992" y="96679"/>
                    </a:cubicBezTo>
                    <a:close/>
                  </a:path>
                </a:pathLst>
              </a:custGeom>
              <a:solidFill>
                <a:srgbClr val="F9CA06"/>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88" name="Google Shape;1288;p22"/>
            <p:cNvGrpSpPr/>
            <p:nvPr/>
          </p:nvGrpSpPr>
          <p:grpSpPr>
            <a:xfrm>
              <a:off x="3829623" y="2378741"/>
              <a:ext cx="883852" cy="621029"/>
              <a:chOff x="5639248" y="3120866"/>
              <a:chExt cx="883852" cy="621029"/>
            </a:xfrm>
          </p:grpSpPr>
          <p:sp>
            <p:nvSpPr>
              <p:cNvPr id="1289" name="Google Shape;1289;p22"/>
              <p:cNvSpPr/>
              <p:nvPr/>
            </p:nvSpPr>
            <p:spPr>
              <a:xfrm>
                <a:off x="5639248" y="3230403"/>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0" name="Google Shape;1290;p22"/>
              <p:cNvSpPr/>
              <p:nvPr/>
            </p:nvSpPr>
            <p:spPr>
              <a:xfrm>
                <a:off x="5639343" y="3373564"/>
                <a:ext cx="87339" cy="116490"/>
              </a:xfrm>
              <a:custGeom>
                <a:avLst/>
                <a:gdLst/>
                <a:ahLst/>
                <a:cxnLst/>
                <a:rect l="l" t="t" r="r" b="b"/>
                <a:pathLst>
                  <a:path w="87339" h="116490" extrusionOk="0">
                    <a:moveTo>
                      <a:pt x="0" y="116491"/>
                    </a:moveTo>
                    <a:lnTo>
                      <a:pt x="0" y="0"/>
                    </a:lnTo>
                    <a:lnTo>
                      <a:pt x="87340" y="77915"/>
                    </a:lnTo>
                    <a:lnTo>
                      <a:pt x="0" y="116491"/>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1" name="Google Shape;1291;p22"/>
              <p:cNvSpPr/>
              <p:nvPr/>
            </p:nvSpPr>
            <p:spPr>
              <a:xfrm>
                <a:off x="6456573" y="3376612"/>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2" name="Google Shape;1292;p22"/>
              <p:cNvSpPr/>
              <p:nvPr/>
            </p:nvSpPr>
            <p:spPr>
              <a:xfrm>
                <a:off x="5639248" y="312086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F9CB07"/>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3" name="Google Shape;1293;p22"/>
              <p:cNvSpPr/>
              <p:nvPr/>
            </p:nvSpPr>
            <p:spPr>
              <a:xfrm>
                <a:off x="5764868" y="3190470"/>
                <a:ext cx="632686" cy="366117"/>
              </a:xfrm>
              <a:custGeom>
                <a:avLst/>
                <a:gdLst/>
                <a:ahLst/>
                <a:cxnLst/>
                <a:rect l="l" t="t" r="r" b="b"/>
                <a:pathLst>
                  <a:path w="632686" h="366117" extrusionOk="0">
                    <a:moveTo>
                      <a:pt x="632117" y="194048"/>
                    </a:moveTo>
                    <a:cubicBezTo>
                      <a:pt x="627555" y="237101"/>
                      <a:pt x="596952" y="279773"/>
                      <a:pt x="540025" y="312539"/>
                    </a:cubicBezTo>
                    <a:cubicBezTo>
                      <a:pt x="416475" y="383976"/>
                      <a:pt x="216136" y="383976"/>
                      <a:pt x="92586" y="312539"/>
                    </a:cubicBezTo>
                    <a:cubicBezTo>
                      <a:pt x="35564" y="279487"/>
                      <a:pt x="4961" y="237101"/>
                      <a:pt x="590" y="194048"/>
                    </a:cubicBezTo>
                    <a:cubicBezTo>
                      <a:pt x="-4732" y="143661"/>
                      <a:pt x="25965" y="92131"/>
                      <a:pt x="92586" y="53650"/>
                    </a:cubicBezTo>
                    <a:cubicBezTo>
                      <a:pt x="216136" y="-17883"/>
                      <a:pt x="416475" y="-17883"/>
                      <a:pt x="540025" y="53650"/>
                    </a:cubicBezTo>
                    <a:cubicBezTo>
                      <a:pt x="606646" y="92131"/>
                      <a:pt x="637344" y="143280"/>
                      <a:pt x="632117" y="194048"/>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4" name="Google Shape;1294;p22"/>
              <p:cNvSpPr/>
              <p:nvPr/>
            </p:nvSpPr>
            <p:spPr>
              <a:xfrm>
                <a:off x="5765458" y="3212377"/>
                <a:ext cx="631526" cy="344209"/>
              </a:xfrm>
              <a:custGeom>
                <a:avLst/>
                <a:gdLst/>
                <a:ahLst/>
                <a:cxnLst/>
                <a:rect l="l" t="t" r="r" b="b"/>
                <a:pathLst>
                  <a:path w="631526" h="344209" extrusionOk="0">
                    <a:moveTo>
                      <a:pt x="631527" y="172141"/>
                    </a:moveTo>
                    <a:cubicBezTo>
                      <a:pt x="626965" y="215194"/>
                      <a:pt x="596363" y="257866"/>
                      <a:pt x="539435" y="290631"/>
                    </a:cubicBezTo>
                    <a:cubicBezTo>
                      <a:pt x="415886" y="362069"/>
                      <a:pt x="215546" y="362069"/>
                      <a:pt x="91997" y="290631"/>
                    </a:cubicBezTo>
                    <a:cubicBezTo>
                      <a:pt x="34974" y="257580"/>
                      <a:pt x="4372" y="215194"/>
                      <a:pt x="0" y="172141"/>
                    </a:cubicBezTo>
                    <a:cubicBezTo>
                      <a:pt x="4372" y="129088"/>
                      <a:pt x="35069" y="86416"/>
                      <a:pt x="91997" y="53650"/>
                    </a:cubicBezTo>
                    <a:cubicBezTo>
                      <a:pt x="215546" y="-17883"/>
                      <a:pt x="415886" y="-17883"/>
                      <a:pt x="539435" y="53650"/>
                    </a:cubicBezTo>
                    <a:cubicBezTo>
                      <a:pt x="596363" y="86701"/>
                      <a:pt x="626965" y="129088"/>
                      <a:pt x="631527" y="172141"/>
                    </a:cubicBezTo>
                    <a:close/>
                  </a:path>
                </a:pathLst>
              </a:custGeom>
              <a:solidFill>
                <a:srgbClr val="E8A30A"/>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5" name="Google Shape;1295;p22"/>
              <p:cNvSpPr/>
              <p:nvPr/>
            </p:nvSpPr>
            <p:spPr>
              <a:xfrm>
                <a:off x="5927022" y="3295364"/>
                <a:ext cx="294875" cy="184213"/>
              </a:xfrm>
              <a:custGeom>
                <a:avLst/>
                <a:gdLst/>
                <a:ahLst/>
                <a:cxnLst/>
                <a:rect l="l" t="t" r="r" b="b"/>
                <a:pathLst>
                  <a:path w="294875" h="184213" extrusionOk="0">
                    <a:moveTo>
                      <a:pt x="149495" y="28861"/>
                    </a:moveTo>
                    <a:cubicBezTo>
                      <a:pt x="145608" y="28851"/>
                      <a:pt x="141730" y="29166"/>
                      <a:pt x="137900" y="29813"/>
                    </a:cubicBezTo>
                    <a:cubicBezTo>
                      <a:pt x="132673" y="30575"/>
                      <a:pt x="126876" y="31623"/>
                      <a:pt x="120413" y="32956"/>
                    </a:cubicBezTo>
                    <a:cubicBezTo>
                      <a:pt x="113950" y="34290"/>
                      <a:pt x="107298" y="36004"/>
                      <a:pt x="100265" y="38100"/>
                    </a:cubicBezTo>
                    <a:cubicBezTo>
                      <a:pt x="93498" y="40148"/>
                      <a:pt x="86893" y="42701"/>
                      <a:pt x="80497" y="45720"/>
                    </a:cubicBezTo>
                    <a:lnTo>
                      <a:pt x="131247" y="75057"/>
                    </a:lnTo>
                    <a:lnTo>
                      <a:pt x="140751" y="71914"/>
                    </a:lnTo>
                    <a:cubicBezTo>
                      <a:pt x="153676" y="67532"/>
                      <a:pt x="165841" y="63913"/>
                      <a:pt x="177341" y="60865"/>
                    </a:cubicBezTo>
                    <a:cubicBezTo>
                      <a:pt x="188108" y="58026"/>
                      <a:pt x="199114" y="56207"/>
                      <a:pt x="210224" y="55435"/>
                    </a:cubicBezTo>
                    <a:cubicBezTo>
                      <a:pt x="220374" y="54826"/>
                      <a:pt x="230571" y="55531"/>
                      <a:pt x="240541" y="57531"/>
                    </a:cubicBezTo>
                    <a:cubicBezTo>
                      <a:pt x="250577" y="59760"/>
                      <a:pt x="260195" y="63551"/>
                      <a:pt x="269052" y="68771"/>
                    </a:cubicBezTo>
                    <a:cubicBezTo>
                      <a:pt x="277824" y="73171"/>
                      <a:pt x="285351" y="79724"/>
                      <a:pt x="290911" y="87821"/>
                    </a:cubicBezTo>
                    <a:cubicBezTo>
                      <a:pt x="294627" y="93745"/>
                      <a:pt x="295796" y="100927"/>
                      <a:pt x="294142" y="107728"/>
                    </a:cubicBezTo>
                    <a:cubicBezTo>
                      <a:pt x="291985" y="115205"/>
                      <a:pt x="287889" y="121977"/>
                      <a:pt x="282262" y="127349"/>
                    </a:cubicBezTo>
                    <a:cubicBezTo>
                      <a:pt x="275315" y="134379"/>
                      <a:pt x="267522" y="140522"/>
                      <a:pt x="259073" y="145637"/>
                    </a:cubicBezTo>
                    <a:lnTo>
                      <a:pt x="291386" y="164687"/>
                    </a:lnTo>
                    <a:lnTo>
                      <a:pt x="273709" y="174879"/>
                    </a:lnTo>
                    <a:lnTo>
                      <a:pt x="241111" y="155829"/>
                    </a:lnTo>
                    <a:cubicBezTo>
                      <a:pt x="225572" y="163487"/>
                      <a:pt x="209349" y="169650"/>
                      <a:pt x="192642" y="174212"/>
                    </a:cubicBezTo>
                    <a:cubicBezTo>
                      <a:pt x="175155" y="179051"/>
                      <a:pt x="157288" y="182394"/>
                      <a:pt x="139230" y="184213"/>
                    </a:cubicBezTo>
                    <a:lnTo>
                      <a:pt x="122219" y="153638"/>
                    </a:lnTo>
                    <a:cubicBezTo>
                      <a:pt x="126952" y="153514"/>
                      <a:pt x="131684" y="153133"/>
                      <a:pt x="136379" y="152495"/>
                    </a:cubicBezTo>
                    <a:cubicBezTo>
                      <a:pt x="142842" y="151733"/>
                      <a:pt x="149875" y="150590"/>
                      <a:pt x="157763" y="148876"/>
                    </a:cubicBezTo>
                    <a:cubicBezTo>
                      <a:pt x="165651" y="147161"/>
                      <a:pt x="173824" y="145066"/>
                      <a:pt x="182568" y="142494"/>
                    </a:cubicBezTo>
                    <a:cubicBezTo>
                      <a:pt x="191074" y="139970"/>
                      <a:pt x="199361" y="136779"/>
                      <a:pt x="207373" y="132969"/>
                    </a:cubicBezTo>
                    <a:lnTo>
                      <a:pt x="156812" y="105061"/>
                    </a:lnTo>
                    <a:lnTo>
                      <a:pt x="150255" y="107347"/>
                    </a:lnTo>
                    <a:lnTo>
                      <a:pt x="143317" y="109442"/>
                    </a:lnTo>
                    <a:cubicBezTo>
                      <a:pt x="130582" y="113633"/>
                      <a:pt x="118987" y="116872"/>
                      <a:pt x="108343" y="118967"/>
                    </a:cubicBezTo>
                    <a:cubicBezTo>
                      <a:pt x="98573" y="121244"/>
                      <a:pt x="88613" y="122577"/>
                      <a:pt x="78596" y="122968"/>
                    </a:cubicBezTo>
                    <a:cubicBezTo>
                      <a:pt x="69758" y="123311"/>
                      <a:pt x="60910" y="122511"/>
                      <a:pt x="52271" y="120587"/>
                    </a:cubicBezTo>
                    <a:cubicBezTo>
                      <a:pt x="43736" y="118615"/>
                      <a:pt x="35544" y="115405"/>
                      <a:pt x="27941" y="111062"/>
                    </a:cubicBezTo>
                    <a:cubicBezTo>
                      <a:pt x="19578" y="106709"/>
                      <a:pt x="12326" y="100479"/>
                      <a:pt x="6748" y="92869"/>
                    </a:cubicBezTo>
                    <a:cubicBezTo>
                      <a:pt x="2690" y="87163"/>
                      <a:pt x="675" y="80248"/>
                      <a:pt x="1045" y="73247"/>
                    </a:cubicBezTo>
                    <a:cubicBezTo>
                      <a:pt x="1768" y="65951"/>
                      <a:pt x="4685" y="59036"/>
                      <a:pt x="9409" y="53435"/>
                    </a:cubicBezTo>
                    <a:cubicBezTo>
                      <a:pt x="15216" y="46053"/>
                      <a:pt x="22144" y="39624"/>
                      <a:pt x="29937" y="34385"/>
                    </a:cubicBezTo>
                    <a:lnTo>
                      <a:pt x="0" y="17050"/>
                    </a:lnTo>
                    <a:lnTo>
                      <a:pt x="17582" y="6858"/>
                    </a:lnTo>
                    <a:lnTo>
                      <a:pt x="47329" y="24003"/>
                    </a:lnTo>
                    <a:cubicBezTo>
                      <a:pt x="61214" y="17069"/>
                      <a:pt x="75802" y="11668"/>
                      <a:pt x="90856" y="7906"/>
                    </a:cubicBezTo>
                    <a:cubicBezTo>
                      <a:pt x="105207" y="4324"/>
                      <a:pt x="119786" y="1686"/>
                      <a:pt x="134479" y="0"/>
                    </a:cubicBezTo>
                    <a:close/>
                    <a:moveTo>
                      <a:pt x="63105" y="82201"/>
                    </a:moveTo>
                    <a:cubicBezTo>
                      <a:pt x="69758" y="86116"/>
                      <a:pt x="77484" y="87782"/>
                      <a:pt x="85154" y="86963"/>
                    </a:cubicBezTo>
                    <a:cubicBezTo>
                      <a:pt x="95475" y="85792"/>
                      <a:pt x="105635" y="83525"/>
                      <a:pt x="115471" y="80200"/>
                    </a:cubicBezTo>
                    <a:lnTo>
                      <a:pt x="67952" y="52673"/>
                    </a:lnTo>
                    <a:cubicBezTo>
                      <a:pt x="50180" y="64484"/>
                      <a:pt x="48849" y="74390"/>
                      <a:pt x="63105" y="82582"/>
                    </a:cubicBezTo>
                    <a:close/>
                    <a:moveTo>
                      <a:pt x="229992" y="96203"/>
                    </a:moveTo>
                    <a:cubicBezTo>
                      <a:pt x="222750" y="92221"/>
                      <a:pt x="214405" y="90716"/>
                      <a:pt x="206232" y="91916"/>
                    </a:cubicBezTo>
                    <a:cubicBezTo>
                      <a:pt x="194951" y="93374"/>
                      <a:pt x="183822" y="95831"/>
                      <a:pt x="172969" y="99250"/>
                    </a:cubicBezTo>
                    <a:lnTo>
                      <a:pt x="220488" y="126587"/>
                    </a:lnTo>
                    <a:cubicBezTo>
                      <a:pt x="240512" y="114462"/>
                      <a:pt x="243677" y="104461"/>
                      <a:pt x="229992" y="96583"/>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6" name="Google Shape;1296;p22"/>
              <p:cNvSpPr/>
              <p:nvPr/>
            </p:nvSpPr>
            <p:spPr>
              <a:xfrm>
                <a:off x="6049241" y="3432333"/>
                <a:ext cx="19007" cy="25526"/>
              </a:xfrm>
              <a:custGeom>
                <a:avLst/>
                <a:gdLst/>
                <a:ahLst/>
                <a:cxnLst/>
                <a:rect l="l" t="t" r="r" b="b"/>
                <a:pathLst>
                  <a:path w="19007" h="25526" extrusionOk="0">
                    <a:moveTo>
                      <a:pt x="0" y="17240"/>
                    </a:moveTo>
                    <a:cubicBezTo>
                      <a:pt x="0" y="15907"/>
                      <a:pt x="0" y="0"/>
                      <a:pt x="0" y="0"/>
                    </a:cubicBezTo>
                    <a:lnTo>
                      <a:pt x="19008" y="12573"/>
                    </a:lnTo>
                    <a:lnTo>
                      <a:pt x="10549" y="25527"/>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7" name="Google Shape;1297;p22"/>
              <p:cNvSpPr/>
              <p:nvPr/>
            </p:nvSpPr>
            <p:spPr>
              <a:xfrm>
                <a:off x="6176402" y="3443287"/>
                <a:ext cx="42006" cy="19621"/>
              </a:xfrm>
              <a:custGeom>
                <a:avLst/>
                <a:gdLst/>
                <a:ahLst/>
                <a:cxnLst/>
                <a:rect l="l" t="t" r="r" b="b"/>
                <a:pathLst>
                  <a:path w="42006" h="19621" extrusionOk="0">
                    <a:moveTo>
                      <a:pt x="42007" y="17145"/>
                    </a:moveTo>
                    <a:lnTo>
                      <a:pt x="42007" y="0"/>
                    </a:lnTo>
                    <a:lnTo>
                      <a:pt x="0" y="3143"/>
                    </a:lnTo>
                    <a:lnTo>
                      <a:pt x="24140" y="19621"/>
                    </a:lnTo>
                    <a:lnTo>
                      <a:pt x="42007"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8" name="Google Shape;1298;p22"/>
              <p:cNvSpPr/>
              <p:nvPr/>
            </p:nvSpPr>
            <p:spPr>
              <a:xfrm>
                <a:off x="6190467" y="3380041"/>
                <a:ext cx="31457" cy="17335"/>
              </a:xfrm>
              <a:custGeom>
                <a:avLst/>
                <a:gdLst/>
                <a:ahLst/>
                <a:cxnLst/>
                <a:rect l="l" t="t" r="r" b="b"/>
                <a:pathLst>
                  <a:path w="31457" h="17335" extrusionOk="0">
                    <a:moveTo>
                      <a:pt x="31458" y="17335"/>
                    </a:moveTo>
                    <a:lnTo>
                      <a:pt x="31458" y="0"/>
                    </a:lnTo>
                    <a:lnTo>
                      <a:pt x="0" y="11430"/>
                    </a:lnTo>
                    <a:lnTo>
                      <a:pt x="31458" y="1733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9" name="Google Shape;1299;p22"/>
              <p:cNvSpPr/>
              <p:nvPr/>
            </p:nvSpPr>
            <p:spPr>
              <a:xfrm>
                <a:off x="6091248" y="3386423"/>
                <a:ext cx="47328" cy="33051"/>
              </a:xfrm>
              <a:custGeom>
                <a:avLst/>
                <a:gdLst/>
                <a:ahLst/>
                <a:cxnLst/>
                <a:rect l="l" t="t" r="r" b="b"/>
                <a:pathLst>
                  <a:path w="47328" h="33051" extrusionOk="0">
                    <a:moveTo>
                      <a:pt x="0" y="10001"/>
                    </a:moveTo>
                    <a:lnTo>
                      <a:pt x="10454" y="0"/>
                    </a:lnTo>
                    <a:lnTo>
                      <a:pt x="47329" y="25527"/>
                    </a:lnTo>
                    <a:lnTo>
                      <a:pt x="45048" y="33052"/>
                    </a:lnTo>
                    <a:cubicBezTo>
                      <a:pt x="45048" y="33052"/>
                      <a:pt x="17487" y="21431"/>
                      <a:pt x="16537" y="20765"/>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0" name="Google Shape;1300;p22"/>
              <p:cNvSpPr/>
              <p:nvPr/>
            </p:nvSpPr>
            <p:spPr>
              <a:xfrm>
                <a:off x="5995069" y="3331273"/>
                <a:ext cx="58923" cy="38862"/>
              </a:xfrm>
              <a:custGeom>
                <a:avLst/>
                <a:gdLst/>
                <a:ahLst/>
                <a:cxnLst/>
                <a:rect l="l" t="t" r="r" b="b"/>
                <a:pathLst>
                  <a:path w="58923" h="38862" extrusionOk="0">
                    <a:moveTo>
                      <a:pt x="0" y="11049"/>
                    </a:moveTo>
                    <a:lnTo>
                      <a:pt x="48944" y="38862"/>
                    </a:lnTo>
                    <a:lnTo>
                      <a:pt x="58923" y="31623"/>
                    </a:lnTo>
                    <a:cubicBezTo>
                      <a:pt x="58923" y="31623"/>
                      <a:pt x="52841" y="24575"/>
                      <a:pt x="52366" y="23908"/>
                    </a:cubicBezTo>
                    <a:cubicBezTo>
                      <a:pt x="47966" y="18840"/>
                      <a:pt x="42805" y="14507"/>
                      <a:pt x="37065" y="11049"/>
                    </a:cubicBezTo>
                    <a:cubicBezTo>
                      <a:pt x="33453" y="10382"/>
                      <a:pt x="10169" y="0"/>
                      <a:pt x="10169" y="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1" name="Google Shape;1301;p22"/>
              <p:cNvSpPr/>
              <p:nvPr/>
            </p:nvSpPr>
            <p:spPr>
              <a:xfrm>
                <a:off x="6049241" y="3300126"/>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2" name="Google Shape;1302;p22"/>
              <p:cNvSpPr/>
              <p:nvPr/>
            </p:nvSpPr>
            <p:spPr>
              <a:xfrm>
                <a:off x="5927022" y="3295078"/>
                <a:ext cx="26135" cy="19430"/>
              </a:xfrm>
              <a:custGeom>
                <a:avLst/>
                <a:gdLst/>
                <a:ahLst/>
                <a:cxnLst/>
                <a:rect l="l" t="t" r="r" b="b"/>
                <a:pathLst>
                  <a:path w="26135" h="19430" extrusionOk="0">
                    <a:moveTo>
                      <a:pt x="0" y="17145"/>
                    </a:moveTo>
                    <a:lnTo>
                      <a:pt x="0" y="0"/>
                    </a:lnTo>
                    <a:lnTo>
                      <a:pt x="26135" y="2762"/>
                    </a:lnTo>
                    <a:lnTo>
                      <a:pt x="17677" y="19431"/>
                    </a:lnTo>
                    <a:lnTo>
                      <a:pt x="0"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3" name="Google Shape;1303;p22"/>
              <p:cNvSpPr/>
              <p:nvPr/>
            </p:nvSpPr>
            <p:spPr>
              <a:xfrm>
                <a:off x="5927973" y="3352800"/>
                <a:ext cx="30221" cy="30289"/>
              </a:xfrm>
              <a:custGeom>
                <a:avLst/>
                <a:gdLst/>
                <a:ahLst/>
                <a:cxnLst/>
                <a:rect l="l" t="t" r="r" b="b"/>
                <a:pathLst>
                  <a:path w="30221" h="30289" extrusionOk="0">
                    <a:moveTo>
                      <a:pt x="0" y="17717"/>
                    </a:moveTo>
                    <a:lnTo>
                      <a:pt x="0" y="0"/>
                    </a:lnTo>
                    <a:lnTo>
                      <a:pt x="30222" y="0"/>
                    </a:lnTo>
                    <a:lnTo>
                      <a:pt x="22904" y="16002"/>
                    </a:lnTo>
                    <a:lnTo>
                      <a:pt x="9979" y="3028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4" name="Google Shape;1304;p22"/>
              <p:cNvSpPr/>
              <p:nvPr/>
            </p:nvSpPr>
            <p:spPr>
              <a:xfrm>
                <a:off x="5927022" y="3277266"/>
                <a:ext cx="294877" cy="185546"/>
              </a:xfrm>
              <a:custGeom>
                <a:avLst/>
                <a:gdLst/>
                <a:ahLst/>
                <a:cxnLst/>
                <a:rect l="l" t="t" r="r" b="b"/>
                <a:pathLst>
                  <a:path w="294877" h="185546" extrusionOk="0">
                    <a:moveTo>
                      <a:pt x="149495" y="30194"/>
                    </a:moveTo>
                    <a:cubicBezTo>
                      <a:pt x="145608" y="30185"/>
                      <a:pt x="141730" y="30499"/>
                      <a:pt x="137900" y="31147"/>
                    </a:cubicBezTo>
                    <a:cubicBezTo>
                      <a:pt x="132673" y="31813"/>
                      <a:pt x="126876" y="32861"/>
                      <a:pt x="120413" y="34290"/>
                    </a:cubicBezTo>
                    <a:cubicBezTo>
                      <a:pt x="113950" y="35719"/>
                      <a:pt x="107298" y="37338"/>
                      <a:pt x="100265" y="39433"/>
                    </a:cubicBezTo>
                    <a:cubicBezTo>
                      <a:pt x="93517" y="41491"/>
                      <a:pt x="86912" y="44005"/>
                      <a:pt x="80497" y="46958"/>
                    </a:cubicBezTo>
                    <a:lnTo>
                      <a:pt x="131247" y="76390"/>
                    </a:lnTo>
                    <a:lnTo>
                      <a:pt x="140751" y="73152"/>
                    </a:lnTo>
                    <a:cubicBezTo>
                      <a:pt x="153676" y="68866"/>
                      <a:pt x="165841" y="65246"/>
                      <a:pt x="177341" y="62198"/>
                    </a:cubicBezTo>
                    <a:cubicBezTo>
                      <a:pt x="188108" y="59360"/>
                      <a:pt x="199114" y="57540"/>
                      <a:pt x="210224" y="56769"/>
                    </a:cubicBezTo>
                    <a:cubicBezTo>
                      <a:pt x="220374" y="56178"/>
                      <a:pt x="230552" y="56855"/>
                      <a:pt x="240541" y="58769"/>
                    </a:cubicBezTo>
                    <a:cubicBezTo>
                      <a:pt x="250577" y="61036"/>
                      <a:pt x="260195" y="64856"/>
                      <a:pt x="269052" y="70104"/>
                    </a:cubicBezTo>
                    <a:cubicBezTo>
                      <a:pt x="277824" y="74504"/>
                      <a:pt x="285351" y="81058"/>
                      <a:pt x="290911" y="89154"/>
                    </a:cubicBezTo>
                    <a:cubicBezTo>
                      <a:pt x="294636" y="95040"/>
                      <a:pt x="295796" y="102194"/>
                      <a:pt x="294142" y="108966"/>
                    </a:cubicBezTo>
                    <a:cubicBezTo>
                      <a:pt x="292013" y="116481"/>
                      <a:pt x="287908" y="123292"/>
                      <a:pt x="282262" y="128683"/>
                    </a:cubicBezTo>
                    <a:cubicBezTo>
                      <a:pt x="275287" y="135684"/>
                      <a:pt x="267503" y="141827"/>
                      <a:pt x="259073" y="146971"/>
                    </a:cubicBezTo>
                    <a:lnTo>
                      <a:pt x="291386" y="166021"/>
                    </a:lnTo>
                    <a:lnTo>
                      <a:pt x="273709" y="176308"/>
                    </a:lnTo>
                    <a:lnTo>
                      <a:pt x="241111" y="157258"/>
                    </a:lnTo>
                    <a:cubicBezTo>
                      <a:pt x="225591" y="164925"/>
                      <a:pt x="209359" y="171050"/>
                      <a:pt x="192642" y="175546"/>
                    </a:cubicBezTo>
                    <a:cubicBezTo>
                      <a:pt x="175164" y="180422"/>
                      <a:pt x="157288" y="183775"/>
                      <a:pt x="139230" y="185547"/>
                    </a:cubicBezTo>
                    <a:lnTo>
                      <a:pt x="122219" y="154972"/>
                    </a:lnTo>
                    <a:cubicBezTo>
                      <a:pt x="125355" y="154972"/>
                      <a:pt x="130107" y="154972"/>
                      <a:pt x="136379" y="153924"/>
                    </a:cubicBezTo>
                    <a:cubicBezTo>
                      <a:pt x="142652" y="152876"/>
                      <a:pt x="149875" y="151924"/>
                      <a:pt x="157763" y="150209"/>
                    </a:cubicBezTo>
                    <a:cubicBezTo>
                      <a:pt x="165651" y="148495"/>
                      <a:pt x="173824" y="146399"/>
                      <a:pt x="182568" y="143827"/>
                    </a:cubicBezTo>
                    <a:cubicBezTo>
                      <a:pt x="191074" y="141303"/>
                      <a:pt x="199361" y="138113"/>
                      <a:pt x="207373" y="134302"/>
                    </a:cubicBezTo>
                    <a:lnTo>
                      <a:pt x="156812" y="105061"/>
                    </a:lnTo>
                    <a:cubicBezTo>
                      <a:pt x="154722" y="105918"/>
                      <a:pt x="152441" y="106680"/>
                      <a:pt x="150255" y="107347"/>
                    </a:cubicBezTo>
                    <a:lnTo>
                      <a:pt x="143317" y="109538"/>
                    </a:lnTo>
                    <a:cubicBezTo>
                      <a:pt x="130582" y="113728"/>
                      <a:pt x="118987" y="116967"/>
                      <a:pt x="108343" y="119063"/>
                    </a:cubicBezTo>
                    <a:cubicBezTo>
                      <a:pt x="98573" y="121339"/>
                      <a:pt x="88613" y="122672"/>
                      <a:pt x="78596" y="123063"/>
                    </a:cubicBezTo>
                    <a:cubicBezTo>
                      <a:pt x="69748" y="123377"/>
                      <a:pt x="60900" y="122549"/>
                      <a:pt x="52271" y="120586"/>
                    </a:cubicBezTo>
                    <a:cubicBezTo>
                      <a:pt x="43727" y="118662"/>
                      <a:pt x="35525" y="115452"/>
                      <a:pt x="27941" y="111061"/>
                    </a:cubicBezTo>
                    <a:cubicBezTo>
                      <a:pt x="19597" y="106670"/>
                      <a:pt x="12355" y="100460"/>
                      <a:pt x="6748" y="92869"/>
                    </a:cubicBezTo>
                    <a:cubicBezTo>
                      <a:pt x="2690" y="87163"/>
                      <a:pt x="684" y="80248"/>
                      <a:pt x="1045" y="73247"/>
                    </a:cubicBezTo>
                    <a:cubicBezTo>
                      <a:pt x="1768" y="65951"/>
                      <a:pt x="4685" y="59036"/>
                      <a:pt x="9409" y="53435"/>
                    </a:cubicBezTo>
                    <a:cubicBezTo>
                      <a:pt x="15187" y="46025"/>
                      <a:pt x="22125" y="39595"/>
                      <a:pt x="29937" y="34385"/>
                    </a:cubicBezTo>
                    <a:lnTo>
                      <a:pt x="0" y="17050"/>
                    </a:lnTo>
                    <a:lnTo>
                      <a:pt x="17582" y="6763"/>
                    </a:lnTo>
                    <a:lnTo>
                      <a:pt x="47329" y="24003"/>
                    </a:lnTo>
                    <a:cubicBezTo>
                      <a:pt x="61214" y="17069"/>
                      <a:pt x="75802" y="11668"/>
                      <a:pt x="90856" y="7906"/>
                    </a:cubicBezTo>
                    <a:cubicBezTo>
                      <a:pt x="105197" y="4286"/>
                      <a:pt x="119776" y="1638"/>
                      <a:pt x="134479" y="0"/>
                    </a:cubicBezTo>
                    <a:close/>
                    <a:moveTo>
                      <a:pt x="63105" y="83534"/>
                    </a:moveTo>
                    <a:cubicBezTo>
                      <a:pt x="69777" y="87401"/>
                      <a:pt x="77484" y="89068"/>
                      <a:pt x="85154" y="88297"/>
                    </a:cubicBezTo>
                    <a:cubicBezTo>
                      <a:pt x="95475" y="87125"/>
                      <a:pt x="105635" y="84858"/>
                      <a:pt x="115471" y="81534"/>
                    </a:cubicBezTo>
                    <a:lnTo>
                      <a:pt x="67952" y="54007"/>
                    </a:lnTo>
                    <a:cubicBezTo>
                      <a:pt x="50180" y="65437"/>
                      <a:pt x="48849" y="75533"/>
                      <a:pt x="63105" y="83534"/>
                    </a:cubicBezTo>
                    <a:close/>
                    <a:moveTo>
                      <a:pt x="229992" y="97441"/>
                    </a:moveTo>
                    <a:cubicBezTo>
                      <a:pt x="222740" y="93497"/>
                      <a:pt x="214396" y="92021"/>
                      <a:pt x="206232" y="93250"/>
                    </a:cubicBezTo>
                    <a:cubicBezTo>
                      <a:pt x="194951" y="94707"/>
                      <a:pt x="183822" y="97164"/>
                      <a:pt x="172969" y="100584"/>
                    </a:cubicBezTo>
                    <a:lnTo>
                      <a:pt x="220488" y="127921"/>
                    </a:lnTo>
                    <a:cubicBezTo>
                      <a:pt x="240256" y="115538"/>
                      <a:pt x="243677" y="105442"/>
                      <a:pt x="229992" y="97441"/>
                    </a:cubicBezTo>
                    <a:close/>
                  </a:path>
                </a:pathLst>
              </a:custGeom>
              <a:solidFill>
                <a:srgbClr val="F9CA06"/>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05" name="Google Shape;1305;p22"/>
            <p:cNvGrpSpPr/>
            <p:nvPr/>
          </p:nvGrpSpPr>
          <p:grpSpPr>
            <a:xfrm>
              <a:off x="3810520" y="2225674"/>
              <a:ext cx="883852" cy="621125"/>
              <a:chOff x="5620145" y="2967799"/>
              <a:chExt cx="883852" cy="621125"/>
            </a:xfrm>
          </p:grpSpPr>
          <p:sp>
            <p:nvSpPr>
              <p:cNvPr id="1306" name="Google Shape;1306;p22"/>
              <p:cNvSpPr/>
              <p:nvPr/>
            </p:nvSpPr>
            <p:spPr>
              <a:xfrm>
                <a:off x="5620145" y="3077432"/>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7" name="Google Shape;1307;p22"/>
              <p:cNvSpPr/>
              <p:nvPr/>
            </p:nvSpPr>
            <p:spPr>
              <a:xfrm>
                <a:off x="5620240" y="3220497"/>
                <a:ext cx="87339" cy="116586"/>
              </a:xfrm>
              <a:custGeom>
                <a:avLst/>
                <a:gdLst/>
                <a:ahLst/>
                <a:cxnLst/>
                <a:rect l="l" t="t" r="r" b="b"/>
                <a:pathLst>
                  <a:path w="87339" h="116586" extrusionOk="0">
                    <a:moveTo>
                      <a:pt x="0" y="116586"/>
                    </a:moveTo>
                    <a:lnTo>
                      <a:pt x="0" y="0"/>
                    </a:lnTo>
                    <a:lnTo>
                      <a:pt x="87340" y="78010"/>
                    </a:lnTo>
                    <a:lnTo>
                      <a:pt x="0" y="116586"/>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8" name="Google Shape;1308;p22"/>
              <p:cNvSpPr/>
              <p:nvPr/>
            </p:nvSpPr>
            <p:spPr>
              <a:xfrm>
                <a:off x="6437470" y="3223545"/>
                <a:ext cx="66526" cy="157162"/>
              </a:xfrm>
              <a:custGeom>
                <a:avLst/>
                <a:gdLst/>
                <a:ahLst/>
                <a:cxnLst/>
                <a:rect l="l" t="t" r="r" b="b"/>
                <a:pathLst>
                  <a:path w="66526" h="157162" extrusionOk="0">
                    <a:moveTo>
                      <a:pt x="66527" y="0"/>
                    </a:moveTo>
                    <a:lnTo>
                      <a:pt x="66527" y="109633"/>
                    </a:lnTo>
                    <a:lnTo>
                      <a:pt x="21859" y="157163"/>
                    </a:lnTo>
                    <a:lnTo>
                      <a:pt x="0" y="31623"/>
                    </a:lnTo>
                    <a:lnTo>
                      <a:pt x="66527" y="0"/>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9" name="Google Shape;1309;p22"/>
              <p:cNvSpPr/>
              <p:nvPr/>
            </p:nvSpPr>
            <p:spPr>
              <a:xfrm>
                <a:off x="5620145" y="2967799"/>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0" name="Google Shape;1310;p22"/>
              <p:cNvSpPr/>
              <p:nvPr/>
            </p:nvSpPr>
            <p:spPr>
              <a:xfrm>
                <a:off x="5745842" y="3037498"/>
                <a:ext cx="632610" cy="366021"/>
              </a:xfrm>
              <a:custGeom>
                <a:avLst/>
                <a:gdLst/>
                <a:ahLst/>
                <a:cxnLst/>
                <a:rect l="l" t="t" r="r" b="b"/>
                <a:pathLst>
                  <a:path w="632610" h="366021" extrusionOk="0">
                    <a:moveTo>
                      <a:pt x="632040" y="194048"/>
                    </a:moveTo>
                    <a:cubicBezTo>
                      <a:pt x="627573" y="237101"/>
                      <a:pt x="596971" y="279773"/>
                      <a:pt x="539948" y="312444"/>
                    </a:cubicBezTo>
                    <a:cubicBezTo>
                      <a:pt x="416399" y="383881"/>
                      <a:pt x="216059" y="383881"/>
                      <a:pt x="92510" y="312444"/>
                    </a:cubicBezTo>
                    <a:cubicBezTo>
                      <a:pt x="35487" y="279487"/>
                      <a:pt x="4980" y="237101"/>
                      <a:pt x="608" y="194048"/>
                    </a:cubicBezTo>
                    <a:cubicBezTo>
                      <a:pt x="-4809" y="143566"/>
                      <a:pt x="25983" y="92131"/>
                      <a:pt x="92510" y="53650"/>
                    </a:cubicBezTo>
                    <a:cubicBezTo>
                      <a:pt x="216059" y="-17883"/>
                      <a:pt x="416399" y="-17883"/>
                      <a:pt x="539948" y="53650"/>
                    </a:cubicBezTo>
                    <a:cubicBezTo>
                      <a:pt x="606569" y="92131"/>
                      <a:pt x="637267" y="143851"/>
                      <a:pt x="632040" y="194048"/>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1" name="Google Shape;1311;p22"/>
              <p:cNvSpPr/>
              <p:nvPr/>
            </p:nvSpPr>
            <p:spPr>
              <a:xfrm>
                <a:off x="5746450" y="3059406"/>
                <a:ext cx="631431" cy="344114"/>
              </a:xfrm>
              <a:custGeom>
                <a:avLst/>
                <a:gdLst/>
                <a:ahLst/>
                <a:cxnLst/>
                <a:rect l="l" t="t" r="r" b="b"/>
                <a:pathLst>
                  <a:path w="631431" h="344114" extrusionOk="0">
                    <a:moveTo>
                      <a:pt x="631432" y="172141"/>
                    </a:moveTo>
                    <a:cubicBezTo>
                      <a:pt x="626965" y="215193"/>
                      <a:pt x="596363" y="257866"/>
                      <a:pt x="539340" y="290536"/>
                    </a:cubicBezTo>
                    <a:cubicBezTo>
                      <a:pt x="415791" y="361974"/>
                      <a:pt x="215451" y="361974"/>
                      <a:pt x="91902" y="290536"/>
                    </a:cubicBezTo>
                    <a:cubicBezTo>
                      <a:pt x="34879" y="257580"/>
                      <a:pt x="4372" y="215193"/>
                      <a:pt x="0" y="172141"/>
                    </a:cubicBezTo>
                    <a:cubicBezTo>
                      <a:pt x="4372" y="128992"/>
                      <a:pt x="34974" y="86416"/>
                      <a:pt x="91902" y="53650"/>
                    </a:cubicBezTo>
                    <a:cubicBezTo>
                      <a:pt x="215451" y="-17883"/>
                      <a:pt x="415791" y="-17883"/>
                      <a:pt x="539340" y="53650"/>
                    </a:cubicBezTo>
                    <a:cubicBezTo>
                      <a:pt x="596363" y="86606"/>
                      <a:pt x="626965" y="128992"/>
                      <a:pt x="631432" y="172141"/>
                    </a:cubicBezTo>
                    <a:close/>
                  </a:path>
                </a:pathLst>
              </a:custGeom>
              <a:solidFill>
                <a:srgbClr val="E8A30A"/>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2" name="Google Shape;1312;p22"/>
              <p:cNvSpPr/>
              <p:nvPr/>
            </p:nvSpPr>
            <p:spPr>
              <a:xfrm>
                <a:off x="5907730" y="3141821"/>
                <a:ext cx="294899" cy="185451"/>
              </a:xfrm>
              <a:custGeom>
                <a:avLst/>
                <a:gdLst/>
                <a:ahLst/>
                <a:cxnLst/>
                <a:rect l="l" t="t" r="r" b="b"/>
                <a:pathLst>
                  <a:path w="294899" h="185451" extrusionOk="0">
                    <a:moveTo>
                      <a:pt x="149685" y="30004"/>
                    </a:moveTo>
                    <a:cubicBezTo>
                      <a:pt x="145807" y="30004"/>
                      <a:pt x="141929" y="30289"/>
                      <a:pt x="138090" y="30861"/>
                    </a:cubicBezTo>
                    <a:cubicBezTo>
                      <a:pt x="132958" y="31623"/>
                      <a:pt x="127066" y="32671"/>
                      <a:pt x="120603" y="34004"/>
                    </a:cubicBezTo>
                    <a:cubicBezTo>
                      <a:pt x="114140" y="35338"/>
                      <a:pt x="107488" y="37147"/>
                      <a:pt x="100550" y="39243"/>
                    </a:cubicBezTo>
                    <a:cubicBezTo>
                      <a:pt x="93745" y="41243"/>
                      <a:pt x="87112" y="43758"/>
                      <a:pt x="80687" y="46768"/>
                    </a:cubicBezTo>
                    <a:lnTo>
                      <a:pt x="131532" y="76200"/>
                    </a:lnTo>
                    <a:lnTo>
                      <a:pt x="140561" y="72961"/>
                    </a:lnTo>
                    <a:cubicBezTo>
                      <a:pt x="153486" y="68675"/>
                      <a:pt x="165746" y="65056"/>
                      <a:pt x="177151" y="62008"/>
                    </a:cubicBezTo>
                    <a:cubicBezTo>
                      <a:pt x="187909" y="59122"/>
                      <a:pt x="198924" y="57312"/>
                      <a:pt x="210034" y="56578"/>
                    </a:cubicBezTo>
                    <a:cubicBezTo>
                      <a:pt x="220250" y="55874"/>
                      <a:pt x="230505" y="56540"/>
                      <a:pt x="240541" y="58579"/>
                    </a:cubicBezTo>
                    <a:cubicBezTo>
                      <a:pt x="250586" y="60827"/>
                      <a:pt x="260204" y="64656"/>
                      <a:pt x="269052" y="69913"/>
                    </a:cubicBezTo>
                    <a:cubicBezTo>
                      <a:pt x="277834" y="74304"/>
                      <a:pt x="285351" y="80858"/>
                      <a:pt x="290911" y="88963"/>
                    </a:cubicBezTo>
                    <a:cubicBezTo>
                      <a:pt x="294665" y="94869"/>
                      <a:pt x="295834" y="102070"/>
                      <a:pt x="294142" y="108871"/>
                    </a:cubicBezTo>
                    <a:cubicBezTo>
                      <a:pt x="292032" y="116367"/>
                      <a:pt x="287927" y="123149"/>
                      <a:pt x="282262" y="128492"/>
                    </a:cubicBezTo>
                    <a:cubicBezTo>
                      <a:pt x="275287" y="135522"/>
                      <a:pt x="267503" y="141694"/>
                      <a:pt x="259073" y="146875"/>
                    </a:cubicBezTo>
                    <a:lnTo>
                      <a:pt x="291386" y="165925"/>
                    </a:lnTo>
                    <a:lnTo>
                      <a:pt x="273709" y="176117"/>
                    </a:lnTo>
                    <a:lnTo>
                      <a:pt x="241111" y="157067"/>
                    </a:lnTo>
                    <a:cubicBezTo>
                      <a:pt x="225610" y="164811"/>
                      <a:pt x="209368" y="170974"/>
                      <a:pt x="192642" y="175450"/>
                    </a:cubicBezTo>
                    <a:cubicBezTo>
                      <a:pt x="175155" y="180289"/>
                      <a:pt x="157288" y="183642"/>
                      <a:pt x="139230" y="185452"/>
                    </a:cubicBezTo>
                    <a:lnTo>
                      <a:pt x="122219" y="154876"/>
                    </a:lnTo>
                    <a:cubicBezTo>
                      <a:pt x="125355" y="154876"/>
                      <a:pt x="130107" y="154876"/>
                      <a:pt x="136474" y="153829"/>
                    </a:cubicBezTo>
                    <a:cubicBezTo>
                      <a:pt x="142842" y="152781"/>
                      <a:pt x="149875" y="151828"/>
                      <a:pt x="157763" y="150114"/>
                    </a:cubicBezTo>
                    <a:cubicBezTo>
                      <a:pt x="165651" y="148399"/>
                      <a:pt x="173824" y="146304"/>
                      <a:pt x="182568" y="143732"/>
                    </a:cubicBezTo>
                    <a:cubicBezTo>
                      <a:pt x="191074" y="141227"/>
                      <a:pt x="199370" y="138036"/>
                      <a:pt x="207373" y="134207"/>
                    </a:cubicBezTo>
                    <a:lnTo>
                      <a:pt x="156907" y="104965"/>
                    </a:lnTo>
                    <a:lnTo>
                      <a:pt x="150255" y="107251"/>
                    </a:lnTo>
                    <a:lnTo>
                      <a:pt x="143317" y="109442"/>
                    </a:lnTo>
                    <a:cubicBezTo>
                      <a:pt x="130582" y="113633"/>
                      <a:pt x="118987" y="116872"/>
                      <a:pt x="108343" y="118967"/>
                    </a:cubicBezTo>
                    <a:cubicBezTo>
                      <a:pt x="98573" y="121244"/>
                      <a:pt x="88613" y="122587"/>
                      <a:pt x="78596" y="122968"/>
                    </a:cubicBezTo>
                    <a:cubicBezTo>
                      <a:pt x="69748" y="123282"/>
                      <a:pt x="60900" y="122453"/>
                      <a:pt x="52271" y="120491"/>
                    </a:cubicBezTo>
                    <a:cubicBezTo>
                      <a:pt x="43746" y="118510"/>
                      <a:pt x="35554" y="115300"/>
                      <a:pt x="27941" y="110966"/>
                    </a:cubicBezTo>
                    <a:cubicBezTo>
                      <a:pt x="19616" y="106547"/>
                      <a:pt x="12383" y="100336"/>
                      <a:pt x="6748" y="92773"/>
                    </a:cubicBezTo>
                    <a:cubicBezTo>
                      <a:pt x="2690" y="87068"/>
                      <a:pt x="684" y="80153"/>
                      <a:pt x="1045" y="73152"/>
                    </a:cubicBezTo>
                    <a:cubicBezTo>
                      <a:pt x="1768" y="65856"/>
                      <a:pt x="4685" y="58941"/>
                      <a:pt x="9409" y="53340"/>
                    </a:cubicBezTo>
                    <a:cubicBezTo>
                      <a:pt x="15244" y="45977"/>
                      <a:pt x="22163" y="39557"/>
                      <a:pt x="29937" y="34290"/>
                    </a:cubicBezTo>
                    <a:lnTo>
                      <a:pt x="0" y="16954"/>
                    </a:lnTo>
                    <a:lnTo>
                      <a:pt x="17677" y="6763"/>
                    </a:lnTo>
                    <a:lnTo>
                      <a:pt x="47329" y="24003"/>
                    </a:lnTo>
                    <a:cubicBezTo>
                      <a:pt x="61242" y="17050"/>
                      <a:pt x="75869" y="11659"/>
                      <a:pt x="90951" y="7906"/>
                    </a:cubicBezTo>
                    <a:cubicBezTo>
                      <a:pt x="105283" y="4220"/>
                      <a:pt x="119862" y="1581"/>
                      <a:pt x="134574" y="0"/>
                    </a:cubicBezTo>
                    <a:close/>
                    <a:moveTo>
                      <a:pt x="63390" y="83344"/>
                    </a:moveTo>
                    <a:cubicBezTo>
                      <a:pt x="70043" y="87173"/>
                      <a:pt x="77712" y="88830"/>
                      <a:pt x="85344" y="88106"/>
                    </a:cubicBezTo>
                    <a:cubicBezTo>
                      <a:pt x="95656" y="86935"/>
                      <a:pt x="105825" y="84668"/>
                      <a:pt x="115661" y="81343"/>
                    </a:cubicBezTo>
                    <a:lnTo>
                      <a:pt x="68142" y="53721"/>
                    </a:lnTo>
                    <a:cubicBezTo>
                      <a:pt x="50465" y="65056"/>
                      <a:pt x="49040" y="74867"/>
                      <a:pt x="63390" y="83153"/>
                    </a:cubicBezTo>
                    <a:close/>
                    <a:moveTo>
                      <a:pt x="230182" y="96679"/>
                    </a:moveTo>
                    <a:cubicBezTo>
                      <a:pt x="222930" y="92735"/>
                      <a:pt x="214586" y="91259"/>
                      <a:pt x="206422" y="92488"/>
                    </a:cubicBezTo>
                    <a:cubicBezTo>
                      <a:pt x="195170" y="93907"/>
                      <a:pt x="184069" y="96336"/>
                      <a:pt x="173254" y="99727"/>
                    </a:cubicBezTo>
                    <a:lnTo>
                      <a:pt x="220773" y="127159"/>
                    </a:lnTo>
                    <a:cubicBezTo>
                      <a:pt x="240541" y="115157"/>
                      <a:pt x="243867" y="105061"/>
                      <a:pt x="230182" y="96679"/>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3" name="Google Shape;1313;p22"/>
              <p:cNvSpPr/>
              <p:nvPr/>
            </p:nvSpPr>
            <p:spPr>
              <a:xfrm>
                <a:off x="6030138" y="3279362"/>
                <a:ext cx="19007" cy="25527"/>
              </a:xfrm>
              <a:custGeom>
                <a:avLst/>
                <a:gdLst/>
                <a:ahLst/>
                <a:cxnLst/>
                <a:rect l="l" t="t" r="r" b="b"/>
                <a:pathLst>
                  <a:path w="19007" h="25527" extrusionOk="0">
                    <a:moveTo>
                      <a:pt x="0" y="17145"/>
                    </a:moveTo>
                    <a:cubicBezTo>
                      <a:pt x="475" y="15907"/>
                      <a:pt x="0" y="0"/>
                      <a:pt x="0" y="0"/>
                    </a:cubicBezTo>
                    <a:lnTo>
                      <a:pt x="19008" y="12478"/>
                    </a:lnTo>
                    <a:lnTo>
                      <a:pt x="10549" y="25527"/>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4" name="Google Shape;1314;p22"/>
              <p:cNvSpPr/>
              <p:nvPr/>
            </p:nvSpPr>
            <p:spPr>
              <a:xfrm>
                <a:off x="6157299" y="3290220"/>
                <a:ext cx="42006" cy="19716"/>
              </a:xfrm>
              <a:custGeom>
                <a:avLst/>
                <a:gdLst/>
                <a:ahLst/>
                <a:cxnLst/>
                <a:rect l="l" t="t" r="r" b="b"/>
                <a:pathLst>
                  <a:path w="42006" h="19716" extrusionOk="0">
                    <a:moveTo>
                      <a:pt x="42007" y="17145"/>
                    </a:moveTo>
                    <a:lnTo>
                      <a:pt x="42007" y="0"/>
                    </a:lnTo>
                    <a:lnTo>
                      <a:pt x="0" y="3239"/>
                    </a:lnTo>
                    <a:lnTo>
                      <a:pt x="24140" y="19717"/>
                    </a:lnTo>
                    <a:lnTo>
                      <a:pt x="42007"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5" name="Google Shape;1315;p22"/>
              <p:cNvSpPr/>
              <p:nvPr/>
            </p:nvSpPr>
            <p:spPr>
              <a:xfrm>
                <a:off x="6171364" y="3226974"/>
                <a:ext cx="31457" cy="17430"/>
              </a:xfrm>
              <a:custGeom>
                <a:avLst/>
                <a:gdLst/>
                <a:ahLst/>
                <a:cxnLst/>
                <a:rect l="l" t="t" r="r" b="b"/>
                <a:pathLst>
                  <a:path w="31457" h="17430" extrusionOk="0">
                    <a:moveTo>
                      <a:pt x="31458" y="17431"/>
                    </a:moveTo>
                    <a:lnTo>
                      <a:pt x="31458" y="0"/>
                    </a:lnTo>
                    <a:lnTo>
                      <a:pt x="0" y="11430"/>
                    </a:lnTo>
                    <a:lnTo>
                      <a:pt x="31458" y="17431"/>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6" name="Google Shape;1316;p22"/>
              <p:cNvSpPr/>
              <p:nvPr/>
            </p:nvSpPr>
            <p:spPr>
              <a:xfrm>
                <a:off x="6072240" y="3233356"/>
                <a:ext cx="47423" cy="33146"/>
              </a:xfrm>
              <a:custGeom>
                <a:avLst/>
                <a:gdLst/>
                <a:ahLst/>
                <a:cxnLst/>
                <a:rect l="l" t="t" r="r" b="b"/>
                <a:pathLst>
                  <a:path w="47423" h="33146" extrusionOk="0">
                    <a:moveTo>
                      <a:pt x="0" y="10096"/>
                    </a:moveTo>
                    <a:lnTo>
                      <a:pt x="10454" y="0"/>
                    </a:lnTo>
                    <a:lnTo>
                      <a:pt x="47424" y="25622"/>
                    </a:lnTo>
                    <a:lnTo>
                      <a:pt x="45143" y="33147"/>
                    </a:lnTo>
                    <a:cubicBezTo>
                      <a:pt x="45143" y="33147"/>
                      <a:pt x="17582" y="21526"/>
                      <a:pt x="16632" y="20860"/>
                    </a:cubicBezTo>
                    <a:cubicBezTo>
                      <a:pt x="15681" y="20193"/>
                      <a:pt x="0" y="10096"/>
                      <a:pt x="0" y="10096"/>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7" name="Google Shape;1317;p22"/>
              <p:cNvSpPr/>
              <p:nvPr/>
            </p:nvSpPr>
            <p:spPr>
              <a:xfrm>
                <a:off x="5975967" y="3178206"/>
                <a:ext cx="59018" cy="38957"/>
              </a:xfrm>
              <a:custGeom>
                <a:avLst/>
                <a:gdLst/>
                <a:ahLst/>
                <a:cxnLst/>
                <a:rect l="l" t="t" r="r" b="b"/>
                <a:pathLst>
                  <a:path w="59018" h="38957" extrusionOk="0">
                    <a:moveTo>
                      <a:pt x="0" y="11144"/>
                    </a:moveTo>
                    <a:lnTo>
                      <a:pt x="48945" y="38957"/>
                    </a:lnTo>
                    <a:lnTo>
                      <a:pt x="59019" y="31718"/>
                    </a:lnTo>
                    <a:cubicBezTo>
                      <a:pt x="59019" y="31718"/>
                      <a:pt x="52841" y="24575"/>
                      <a:pt x="52366" y="23908"/>
                    </a:cubicBezTo>
                    <a:cubicBezTo>
                      <a:pt x="47966" y="18878"/>
                      <a:pt x="42805" y="14573"/>
                      <a:pt x="37065" y="11144"/>
                    </a:cubicBezTo>
                    <a:cubicBezTo>
                      <a:pt x="33453" y="10478"/>
                      <a:pt x="10264" y="0"/>
                      <a:pt x="10264" y="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8" name="Google Shape;1318;p22"/>
              <p:cNvSpPr/>
              <p:nvPr/>
            </p:nvSpPr>
            <p:spPr>
              <a:xfrm>
                <a:off x="6030138" y="3147155"/>
                <a:ext cx="27275" cy="24479"/>
              </a:xfrm>
              <a:custGeom>
                <a:avLst/>
                <a:gdLst/>
                <a:ahLst/>
                <a:cxnLst/>
                <a:rect l="l" t="t" r="r" b="b"/>
                <a:pathLst>
                  <a:path w="27275" h="24479" extrusionOk="0">
                    <a:moveTo>
                      <a:pt x="27276" y="24479"/>
                    </a:moveTo>
                    <a:lnTo>
                      <a:pt x="27276" y="7239"/>
                    </a:lnTo>
                    <a:lnTo>
                      <a:pt x="4752" y="0"/>
                    </a:lnTo>
                    <a:lnTo>
                      <a:pt x="0" y="13430"/>
                    </a:lnTo>
                    <a:lnTo>
                      <a:pt x="1140" y="19621"/>
                    </a:lnTo>
                    <a:lnTo>
                      <a:pt x="27276" y="2447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9" name="Google Shape;1319;p22"/>
              <p:cNvSpPr/>
              <p:nvPr/>
            </p:nvSpPr>
            <p:spPr>
              <a:xfrm>
                <a:off x="5907920" y="3142011"/>
                <a:ext cx="26135" cy="19431"/>
              </a:xfrm>
              <a:custGeom>
                <a:avLst/>
                <a:gdLst/>
                <a:ahLst/>
                <a:cxnLst/>
                <a:rect l="l" t="t" r="r" b="b"/>
                <a:pathLst>
                  <a:path w="26135" h="19431" extrusionOk="0">
                    <a:moveTo>
                      <a:pt x="0" y="17145"/>
                    </a:moveTo>
                    <a:lnTo>
                      <a:pt x="0" y="0"/>
                    </a:lnTo>
                    <a:lnTo>
                      <a:pt x="26135" y="2762"/>
                    </a:lnTo>
                    <a:lnTo>
                      <a:pt x="17677" y="19431"/>
                    </a:lnTo>
                    <a:lnTo>
                      <a:pt x="0"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0" name="Google Shape;1320;p22"/>
              <p:cNvSpPr/>
              <p:nvPr/>
            </p:nvSpPr>
            <p:spPr>
              <a:xfrm>
                <a:off x="5908870" y="3199637"/>
                <a:ext cx="30317" cy="30289"/>
              </a:xfrm>
              <a:custGeom>
                <a:avLst/>
                <a:gdLst/>
                <a:ahLst/>
                <a:cxnLst/>
                <a:rect l="l" t="t" r="r" b="b"/>
                <a:pathLst>
                  <a:path w="30317" h="30289" extrusionOk="0">
                    <a:moveTo>
                      <a:pt x="0" y="17812"/>
                    </a:moveTo>
                    <a:lnTo>
                      <a:pt x="0" y="0"/>
                    </a:lnTo>
                    <a:lnTo>
                      <a:pt x="30317" y="0"/>
                    </a:lnTo>
                    <a:lnTo>
                      <a:pt x="22999" y="16002"/>
                    </a:lnTo>
                    <a:lnTo>
                      <a:pt x="10074" y="30290"/>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1" name="Google Shape;1321;p22"/>
              <p:cNvSpPr/>
              <p:nvPr/>
            </p:nvSpPr>
            <p:spPr>
              <a:xfrm>
                <a:off x="5908110" y="3125057"/>
                <a:ext cx="294341" cy="184880"/>
              </a:xfrm>
              <a:custGeom>
                <a:avLst/>
                <a:gdLst/>
                <a:ahLst/>
                <a:cxnLst/>
                <a:rect l="l" t="t" r="r" b="b"/>
                <a:pathLst>
                  <a:path w="294341" h="184880" extrusionOk="0">
                    <a:moveTo>
                      <a:pt x="149305" y="29337"/>
                    </a:moveTo>
                    <a:cubicBezTo>
                      <a:pt x="145418" y="29328"/>
                      <a:pt x="141540" y="29642"/>
                      <a:pt x="137710" y="30290"/>
                    </a:cubicBezTo>
                    <a:cubicBezTo>
                      <a:pt x="132578" y="31052"/>
                      <a:pt x="126685" y="32099"/>
                      <a:pt x="120223" y="33433"/>
                    </a:cubicBezTo>
                    <a:cubicBezTo>
                      <a:pt x="113760" y="34766"/>
                      <a:pt x="107108" y="36576"/>
                      <a:pt x="100170" y="38671"/>
                    </a:cubicBezTo>
                    <a:cubicBezTo>
                      <a:pt x="93365" y="40672"/>
                      <a:pt x="86732" y="43186"/>
                      <a:pt x="80307" y="46196"/>
                    </a:cubicBezTo>
                    <a:lnTo>
                      <a:pt x="131152" y="75629"/>
                    </a:lnTo>
                    <a:lnTo>
                      <a:pt x="140181" y="72390"/>
                    </a:lnTo>
                    <a:cubicBezTo>
                      <a:pt x="153106" y="68104"/>
                      <a:pt x="165366" y="64389"/>
                      <a:pt x="176770" y="61436"/>
                    </a:cubicBezTo>
                    <a:cubicBezTo>
                      <a:pt x="187519" y="58512"/>
                      <a:pt x="198534" y="56693"/>
                      <a:pt x="209654" y="56007"/>
                    </a:cubicBezTo>
                    <a:cubicBezTo>
                      <a:pt x="219804" y="55312"/>
                      <a:pt x="230001" y="55988"/>
                      <a:pt x="239971" y="58007"/>
                    </a:cubicBezTo>
                    <a:cubicBezTo>
                      <a:pt x="250026" y="60217"/>
                      <a:pt x="259653" y="64046"/>
                      <a:pt x="268482" y="69342"/>
                    </a:cubicBezTo>
                    <a:cubicBezTo>
                      <a:pt x="277264" y="73733"/>
                      <a:pt x="284781" y="80286"/>
                      <a:pt x="290341" y="88392"/>
                    </a:cubicBezTo>
                    <a:cubicBezTo>
                      <a:pt x="294114" y="94298"/>
                      <a:pt x="295283" y="101498"/>
                      <a:pt x="293572" y="108299"/>
                    </a:cubicBezTo>
                    <a:cubicBezTo>
                      <a:pt x="291434" y="115786"/>
                      <a:pt x="287328" y="122568"/>
                      <a:pt x="281692" y="127921"/>
                    </a:cubicBezTo>
                    <a:cubicBezTo>
                      <a:pt x="274717" y="134950"/>
                      <a:pt x="266933" y="141122"/>
                      <a:pt x="258503" y="146304"/>
                    </a:cubicBezTo>
                    <a:lnTo>
                      <a:pt x="290816" y="165354"/>
                    </a:lnTo>
                    <a:lnTo>
                      <a:pt x="273139" y="175546"/>
                    </a:lnTo>
                    <a:lnTo>
                      <a:pt x="240541" y="156496"/>
                    </a:lnTo>
                    <a:cubicBezTo>
                      <a:pt x="225021" y="164201"/>
                      <a:pt x="208789" y="170355"/>
                      <a:pt x="192072" y="174879"/>
                    </a:cubicBezTo>
                    <a:cubicBezTo>
                      <a:pt x="174585" y="179718"/>
                      <a:pt x="156717" y="183071"/>
                      <a:pt x="138660" y="184880"/>
                    </a:cubicBezTo>
                    <a:lnTo>
                      <a:pt x="121648" y="154305"/>
                    </a:lnTo>
                    <a:cubicBezTo>
                      <a:pt x="126419" y="154181"/>
                      <a:pt x="131181" y="153800"/>
                      <a:pt x="135904" y="153162"/>
                    </a:cubicBezTo>
                    <a:cubicBezTo>
                      <a:pt x="143061" y="152343"/>
                      <a:pt x="150169" y="151133"/>
                      <a:pt x="157193" y="149542"/>
                    </a:cubicBezTo>
                    <a:cubicBezTo>
                      <a:pt x="164986" y="147828"/>
                      <a:pt x="173254" y="145733"/>
                      <a:pt x="181998" y="143161"/>
                    </a:cubicBezTo>
                    <a:cubicBezTo>
                      <a:pt x="190494" y="140608"/>
                      <a:pt x="198781" y="137427"/>
                      <a:pt x="206802" y="133636"/>
                    </a:cubicBezTo>
                    <a:lnTo>
                      <a:pt x="156337" y="104394"/>
                    </a:lnTo>
                    <a:lnTo>
                      <a:pt x="149685" y="106680"/>
                    </a:lnTo>
                    <a:lnTo>
                      <a:pt x="142747" y="108775"/>
                    </a:lnTo>
                    <a:cubicBezTo>
                      <a:pt x="130012" y="112967"/>
                      <a:pt x="118417" y="116300"/>
                      <a:pt x="107773" y="118300"/>
                    </a:cubicBezTo>
                    <a:cubicBezTo>
                      <a:pt x="98212" y="120767"/>
                      <a:pt x="88442" y="122330"/>
                      <a:pt x="78596" y="122968"/>
                    </a:cubicBezTo>
                    <a:cubicBezTo>
                      <a:pt x="69748" y="123282"/>
                      <a:pt x="60900" y="122453"/>
                      <a:pt x="52271" y="120491"/>
                    </a:cubicBezTo>
                    <a:cubicBezTo>
                      <a:pt x="43736" y="118548"/>
                      <a:pt x="35535" y="115338"/>
                      <a:pt x="27941" y="110966"/>
                    </a:cubicBezTo>
                    <a:cubicBezTo>
                      <a:pt x="19578" y="106613"/>
                      <a:pt x="12326" y="100384"/>
                      <a:pt x="6748" y="92774"/>
                    </a:cubicBezTo>
                    <a:cubicBezTo>
                      <a:pt x="2671" y="87078"/>
                      <a:pt x="656" y="80153"/>
                      <a:pt x="1045" y="73152"/>
                    </a:cubicBezTo>
                    <a:cubicBezTo>
                      <a:pt x="1787" y="65856"/>
                      <a:pt x="4704" y="58950"/>
                      <a:pt x="9409" y="53340"/>
                    </a:cubicBezTo>
                    <a:cubicBezTo>
                      <a:pt x="15244" y="45977"/>
                      <a:pt x="22163" y="39557"/>
                      <a:pt x="29937" y="34290"/>
                    </a:cubicBezTo>
                    <a:lnTo>
                      <a:pt x="0" y="16954"/>
                    </a:lnTo>
                    <a:lnTo>
                      <a:pt x="17677" y="6763"/>
                    </a:lnTo>
                    <a:lnTo>
                      <a:pt x="47329" y="23908"/>
                    </a:lnTo>
                    <a:cubicBezTo>
                      <a:pt x="61261" y="17031"/>
                      <a:pt x="75878" y="11668"/>
                      <a:pt x="90951" y="7906"/>
                    </a:cubicBezTo>
                    <a:cubicBezTo>
                      <a:pt x="105283" y="4220"/>
                      <a:pt x="119862" y="1581"/>
                      <a:pt x="134574" y="0"/>
                    </a:cubicBezTo>
                    <a:close/>
                    <a:moveTo>
                      <a:pt x="63010" y="82772"/>
                    </a:moveTo>
                    <a:cubicBezTo>
                      <a:pt x="69663" y="86601"/>
                      <a:pt x="77332" y="88259"/>
                      <a:pt x="84964" y="87535"/>
                    </a:cubicBezTo>
                    <a:cubicBezTo>
                      <a:pt x="95295" y="86373"/>
                      <a:pt x="105454" y="84068"/>
                      <a:pt x="115281" y="80677"/>
                    </a:cubicBezTo>
                    <a:lnTo>
                      <a:pt x="67762" y="53150"/>
                    </a:lnTo>
                    <a:cubicBezTo>
                      <a:pt x="50085" y="64579"/>
                      <a:pt x="48659" y="74486"/>
                      <a:pt x="63010" y="82772"/>
                    </a:cubicBezTo>
                    <a:close/>
                    <a:moveTo>
                      <a:pt x="229802" y="96679"/>
                    </a:moveTo>
                    <a:cubicBezTo>
                      <a:pt x="222541" y="92745"/>
                      <a:pt x="214215" y="91240"/>
                      <a:pt x="206042" y="92392"/>
                    </a:cubicBezTo>
                    <a:cubicBezTo>
                      <a:pt x="194799" y="93897"/>
                      <a:pt x="183708" y="96355"/>
                      <a:pt x="172874" y="99727"/>
                    </a:cubicBezTo>
                    <a:lnTo>
                      <a:pt x="220393" y="127063"/>
                    </a:lnTo>
                    <a:cubicBezTo>
                      <a:pt x="240161" y="114776"/>
                      <a:pt x="243487" y="104585"/>
                      <a:pt x="229802" y="96679"/>
                    </a:cubicBezTo>
                    <a:close/>
                  </a:path>
                </a:pathLst>
              </a:custGeom>
              <a:solidFill>
                <a:srgbClr val="F9CA06"/>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22" name="Google Shape;1322;p22"/>
            <p:cNvGrpSpPr/>
            <p:nvPr/>
          </p:nvGrpSpPr>
          <p:grpSpPr>
            <a:xfrm>
              <a:off x="3839126" y="2072703"/>
              <a:ext cx="883852" cy="621124"/>
              <a:chOff x="5648751" y="2814828"/>
              <a:chExt cx="883852" cy="621124"/>
            </a:xfrm>
          </p:grpSpPr>
          <p:sp>
            <p:nvSpPr>
              <p:cNvPr id="1323" name="Google Shape;1323;p22"/>
              <p:cNvSpPr/>
              <p:nvPr/>
            </p:nvSpPr>
            <p:spPr>
              <a:xfrm>
                <a:off x="5648751" y="292446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4" name="Google Shape;1324;p22"/>
              <p:cNvSpPr/>
              <p:nvPr/>
            </p:nvSpPr>
            <p:spPr>
              <a:xfrm>
                <a:off x="5648941" y="3067526"/>
                <a:ext cx="87244" cy="116490"/>
              </a:xfrm>
              <a:custGeom>
                <a:avLst/>
                <a:gdLst/>
                <a:ahLst/>
                <a:cxnLst/>
                <a:rect l="l" t="t" r="r" b="b"/>
                <a:pathLst>
                  <a:path w="87244" h="116490" extrusionOk="0">
                    <a:moveTo>
                      <a:pt x="0" y="116491"/>
                    </a:moveTo>
                    <a:lnTo>
                      <a:pt x="0" y="0"/>
                    </a:lnTo>
                    <a:lnTo>
                      <a:pt x="87245" y="77914"/>
                    </a:lnTo>
                    <a:lnTo>
                      <a:pt x="0" y="116491"/>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5" name="Google Shape;1325;p22"/>
              <p:cNvSpPr/>
              <p:nvPr/>
            </p:nvSpPr>
            <p:spPr>
              <a:xfrm>
                <a:off x="6466077" y="3070574"/>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6" name="Google Shape;1326;p22"/>
              <p:cNvSpPr/>
              <p:nvPr/>
            </p:nvSpPr>
            <p:spPr>
              <a:xfrm>
                <a:off x="5648751" y="281482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7" name="Google Shape;1327;p22"/>
              <p:cNvSpPr/>
              <p:nvPr/>
            </p:nvSpPr>
            <p:spPr>
              <a:xfrm>
                <a:off x="5774449" y="2884431"/>
                <a:ext cx="632610" cy="366117"/>
              </a:xfrm>
              <a:custGeom>
                <a:avLst/>
                <a:gdLst/>
                <a:ahLst/>
                <a:cxnLst/>
                <a:rect l="l" t="t" r="r" b="b"/>
                <a:pathLst>
                  <a:path w="632610" h="366117" extrusionOk="0">
                    <a:moveTo>
                      <a:pt x="632040" y="194048"/>
                    </a:moveTo>
                    <a:cubicBezTo>
                      <a:pt x="627573" y="237101"/>
                      <a:pt x="596971" y="279773"/>
                      <a:pt x="539948" y="312539"/>
                    </a:cubicBezTo>
                    <a:cubicBezTo>
                      <a:pt x="416399" y="383977"/>
                      <a:pt x="216059" y="383977"/>
                      <a:pt x="92510" y="312539"/>
                    </a:cubicBezTo>
                    <a:cubicBezTo>
                      <a:pt x="35487" y="279583"/>
                      <a:pt x="4980" y="237101"/>
                      <a:pt x="608" y="194048"/>
                    </a:cubicBezTo>
                    <a:cubicBezTo>
                      <a:pt x="-4809" y="143661"/>
                      <a:pt x="25983" y="92131"/>
                      <a:pt x="92510" y="53650"/>
                    </a:cubicBezTo>
                    <a:cubicBezTo>
                      <a:pt x="216059" y="-17883"/>
                      <a:pt x="416399" y="-17883"/>
                      <a:pt x="539948" y="53650"/>
                    </a:cubicBezTo>
                    <a:cubicBezTo>
                      <a:pt x="606570" y="92131"/>
                      <a:pt x="637267" y="143661"/>
                      <a:pt x="632040" y="194048"/>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8" name="Google Shape;1328;p22"/>
              <p:cNvSpPr/>
              <p:nvPr/>
            </p:nvSpPr>
            <p:spPr>
              <a:xfrm>
                <a:off x="5775057" y="2906363"/>
                <a:ext cx="631431" cy="344185"/>
              </a:xfrm>
              <a:custGeom>
                <a:avLst/>
                <a:gdLst/>
                <a:ahLst/>
                <a:cxnLst/>
                <a:rect l="l" t="t" r="r" b="b"/>
                <a:pathLst>
                  <a:path w="631431" h="344185" extrusionOk="0">
                    <a:moveTo>
                      <a:pt x="631432" y="172117"/>
                    </a:moveTo>
                    <a:cubicBezTo>
                      <a:pt x="626965" y="215170"/>
                      <a:pt x="596363" y="257842"/>
                      <a:pt x="539340" y="290608"/>
                    </a:cubicBezTo>
                    <a:cubicBezTo>
                      <a:pt x="415791" y="362045"/>
                      <a:pt x="215451"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6363" y="86677"/>
                      <a:pt x="626965" y="129064"/>
                      <a:pt x="631432" y="172117"/>
                    </a:cubicBezTo>
                    <a:close/>
                  </a:path>
                </a:pathLst>
              </a:custGeom>
              <a:solidFill>
                <a:srgbClr val="E8A30A"/>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9" name="Google Shape;1329;p22"/>
              <p:cNvSpPr/>
              <p:nvPr/>
            </p:nvSpPr>
            <p:spPr>
              <a:xfrm>
                <a:off x="5936526" y="2988278"/>
                <a:ext cx="294942" cy="185832"/>
              </a:xfrm>
              <a:custGeom>
                <a:avLst/>
                <a:gdLst/>
                <a:ahLst/>
                <a:cxnLst/>
                <a:rect l="l" t="t" r="r" b="b"/>
                <a:pathLst>
                  <a:path w="294942" h="185832" extrusionOk="0">
                    <a:moveTo>
                      <a:pt x="149495" y="30290"/>
                    </a:moveTo>
                    <a:cubicBezTo>
                      <a:pt x="145608" y="30280"/>
                      <a:pt x="141730" y="30604"/>
                      <a:pt x="137900" y="31242"/>
                    </a:cubicBezTo>
                    <a:cubicBezTo>
                      <a:pt x="132768" y="32004"/>
                      <a:pt x="126876" y="33052"/>
                      <a:pt x="120413" y="34385"/>
                    </a:cubicBezTo>
                    <a:cubicBezTo>
                      <a:pt x="113950" y="35719"/>
                      <a:pt x="107298" y="37529"/>
                      <a:pt x="100360" y="39529"/>
                    </a:cubicBezTo>
                    <a:cubicBezTo>
                      <a:pt x="93574" y="41624"/>
                      <a:pt x="86941" y="44168"/>
                      <a:pt x="80497" y="47149"/>
                    </a:cubicBezTo>
                    <a:lnTo>
                      <a:pt x="131342" y="76581"/>
                    </a:lnTo>
                    <a:lnTo>
                      <a:pt x="140846" y="73342"/>
                    </a:lnTo>
                    <a:cubicBezTo>
                      <a:pt x="153771" y="69056"/>
                      <a:pt x="165936" y="65342"/>
                      <a:pt x="177341" y="62389"/>
                    </a:cubicBezTo>
                    <a:cubicBezTo>
                      <a:pt x="188127" y="59474"/>
                      <a:pt x="199171" y="57626"/>
                      <a:pt x="210319" y="56864"/>
                    </a:cubicBezTo>
                    <a:cubicBezTo>
                      <a:pt x="220440" y="56255"/>
                      <a:pt x="230600" y="56960"/>
                      <a:pt x="240541" y="58960"/>
                    </a:cubicBezTo>
                    <a:cubicBezTo>
                      <a:pt x="250596" y="61170"/>
                      <a:pt x="260223" y="64999"/>
                      <a:pt x="269052" y="70295"/>
                    </a:cubicBezTo>
                    <a:cubicBezTo>
                      <a:pt x="277872" y="74657"/>
                      <a:pt x="285427" y="81220"/>
                      <a:pt x="291006" y="89345"/>
                    </a:cubicBezTo>
                    <a:cubicBezTo>
                      <a:pt x="294684" y="95288"/>
                      <a:pt x="295843" y="102451"/>
                      <a:pt x="294237" y="109252"/>
                    </a:cubicBezTo>
                    <a:cubicBezTo>
                      <a:pt x="292004" y="116719"/>
                      <a:pt x="287879" y="123482"/>
                      <a:pt x="282262" y="128873"/>
                    </a:cubicBezTo>
                    <a:cubicBezTo>
                      <a:pt x="275287" y="135903"/>
                      <a:pt x="267503" y="142075"/>
                      <a:pt x="259073" y="147257"/>
                    </a:cubicBezTo>
                    <a:lnTo>
                      <a:pt x="291386" y="166307"/>
                    </a:lnTo>
                    <a:lnTo>
                      <a:pt x="273804" y="176498"/>
                    </a:lnTo>
                    <a:lnTo>
                      <a:pt x="241206" y="157448"/>
                    </a:lnTo>
                    <a:cubicBezTo>
                      <a:pt x="225677" y="165116"/>
                      <a:pt x="209444" y="171279"/>
                      <a:pt x="192737" y="175832"/>
                    </a:cubicBezTo>
                    <a:cubicBezTo>
                      <a:pt x="175212" y="180670"/>
                      <a:pt x="157316" y="184013"/>
                      <a:pt x="139230" y="185833"/>
                    </a:cubicBezTo>
                    <a:lnTo>
                      <a:pt x="122219" y="154972"/>
                    </a:lnTo>
                    <a:cubicBezTo>
                      <a:pt x="126990" y="154848"/>
                      <a:pt x="131751" y="154467"/>
                      <a:pt x="136474" y="153829"/>
                    </a:cubicBezTo>
                    <a:cubicBezTo>
                      <a:pt x="142842" y="153067"/>
                      <a:pt x="149970" y="151924"/>
                      <a:pt x="157763" y="150209"/>
                    </a:cubicBezTo>
                    <a:cubicBezTo>
                      <a:pt x="165556" y="148495"/>
                      <a:pt x="173824" y="146399"/>
                      <a:pt x="182568" y="143828"/>
                    </a:cubicBezTo>
                    <a:cubicBezTo>
                      <a:pt x="191064" y="141275"/>
                      <a:pt x="199351" y="138093"/>
                      <a:pt x="207373" y="134303"/>
                    </a:cubicBezTo>
                    <a:lnTo>
                      <a:pt x="156907" y="105061"/>
                    </a:lnTo>
                    <a:lnTo>
                      <a:pt x="150255" y="107347"/>
                    </a:lnTo>
                    <a:cubicBezTo>
                      <a:pt x="148069" y="108109"/>
                      <a:pt x="145693" y="108775"/>
                      <a:pt x="143317" y="109442"/>
                    </a:cubicBezTo>
                    <a:cubicBezTo>
                      <a:pt x="130677" y="113633"/>
                      <a:pt x="118987" y="116967"/>
                      <a:pt x="108438" y="118967"/>
                    </a:cubicBezTo>
                    <a:cubicBezTo>
                      <a:pt x="98640" y="121244"/>
                      <a:pt x="88651" y="122577"/>
                      <a:pt x="78596" y="122968"/>
                    </a:cubicBezTo>
                    <a:cubicBezTo>
                      <a:pt x="69748" y="123234"/>
                      <a:pt x="60910" y="122406"/>
                      <a:pt x="52271" y="120491"/>
                    </a:cubicBezTo>
                    <a:cubicBezTo>
                      <a:pt x="43746" y="118501"/>
                      <a:pt x="35554" y="115300"/>
                      <a:pt x="27941" y="110966"/>
                    </a:cubicBezTo>
                    <a:cubicBezTo>
                      <a:pt x="19597" y="106585"/>
                      <a:pt x="12355" y="100365"/>
                      <a:pt x="6748" y="92774"/>
                    </a:cubicBezTo>
                    <a:cubicBezTo>
                      <a:pt x="2690" y="87068"/>
                      <a:pt x="675" y="80153"/>
                      <a:pt x="1045" y="73152"/>
                    </a:cubicBezTo>
                    <a:cubicBezTo>
                      <a:pt x="1825" y="65865"/>
                      <a:pt x="4733" y="58979"/>
                      <a:pt x="9409" y="53340"/>
                    </a:cubicBezTo>
                    <a:cubicBezTo>
                      <a:pt x="15254" y="45958"/>
                      <a:pt x="22210" y="39529"/>
                      <a:pt x="30032" y="34290"/>
                    </a:cubicBezTo>
                    <a:lnTo>
                      <a:pt x="0" y="16954"/>
                    </a:lnTo>
                    <a:lnTo>
                      <a:pt x="17677" y="6763"/>
                    </a:lnTo>
                    <a:lnTo>
                      <a:pt x="47329" y="23908"/>
                    </a:lnTo>
                    <a:cubicBezTo>
                      <a:pt x="61242" y="16993"/>
                      <a:pt x="75869" y="11621"/>
                      <a:pt x="90951" y="7906"/>
                    </a:cubicBezTo>
                    <a:cubicBezTo>
                      <a:pt x="105283" y="4239"/>
                      <a:pt x="119862" y="1591"/>
                      <a:pt x="134574" y="0"/>
                    </a:cubicBezTo>
                    <a:close/>
                    <a:moveTo>
                      <a:pt x="63200" y="83725"/>
                    </a:moveTo>
                    <a:cubicBezTo>
                      <a:pt x="69881" y="87563"/>
                      <a:pt x="77589" y="89230"/>
                      <a:pt x="85249" y="88487"/>
                    </a:cubicBezTo>
                    <a:cubicBezTo>
                      <a:pt x="95532" y="87268"/>
                      <a:pt x="105663" y="84963"/>
                      <a:pt x="115471" y="81629"/>
                    </a:cubicBezTo>
                    <a:lnTo>
                      <a:pt x="67952" y="54102"/>
                    </a:lnTo>
                    <a:cubicBezTo>
                      <a:pt x="50180" y="65532"/>
                      <a:pt x="48849" y="75438"/>
                      <a:pt x="63200" y="83725"/>
                    </a:cubicBezTo>
                    <a:close/>
                    <a:moveTo>
                      <a:pt x="229992" y="97822"/>
                    </a:moveTo>
                    <a:cubicBezTo>
                      <a:pt x="222750" y="93840"/>
                      <a:pt x="214405" y="92335"/>
                      <a:pt x="206232" y="93536"/>
                    </a:cubicBezTo>
                    <a:cubicBezTo>
                      <a:pt x="194989" y="95040"/>
                      <a:pt x="183898" y="97498"/>
                      <a:pt x="173064" y="100870"/>
                    </a:cubicBezTo>
                    <a:lnTo>
                      <a:pt x="220583" y="128207"/>
                    </a:lnTo>
                    <a:cubicBezTo>
                      <a:pt x="240256" y="115729"/>
                      <a:pt x="243677" y="105537"/>
                      <a:pt x="229992" y="97822"/>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0" name="Google Shape;1330;p22"/>
              <p:cNvSpPr/>
              <p:nvPr/>
            </p:nvSpPr>
            <p:spPr>
              <a:xfrm>
                <a:off x="6058745" y="3126009"/>
                <a:ext cx="19007" cy="25526"/>
              </a:xfrm>
              <a:custGeom>
                <a:avLst/>
                <a:gdLst/>
                <a:ahLst/>
                <a:cxnLst/>
                <a:rect l="l" t="t" r="r" b="b"/>
                <a:pathLst>
                  <a:path w="19007" h="25526" extrusionOk="0">
                    <a:moveTo>
                      <a:pt x="0" y="17240"/>
                    </a:moveTo>
                    <a:cubicBezTo>
                      <a:pt x="0" y="16002"/>
                      <a:pt x="0" y="0"/>
                      <a:pt x="0" y="0"/>
                    </a:cubicBezTo>
                    <a:lnTo>
                      <a:pt x="19008" y="12573"/>
                    </a:lnTo>
                    <a:lnTo>
                      <a:pt x="10549" y="25527"/>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1" name="Google Shape;1331;p22"/>
              <p:cNvSpPr/>
              <p:nvPr/>
            </p:nvSpPr>
            <p:spPr>
              <a:xfrm>
                <a:off x="6185905" y="3137249"/>
                <a:ext cx="42006" cy="19716"/>
              </a:xfrm>
              <a:custGeom>
                <a:avLst/>
                <a:gdLst/>
                <a:ahLst/>
                <a:cxnLst/>
                <a:rect l="l" t="t" r="r" b="b"/>
                <a:pathLst>
                  <a:path w="42006" h="19716" extrusionOk="0">
                    <a:moveTo>
                      <a:pt x="42007" y="17145"/>
                    </a:moveTo>
                    <a:lnTo>
                      <a:pt x="42007" y="0"/>
                    </a:lnTo>
                    <a:lnTo>
                      <a:pt x="0" y="3143"/>
                    </a:lnTo>
                    <a:lnTo>
                      <a:pt x="24140" y="19717"/>
                    </a:lnTo>
                    <a:lnTo>
                      <a:pt x="42007"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2" name="Google Shape;1332;p22"/>
              <p:cNvSpPr/>
              <p:nvPr/>
            </p:nvSpPr>
            <p:spPr>
              <a:xfrm>
                <a:off x="6199971" y="3074003"/>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3" name="Google Shape;1333;p22"/>
              <p:cNvSpPr/>
              <p:nvPr/>
            </p:nvSpPr>
            <p:spPr>
              <a:xfrm>
                <a:off x="6100751" y="3080384"/>
                <a:ext cx="47423" cy="33147"/>
              </a:xfrm>
              <a:custGeom>
                <a:avLst/>
                <a:gdLst/>
                <a:ahLst/>
                <a:cxnLst/>
                <a:rect l="l" t="t" r="r" b="b"/>
                <a:pathLst>
                  <a:path w="47423" h="33147" extrusionOk="0">
                    <a:moveTo>
                      <a:pt x="0" y="10097"/>
                    </a:moveTo>
                    <a:lnTo>
                      <a:pt x="10454" y="0"/>
                    </a:lnTo>
                    <a:lnTo>
                      <a:pt x="47424" y="25622"/>
                    </a:lnTo>
                    <a:lnTo>
                      <a:pt x="45143" y="33147"/>
                    </a:lnTo>
                    <a:cubicBezTo>
                      <a:pt x="45143" y="33147"/>
                      <a:pt x="17582" y="21431"/>
                      <a:pt x="16632" y="20765"/>
                    </a:cubicBezTo>
                    <a:cubicBezTo>
                      <a:pt x="15681" y="20098"/>
                      <a:pt x="0" y="10097"/>
                      <a:pt x="0" y="10097"/>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4" name="Google Shape;1334;p22"/>
              <p:cNvSpPr/>
              <p:nvPr/>
            </p:nvSpPr>
            <p:spPr>
              <a:xfrm>
                <a:off x="6004573" y="3025235"/>
                <a:ext cx="58733" cy="38957"/>
              </a:xfrm>
              <a:custGeom>
                <a:avLst/>
                <a:gdLst/>
                <a:ahLst/>
                <a:cxnLst/>
                <a:rect l="l" t="t" r="r" b="b"/>
                <a:pathLst>
                  <a:path w="58733" h="38957" extrusionOk="0">
                    <a:moveTo>
                      <a:pt x="0" y="11049"/>
                    </a:moveTo>
                    <a:lnTo>
                      <a:pt x="48659" y="38957"/>
                    </a:lnTo>
                    <a:lnTo>
                      <a:pt x="58733" y="31623"/>
                    </a:lnTo>
                    <a:cubicBezTo>
                      <a:pt x="58733" y="31623"/>
                      <a:pt x="52556" y="24575"/>
                      <a:pt x="52081" y="23908"/>
                    </a:cubicBezTo>
                    <a:cubicBezTo>
                      <a:pt x="47699" y="18869"/>
                      <a:pt x="42567" y="14526"/>
                      <a:pt x="36875" y="11049"/>
                    </a:cubicBezTo>
                    <a:cubicBezTo>
                      <a:pt x="33168" y="10382"/>
                      <a:pt x="9979" y="0"/>
                      <a:pt x="9979" y="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5" name="Google Shape;1335;p22"/>
              <p:cNvSpPr/>
              <p:nvPr/>
            </p:nvSpPr>
            <p:spPr>
              <a:xfrm>
                <a:off x="6058745" y="2994088"/>
                <a:ext cx="27275" cy="24479"/>
              </a:xfrm>
              <a:custGeom>
                <a:avLst/>
                <a:gdLst/>
                <a:ahLst/>
                <a:cxnLst/>
                <a:rect l="l" t="t" r="r" b="b"/>
                <a:pathLst>
                  <a:path w="27275" h="24479" extrusionOk="0">
                    <a:moveTo>
                      <a:pt x="27276" y="24479"/>
                    </a:moveTo>
                    <a:lnTo>
                      <a:pt x="27276" y="7334"/>
                    </a:lnTo>
                    <a:lnTo>
                      <a:pt x="4847" y="0"/>
                    </a:lnTo>
                    <a:lnTo>
                      <a:pt x="0" y="13430"/>
                    </a:lnTo>
                    <a:lnTo>
                      <a:pt x="1140" y="19621"/>
                    </a:lnTo>
                    <a:lnTo>
                      <a:pt x="27276" y="2447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6" name="Google Shape;1336;p22"/>
              <p:cNvSpPr/>
              <p:nvPr/>
            </p:nvSpPr>
            <p:spPr>
              <a:xfrm>
                <a:off x="5936526" y="2989040"/>
                <a:ext cx="26135" cy="19431"/>
              </a:xfrm>
              <a:custGeom>
                <a:avLst/>
                <a:gdLst/>
                <a:ahLst/>
                <a:cxnLst/>
                <a:rect l="l" t="t" r="r" b="b"/>
                <a:pathLst>
                  <a:path w="26135" h="19431" extrusionOk="0">
                    <a:moveTo>
                      <a:pt x="0" y="17145"/>
                    </a:moveTo>
                    <a:lnTo>
                      <a:pt x="0" y="0"/>
                    </a:lnTo>
                    <a:lnTo>
                      <a:pt x="26135" y="2762"/>
                    </a:lnTo>
                    <a:lnTo>
                      <a:pt x="17677" y="19431"/>
                    </a:lnTo>
                    <a:lnTo>
                      <a:pt x="0"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7" name="Google Shape;1337;p22"/>
              <p:cNvSpPr/>
              <p:nvPr/>
            </p:nvSpPr>
            <p:spPr>
              <a:xfrm>
                <a:off x="5937476" y="3046571"/>
                <a:ext cx="30221" cy="30289"/>
              </a:xfrm>
              <a:custGeom>
                <a:avLst/>
                <a:gdLst/>
                <a:ahLst/>
                <a:cxnLst/>
                <a:rect l="l" t="t" r="r" b="b"/>
                <a:pathLst>
                  <a:path w="30221" h="30289" extrusionOk="0">
                    <a:moveTo>
                      <a:pt x="0" y="17907"/>
                    </a:moveTo>
                    <a:cubicBezTo>
                      <a:pt x="0" y="17907"/>
                      <a:pt x="0" y="0"/>
                      <a:pt x="0" y="0"/>
                    </a:cubicBezTo>
                    <a:lnTo>
                      <a:pt x="30222" y="0"/>
                    </a:lnTo>
                    <a:lnTo>
                      <a:pt x="22999" y="16002"/>
                    </a:lnTo>
                    <a:lnTo>
                      <a:pt x="9979" y="3028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8" name="Google Shape;1338;p22"/>
              <p:cNvSpPr/>
              <p:nvPr/>
            </p:nvSpPr>
            <p:spPr>
              <a:xfrm>
                <a:off x="5936526" y="2971514"/>
                <a:ext cx="294948" cy="185546"/>
              </a:xfrm>
              <a:custGeom>
                <a:avLst/>
                <a:gdLst/>
                <a:ahLst/>
                <a:cxnLst/>
                <a:rect l="l" t="t" r="r" b="b"/>
                <a:pathLst>
                  <a:path w="294948" h="185546" extrusionOk="0">
                    <a:moveTo>
                      <a:pt x="149495" y="29908"/>
                    </a:moveTo>
                    <a:cubicBezTo>
                      <a:pt x="145608" y="29899"/>
                      <a:pt x="141730" y="30223"/>
                      <a:pt x="137900" y="30861"/>
                    </a:cubicBezTo>
                    <a:cubicBezTo>
                      <a:pt x="132768" y="31623"/>
                      <a:pt x="126876" y="32671"/>
                      <a:pt x="120413" y="34004"/>
                    </a:cubicBezTo>
                    <a:cubicBezTo>
                      <a:pt x="113950" y="35338"/>
                      <a:pt x="107298" y="37052"/>
                      <a:pt x="100360" y="39148"/>
                    </a:cubicBezTo>
                    <a:cubicBezTo>
                      <a:pt x="93565" y="41196"/>
                      <a:pt x="86922" y="43748"/>
                      <a:pt x="80497" y="46768"/>
                    </a:cubicBezTo>
                    <a:lnTo>
                      <a:pt x="131342" y="76105"/>
                    </a:lnTo>
                    <a:lnTo>
                      <a:pt x="140846" y="72866"/>
                    </a:lnTo>
                    <a:cubicBezTo>
                      <a:pt x="153771" y="68580"/>
                      <a:pt x="165936" y="64960"/>
                      <a:pt x="177341" y="61913"/>
                    </a:cubicBezTo>
                    <a:cubicBezTo>
                      <a:pt x="188137" y="59065"/>
                      <a:pt x="199180" y="57255"/>
                      <a:pt x="210319" y="56483"/>
                    </a:cubicBezTo>
                    <a:cubicBezTo>
                      <a:pt x="220440" y="55874"/>
                      <a:pt x="230600" y="56579"/>
                      <a:pt x="240541" y="58579"/>
                    </a:cubicBezTo>
                    <a:cubicBezTo>
                      <a:pt x="250586" y="60751"/>
                      <a:pt x="260214" y="64551"/>
                      <a:pt x="269052" y="69818"/>
                    </a:cubicBezTo>
                    <a:cubicBezTo>
                      <a:pt x="277853" y="74219"/>
                      <a:pt x="285399" y="80772"/>
                      <a:pt x="291006" y="88868"/>
                    </a:cubicBezTo>
                    <a:cubicBezTo>
                      <a:pt x="294693" y="94802"/>
                      <a:pt x="295853" y="101975"/>
                      <a:pt x="294237" y="108775"/>
                    </a:cubicBezTo>
                    <a:cubicBezTo>
                      <a:pt x="292004" y="116243"/>
                      <a:pt x="287879" y="123006"/>
                      <a:pt x="282262" y="128397"/>
                    </a:cubicBezTo>
                    <a:cubicBezTo>
                      <a:pt x="275363" y="135484"/>
                      <a:pt x="267646" y="141722"/>
                      <a:pt x="259263" y="146971"/>
                    </a:cubicBezTo>
                    <a:lnTo>
                      <a:pt x="291576" y="166021"/>
                    </a:lnTo>
                    <a:lnTo>
                      <a:pt x="273994" y="176213"/>
                    </a:lnTo>
                    <a:lnTo>
                      <a:pt x="241396" y="157163"/>
                    </a:lnTo>
                    <a:cubicBezTo>
                      <a:pt x="225857" y="164802"/>
                      <a:pt x="209635" y="170926"/>
                      <a:pt x="192927" y="175450"/>
                    </a:cubicBezTo>
                    <a:cubicBezTo>
                      <a:pt x="175421" y="180365"/>
                      <a:pt x="157516" y="183747"/>
                      <a:pt x="139421" y="185547"/>
                    </a:cubicBezTo>
                    <a:lnTo>
                      <a:pt x="122409" y="154876"/>
                    </a:lnTo>
                    <a:cubicBezTo>
                      <a:pt x="127180" y="154800"/>
                      <a:pt x="131932" y="154448"/>
                      <a:pt x="136664" y="153829"/>
                    </a:cubicBezTo>
                    <a:cubicBezTo>
                      <a:pt x="143032" y="153067"/>
                      <a:pt x="150160" y="151829"/>
                      <a:pt x="157953" y="150114"/>
                    </a:cubicBezTo>
                    <a:cubicBezTo>
                      <a:pt x="165746" y="148400"/>
                      <a:pt x="174014" y="146304"/>
                      <a:pt x="182758" y="143828"/>
                    </a:cubicBezTo>
                    <a:cubicBezTo>
                      <a:pt x="191254" y="141275"/>
                      <a:pt x="199542" y="138093"/>
                      <a:pt x="207563" y="134303"/>
                    </a:cubicBezTo>
                    <a:lnTo>
                      <a:pt x="156907" y="105061"/>
                    </a:lnTo>
                    <a:lnTo>
                      <a:pt x="150255" y="107442"/>
                    </a:lnTo>
                    <a:lnTo>
                      <a:pt x="143317" y="109538"/>
                    </a:lnTo>
                    <a:cubicBezTo>
                      <a:pt x="130677" y="113729"/>
                      <a:pt x="118987" y="116967"/>
                      <a:pt x="108438" y="119063"/>
                    </a:cubicBezTo>
                    <a:cubicBezTo>
                      <a:pt x="98640" y="121339"/>
                      <a:pt x="88651" y="122672"/>
                      <a:pt x="78596" y="123063"/>
                    </a:cubicBezTo>
                    <a:cubicBezTo>
                      <a:pt x="69748" y="123425"/>
                      <a:pt x="60900" y="122587"/>
                      <a:pt x="52271" y="120587"/>
                    </a:cubicBezTo>
                    <a:cubicBezTo>
                      <a:pt x="43736" y="118643"/>
                      <a:pt x="35535" y="115434"/>
                      <a:pt x="27941" y="111062"/>
                    </a:cubicBezTo>
                    <a:cubicBezTo>
                      <a:pt x="19616" y="106651"/>
                      <a:pt x="12374" y="100432"/>
                      <a:pt x="6748" y="92869"/>
                    </a:cubicBezTo>
                    <a:cubicBezTo>
                      <a:pt x="2690" y="87163"/>
                      <a:pt x="675" y="80248"/>
                      <a:pt x="1045" y="73247"/>
                    </a:cubicBezTo>
                    <a:cubicBezTo>
                      <a:pt x="1815" y="65961"/>
                      <a:pt x="4723" y="59065"/>
                      <a:pt x="9409" y="53435"/>
                    </a:cubicBezTo>
                    <a:cubicBezTo>
                      <a:pt x="15254" y="46053"/>
                      <a:pt x="22210" y="39624"/>
                      <a:pt x="30032" y="34385"/>
                    </a:cubicBezTo>
                    <a:lnTo>
                      <a:pt x="0" y="17050"/>
                    </a:lnTo>
                    <a:lnTo>
                      <a:pt x="17677" y="6858"/>
                    </a:lnTo>
                    <a:lnTo>
                      <a:pt x="47329" y="24003"/>
                    </a:lnTo>
                    <a:cubicBezTo>
                      <a:pt x="61242" y="17050"/>
                      <a:pt x="75869" y="11659"/>
                      <a:pt x="90951" y="7906"/>
                    </a:cubicBezTo>
                    <a:cubicBezTo>
                      <a:pt x="105292" y="4286"/>
                      <a:pt x="119871" y="1638"/>
                      <a:pt x="134574" y="0"/>
                    </a:cubicBezTo>
                    <a:close/>
                    <a:moveTo>
                      <a:pt x="63200" y="83249"/>
                    </a:moveTo>
                    <a:cubicBezTo>
                      <a:pt x="69862" y="87125"/>
                      <a:pt x="77579" y="88792"/>
                      <a:pt x="85249" y="88011"/>
                    </a:cubicBezTo>
                    <a:cubicBezTo>
                      <a:pt x="95532" y="86830"/>
                      <a:pt x="105663" y="84563"/>
                      <a:pt x="115471" y="81248"/>
                    </a:cubicBezTo>
                    <a:lnTo>
                      <a:pt x="67952" y="53721"/>
                    </a:lnTo>
                    <a:cubicBezTo>
                      <a:pt x="50180" y="65151"/>
                      <a:pt x="48849" y="74962"/>
                      <a:pt x="63200" y="83249"/>
                    </a:cubicBezTo>
                    <a:close/>
                    <a:moveTo>
                      <a:pt x="229992" y="97250"/>
                    </a:moveTo>
                    <a:cubicBezTo>
                      <a:pt x="222759" y="93231"/>
                      <a:pt x="214405" y="91726"/>
                      <a:pt x="206232" y="92964"/>
                    </a:cubicBezTo>
                    <a:cubicBezTo>
                      <a:pt x="194980" y="94421"/>
                      <a:pt x="183879" y="96879"/>
                      <a:pt x="173064" y="100298"/>
                    </a:cubicBezTo>
                    <a:lnTo>
                      <a:pt x="220583" y="127635"/>
                    </a:lnTo>
                    <a:cubicBezTo>
                      <a:pt x="240541" y="115253"/>
                      <a:pt x="243677" y="105127"/>
                      <a:pt x="229992" y="97250"/>
                    </a:cubicBezTo>
                    <a:close/>
                  </a:path>
                </a:pathLst>
              </a:custGeom>
              <a:solidFill>
                <a:srgbClr val="F9CA06"/>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39" name="Google Shape;1339;p22"/>
            <p:cNvGrpSpPr/>
            <p:nvPr/>
          </p:nvGrpSpPr>
          <p:grpSpPr>
            <a:xfrm>
              <a:off x="3799020" y="4220685"/>
              <a:ext cx="883852" cy="621125"/>
              <a:chOff x="5608645" y="4962810"/>
              <a:chExt cx="883852" cy="621125"/>
            </a:xfrm>
          </p:grpSpPr>
          <p:sp>
            <p:nvSpPr>
              <p:cNvPr id="1340" name="Google Shape;1340;p22"/>
              <p:cNvSpPr/>
              <p:nvPr/>
            </p:nvSpPr>
            <p:spPr>
              <a:xfrm>
                <a:off x="5608645" y="5072443"/>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1" name="Google Shape;1341;p22"/>
              <p:cNvSpPr/>
              <p:nvPr/>
            </p:nvSpPr>
            <p:spPr>
              <a:xfrm>
                <a:off x="5608835" y="5215508"/>
                <a:ext cx="87244" cy="116490"/>
              </a:xfrm>
              <a:custGeom>
                <a:avLst/>
                <a:gdLst/>
                <a:ahLst/>
                <a:cxnLst/>
                <a:rect l="l" t="t" r="r" b="b"/>
                <a:pathLst>
                  <a:path w="87244" h="116490" extrusionOk="0">
                    <a:moveTo>
                      <a:pt x="0" y="116491"/>
                    </a:moveTo>
                    <a:lnTo>
                      <a:pt x="0" y="0"/>
                    </a:lnTo>
                    <a:lnTo>
                      <a:pt x="87245" y="77914"/>
                    </a:lnTo>
                    <a:lnTo>
                      <a:pt x="0" y="116491"/>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2" name="Google Shape;1342;p22"/>
              <p:cNvSpPr/>
              <p:nvPr/>
            </p:nvSpPr>
            <p:spPr>
              <a:xfrm>
                <a:off x="6425971" y="5218557"/>
                <a:ext cx="66526" cy="157067"/>
              </a:xfrm>
              <a:custGeom>
                <a:avLst/>
                <a:gdLst/>
                <a:ahLst/>
                <a:cxnLst/>
                <a:rect l="l" t="t"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3" name="Google Shape;1343;p22"/>
              <p:cNvSpPr/>
              <p:nvPr/>
            </p:nvSpPr>
            <p:spPr>
              <a:xfrm>
                <a:off x="5608645" y="496281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4" name="Google Shape;1344;p22"/>
              <p:cNvSpPr/>
              <p:nvPr/>
            </p:nvSpPr>
            <p:spPr>
              <a:xfrm>
                <a:off x="5734818" y="5032438"/>
                <a:ext cx="632517" cy="366093"/>
              </a:xfrm>
              <a:custGeom>
                <a:avLst/>
                <a:gdLst/>
                <a:ahLst/>
                <a:cxnLst/>
                <a:rect l="l" t="t" r="r" b="b"/>
                <a:pathLst>
                  <a:path w="632517" h="366093" extrusionOk="0">
                    <a:moveTo>
                      <a:pt x="632040" y="194024"/>
                    </a:moveTo>
                    <a:cubicBezTo>
                      <a:pt x="627573" y="237077"/>
                      <a:pt x="596971" y="279749"/>
                      <a:pt x="539948" y="312515"/>
                    </a:cubicBezTo>
                    <a:cubicBezTo>
                      <a:pt x="416399" y="383953"/>
                      <a:pt x="216154" y="383953"/>
                      <a:pt x="92510" y="312515"/>
                    </a:cubicBezTo>
                    <a:cubicBezTo>
                      <a:pt x="35487" y="279559"/>
                      <a:pt x="4980" y="237077"/>
                      <a:pt x="608" y="194024"/>
                    </a:cubicBezTo>
                    <a:cubicBezTo>
                      <a:pt x="-4809" y="143637"/>
                      <a:pt x="25983" y="92107"/>
                      <a:pt x="92510" y="53721"/>
                    </a:cubicBezTo>
                    <a:cubicBezTo>
                      <a:pt x="216059" y="-17907"/>
                      <a:pt x="416399" y="-17907"/>
                      <a:pt x="539948" y="53721"/>
                    </a:cubicBezTo>
                    <a:cubicBezTo>
                      <a:pt x="606094" y="92012"/>
                      <a:pt x="636792" y="143637"/>
                      <a:pt x="632040" y="194024"/>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5" name="Google Shape;1345;p22"/>
              <p:cNvSpPr/>
              <p:nvPr/>
            </p:nvSpPr>
            <p:spPr>
              <a:xfrm>
                <a:off x="5735426" y="5054346"/>
                <a:ext cx="631431" cy="344185"/>
              </a:xfrm>
              <a:custGeom>
                <a:avLst/>
                <a:gdLst/>
                <a:ahLst/>
                <a:cxnLst/>
                <a:rect l="l" t="t" r="r" b="b"/>
                <a:pathLst>
                  <a:path w="631431" h="344185" extrusionOk="0">
                    <a:moveTo>
                      <a:pt x="631432" y="172117"/>
                    </a:moveTo>
                    <a:cubicBezTo>
                      <a:pt x="626965" y="215170"/>
                      <a:pt x="596363" y="257842"/>
                      <a:pt x="539340" y="290608"/>
                    </a:cubicBezTo>
                    <a:cubicBezTo>
                      <a:pt x="415791" y="362045"/>
                      <a:pt x="215546"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5887" y="86677"/>
                      <a:pt x="626490" y="129064"/>
                      <a:pt x="631432" y="172117"/>
                    </a:cubicBezTo>
                    <a:close/>
                  </a:path>
                </a:pathLst>
              </a:custGeom>
              <a:solidFill>
                <a:srgbClr val="E8A30A"/>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6" name="Google Shape;1346;p22"/>
              <p:cNvSpPr/>
              <p:nvPr/>
            </p:nvSpPr>
            <p:spPr>
              <a:xfrm>
                <a:off x="5896325" y="5137308"/>
                <a:ext cx="295037" cy="184784"/>
              </a:xfrm>
              <a:custGeom>
                <a:avLst/>
                <a:gdLst/>
                <a:ahLst/>
                <a:cxnLst/>
                <a:rect l="l" t="t" r="r" b="b"/>
                <a:pathLst>
                  <a:path w="295037" h="184784" extrusionOk="0">
                    <a:moveTo>
                      <a:pt x="149590" y="29242"/>
                    </a:moveTo>
                    <a:cubicBezTo>
                      <a:pt x="145702" y="29232"/>
                      <a:pt x="141825" y="29556"/>
                      <a:pt x="137995" y="30194"/>
                    </a:cubicBezTo>
                    <a:cubicBezTo>
                      <a:pt x="132863" y="30956"/>
                      <a:pt x="126971" y="32004"/>
                      <a:pt x="120603" y="33338"/>
                    </a:cubicBezTo>
                    <a:cubicBezTo>
                      <a:pt x="114235" y="34671"/>
                      <a:pt x="107393" y="36481"/>
                      <a:pt x="100455" y="38576"/>
                    </a:cubicBezTo>
                    <a:cubicBezTo>
                      <a:pt x="93660" y="40595"/>
                      <a:pt x="87017" y="43110"/>
                      <a:pt x="80592" y="46101"/>
                    </a:cubicBezTo>
                    <a:lnTo>
                      <a:pt x="131437" y="75533"/>
                    </a:lnTo>
                    <a:lnTo>
                      <a:pt x="140941" y="72295"/>
                    </a:lnTo>
                    <a:cubicBezTo>
                      <a:pt x="153866" y="68008"/>
                      <a:pt x="166031" y="64294"/>
                      <a:pt x="177531" y="61341"/>
                    </a:cubicBezTo>
                    <a:cubicBezTo>
                      <a:pt x="188279" y="58398"/>
                      <a:pt x="199294" y="56579"/>
                      <a:pt x="210414" y="55912"/>
                    </a:cubicBezTo>
                    <a:cubicBezTo>
                      <a:pt x="220535" y="55226"/>
                      <a:pt x="230695" y="55893"/>
                      <a:pt x="240636" y="57912"/>
                    </a:cubicBezTo>
                    <a:cubicBezTo>
                      <a:pt x="250691" y="60122"/>
                      <a:pt x="260318" y="63951"/>
                      <a:pt x="269147" y="69247"/>
                    </a:cubicBezTo>
                    <a:cubicBezTo>
                      <a:pt x="277948" y="73647"/>
                      <a:pt x="285503" y="80200"/>
                      <a:pt x="291101" y="88297"/>
                    </a:cubicBezTo>
                    <a:cubicBezTo>
                      <a:pt x="294779" y="94240"/>
                      <a:pt x="295938" y="101403"/>
                      <a:pt x="294332" y="108204"/>
                    </a:cubicBezTo>
                    <a:cubicBezTo>
                      <a:pt x="292118" y="115681"/>
                      <a:pt x="287993" y="122444"/>
                      <a:pt x="282357" y="127825"/>
                    </a:cubicBezTo>
                    <a:cubicBezTo>
                      <a:pt x="275382" y="134855"/>
                      <a:pt x="267598" y="141027"/>
                      <a:pt x="259168" y="146209"/>
                    </a:cubicBezTo>
                    <a:lnTo>
                      <a:pt x="291481" y="165259"/>
                    </a:lnTo>
                    <a:lnTo>
                      <a:pt x="273899" y="175450"/>
                    </a:lnTo>
                    <a:lnTo>
                      <a:pt x="241301" y="156400"/>
                    </a:lnTo>
                    <a:cubicBezTo>
                      <a:pt x="225772" y="164068"/>
                      <a:pt x="209539" y="170231"/>
                      <a:pt x="192832" y="174784"/>
                    </a:cubicBezTo>
                    <a:cubicBezTo>
                      <a:pt x="175307" y="179622"/>
                      <a:pt x="157411" y="182966"/>
                      <a:pt x="139325" y="184785"/>
                    </a:cubicBezTo>
                    <a:lnTo>
                      <a:pt x="122314" y="154210"/>
                    </a:lnTo>
                    <a:cubicBezTo>
                      <a:pt x="127085" y="154086"/>
                      <a:pt x="131846" y="153705"/>
                      <a:pt x="136569" y="153067"/>
                    </a:cubicBezTo>
                    <a:cubicBezTo>
                      <a:pt x="143726" y="152257"/>
                      <a:pt x="150834" y="151047"/>
                      <a:pt x="157858" y="149447"/>
                    </a:cubicBezTo>
                    <a:cubicBezTo>
                      <a:pt x="165651" y="147733"/>
                      <a:pt x="174014" y="145637"/>
                      <a:pt x="182663" y="143065"/>
                    </a:cubicBezTo>
                    <a:cubicBezTo>
                      <a:pt x="191159" y="140513"/>
                      <a:pt x="199446" y="137331"/>
                      <a:pt x="207468" y="133540"/>
                    </a:cubicBezTo>
                    <a:lnTo>
                      <a:pt x="156907" y="104584"/>
                    </a:lnTo>
                    <a:lnTo>
                      <a:pt x="150255" y="106871"/>
                    </a:lnTo>
                    <a:lnTo>
                      <a:pt x="143412" y="108966"/>
                    </a:lnTo>
                    <a:cubicBezTo>
                      <a:pt x="130677" y="113157"/>
                      <a:pt x="118987" y="116491"/>
                      <a:pt x="108438" y="118491"/>
                    </a:cubicBezTo>
                    <a:cubicBezTo>
                      <a:pt x="98640" y="120767"/>
                      <a:pt x="88651" y="122111"/>
                      <a:pt x="78596" y="122491"/>
                    </a:cubicBezTo>
                    <a:cubicBezTo>
                      <a:pt x="69805" y="122968"/>
                      <a:pt x="60986" y="122291"/>
                      <a:pt x="52366" y="120491"/>
                    </a:cubicBezTo>
                    <a:cubicBezTo>
                      <a:pt x="43793" y="118567"/>
                      <a:pt x="35563" y="115357"/>
                      <a:pt x="27941" y="110966"/>
                    </a:cubicBezTo>
                    <a:cubicBezTo>
                      <a:pt x="19597" y="106585"/>
                      <a:pt x="12355" y="100365"/>
                      <a:pt x="6748" y="92773"/>
                    </a:cubicBezTo>
                    <a:cubicBezTo>
                      <a:pt x="2670" y="87078"/>
                      <a:pt x="656" y="80153"/>
                      <a:pt x="1045" y="73152"/>
                    </a:cubicBezTo>
                    <a:cubicBezTo>
                      <a:pt x="1825" y="65865"/>
                      <a:pt x="4733" y="58979"/>
                      <a:pt x="9409" y="53340"/>
                    </a:cubicBezTo>
                    <a:cubicBezTo>
                      <a:pt x="15254" y="45958"/>
                      <a:pt x="22210" y="39529"/>
                      <a:pt x="30032" y="34290"/>
                    </a:cubicBezTo>
                    <a:lnTo>
                      <a:pt x="0" y="16954"/>
                    </a:lnTo>
                    <a:lnTo>
                      <a:pt x="17677" y="6763"/>
                    </a:lnTo>
                    <a:lnTo>
                      <a:pt x="47329" y="23908"/>
                    </a:lnTo>
                    <a:cubicBezTo>
                      <a:pt x="61242" y="16993"/>
                      <a:pt x="75869" y="11621"/>
                      <a:pt x="90951" y="7906"/>
                    </a:cubicBezTo>
                    <a:cubicBezTo>
                      <a:pt x="105283" y="4239"/>
                      <a:pt x="119862" y="1591"/>
                      <a:pt x="134574" y="0"/>
                    </a:cubicBezTo>
                    <a:close/>
                    <a:moveTo>
                      <a:pt x="63295" y="82391"/>
                    </a:moveTo>
                    <a:cubicBezTo>
                      <a:pt x="69976" y="86230"/>
                      <a:pt x="77684" y="87897"/>
                      <a:pt x="85344" y="87154"/>
                    </a:cubicBezTo>
                    <a:cubicBezTo>
                      <a:pt x="95627" y="85935"/>
                      <a:pt x="105758" y="83629"/>
                      <a:pt x="115566" y="80296"/>
                    </a:cubicBezTo>
                    <a:lnTo>
                      <a:pt x="68047" y="52769"/>
                    </a:lnTo>
                    <a:cubicBezTo>
                      <a:pt x="50560" y="64484"/>
                      <a:pt x="48944" y="74390"/>
                      <a:pt x="63295" y="82391"/>
                    </a:cubicBezTo>
                    <a:close/>
                    <a:moveTo>
                      <a:pt x="230087" y="96298"/>
                    </a:moveTo>
                    <a:cubicBezTo>
                      <a:pt x="222826" y="92364"/>
                      <a:pt x="214500" y="90859"/>
                      <a:pt x="206327" y="92012"/>
                    </a:cubicBezTo>
                    <a:cubicBezTo>
                      <a:pt x="195084" y="93516"/>
                      <a:pt x="183993" y="95974"/>
                      <a:pt x="173159" y="99346"/>
                    </a:cubicBezTo>
                    <a:lnTo>
                      <a:pt x="220678" y="126682"/>
                    </a:lnTo>
                    <a:cubicBezTo>
                      <a:pt x="240541" y="114681"/>
                      <a:pt x="243867" y="104489"/>
                      <a:pt x="230087" y="96583"/>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7" name="Google Shape;1347;p22"/>
              <p:cNvSpPr/>
              <p:nvPr/>
            </p:nvSpPr>
            <p:spPr>
              <a:xfrm>
                <a:off x="6018639" y="5274373"/>
                <a:ext cx="19007" cy="25431"/>
              </a:xfrm>
              <a:custGeom>
                <a:avLst/>
                <a:gdLst/>
                <a:ahLst/>
                <a:cxnLst/>
                <a:rect l="l" t="t" r="r" b="b"/>
                <a:pathLst>
                  <a:path w="19007" h="25431" extrusionOk="0">
                    <a:moveTo>
                      <a:pt x="0" y="17145"/>
                    </a:moveTo>
                    <a:cubicBezTo>
                      <a:pt x="0" y="15907"/>
                      <a:pt x="0" y="0"/>
                      <a:pt x="0" y="0"/>
                    </a:cubicBezTo>
                    <a:lnTo>
                      <a:pt x="19008" y="12478"/>
                    </a:lnTo>
                    <a:lnTo>
                      <a:pt x="10644" y="25432"/>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8" name="Google Shape;1348;p22"/>
              <p:cNvSpPr/>
              <p:nvPr/>
            </p:nvSpPr>
            <p:spPr>
              <a:xfrm>
                <a:off x="6145799" y="5285232"/>
                <a:ext cx="42006" cy="19716"/>
              </a:xfrm>
              <a:custGeom>
                <a:avLst/>
                <a:gdLst/>
                <a:ahLst/>
                <a:cxnLst/>
                <a:rect l="l" t="t"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9" name="Google Shape;1349;p22"/>
              <p:cNvSpPr/>
              <p:nvPr/>
            </p:nvSpPr>
            <p:spPr>
              <a:xfrm>
                <a:off x="6159865" y="5221985"/>
                <a:ext cx="31552" cy="17335"/>
              </a:xfrm>
              <a:custGeom>
                <a:avLst/>
                <a:gdLst/>
                <a:ahLst/>
                <a:cxnLst/>
                <a:rect l="l" t="t" r="r" b="b"/>
                <a:pathLst>
                  <a:path w="31552" h="17335" extrusionOk="0">
                    <a:moveTo>
                      <a:pt x="31552" y="17336"/>
                    </a:moveTo>
                    <a:lnTo>
                      <a:pt x="31552" y="0"/>
                    </a:lnTo>
                    <a:lnTo>
                      <a:pt x="0" y="11430"/>
                    </a:lnTo>
                    <a:lnTo>
                      <a:pt x="31552" y="17336"/>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0" name="Google Shape;1350;p22"/>
              <p:cNvSpPr/>
              <p:nvPr/>
            </p:nvSpPr>
            <p:spPr>
              <a:xfrm>
                <a:off x="6061026" y="5228653"/>
                <a:ext cx="47423" cy="33147"/>
              </a:xfrm>
              <a:custGeom>
                <a:avLst/>
                <a:gdLst/>
                <a:ahLst/>
                <a:cxnLst/>
                <a:rect l="l" t="t" r="r" b="b"/>
                <a:pathLst>
                  <a:path w="47423" h="33147" extrusionOk="0">
                    <a:moveTo>
                      <a:pt x="0" y="10096"/>
                    </a:moveTo>
                    <a:lnTo>
                      <a:pt x="10549" y="0"/>
                    </a:lnTo>
                    <a:lnTo>
                      <a:pt x="47424" y="25622"/>
                    </a:lnTo>
                    <a:lnTo>
                      <a:pt x="45143" y="33147"/>
                    </a:lnTo>
                    <a:cubicBezTo>
                      <a:pt x="45143" y="33147"/>
                      <a:pt x="17582" y="21431"/>
                      <a:pt x="16632" y="20764"/>
                    </a:cubicBezTo>
                    <a:cubicBezTo>
                      <a:pt x="15681" y="20098"/>
                      <a:pt x="0" y="10096"/>
                      <a:pt x="0" y="10096"/>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1" name="Google Shape;1351;p22"/>
              <p:cNvSpPr/>
              <p:nvPr/>
            </p:nvSpPr>
            <p:spPr>
              <a:xfrm>
                <a:off x="5964467" y="5173217"/>
                <a:ext cx="59018" cy="38957"/>
              </a:xfrm>
              <a:custGeom>
                <a:avLst/>
                <a:gdLst/>
                <a:ahLst/>
                <a:cxnLst/>
                <a:rect l="l" t="t" r="r" b="b"/>
                <a:pathLst>
                  <a:path w="59018" h="38957" extrusionOk="0">
                    <a:moveTo>
                      <a:pt x="0" y="11144"/>
                    </a:moveTo>
                    <a:lnTo>
                      <a:pt x="48944" y="38957"/>
                    </a:lnTo>
                    <a:lnTo>
                      <a:pt x="59018" y="31623"/>
                    </a:lnTo>
                    <a:cubicBezTo>
                      <a:pt x="59018" y="31623"/>
                      <a:pt x="52841" y="24575"/>
                      <a:pt x="52366" y="23908"/>
                    </a:cubicBezTo>
                    <a:cubicBezTo>
                      <a:pt x="47975" y="18898"/>
                      <a:pt x="42853" y="14592"/>
                      <a:pt x="37160" y="11144"/>
                    </a:cubicBezTo>
                    <a:cubicBezTo>
                      <a:pt x="33453" y="10382"/>
                      <a:pt x="10264" y="0"/>
                      <a:pt x="10264" y="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2" name="Google Shape;1352;p22"/>
              <p:cNvSpPr/>
              <p:nvPr/>
            </p:nvSpPr>
            <p:spPr>
              <a:xfrm>
                <a:off x="6018639" y="5142071"/>
                <a:ext cx="27275" cy="24479"/>
              </a:xfrm>
              <a:custGeom>
                <a:avLst/>
                <a:gdLst/>
                <a:ahLst/>
                <a:cxnLst/>
                <a:rect l="l" t="t" r="r" b="b"/>
                <a:pathLst>
                  <a:path w="27275" h="24479" extrusionOk="0">
                    <a:moveTo>
                      <a:pt x="27276" y="24479"/>
                    </a:moveTo>
                    <a:lnTo>
                      <a:pt x="27276" y="7334"/>
                    </a:lnTo>
                    <a:lnTo>
                      <a:pt x="4847" y="0"/>
                    </a:lnTo>
                    <a:lnTo>
                      <a:pt x="0" y="13525"/>
                    </a:lnTo>
                    <a:lnTo>
                      <a:pt x="1140" y="19621"/>
                    </a:lnTo>
                    <a:lnTo>
                      <a:pt x="27276" y="2447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3" name="Google Shape;1353;p22"/>
              <p:cNvSpPr/>
              <p:nvPr/>
            </p:nvSpPr>
            <p:spPr>
              <a:xfrm>
                <a:off x="5896420" y="5137023"/>
                <a:ext cx="26135" cy="19430"/>
              </a:xfrm>
              <a:custGeom>
                <a:avLst/>
                <a:gdLst/>
                <a:ahLst/>
                <a:cxnLst/>
                <a:rect l="l" t="t" r="r" b="b"/>
                <a:pathLst>
                  <a:path w="26135" h="19430" extrusionOk="0">
                    <a:moveTo>
                      <a:pt x="0" y="17145"/>
                    </a:moveTo>
                    <a:lnTo>
                      <a:pt x="0" y="0"/>
                    </a:lnTo>
                    <a:lnTo>
                      <a:pt x="26135" y="2762"/>
                    </a:lnTo>
                    <a:lnTo>
                      <a:pt x="17677" y="19431"/>
                    </a:lnTo>
                    <a:lnTo>
                      <a:pt x="0"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4" name="Google Shape;1354;p22"/>
              <p:cNvSpPr/>
              <p:nvPr/>
            </p:nvSpPr>
            <p:spPr>
              <a:xfrm>
                <a:off x="5897465" y="5194553"/>
                <a:ext cx="29841" cy="29908"/>
              </a:xfrm>
              <a:custGeom>
                <a:avLst/>
                <a:gdLst/>
                <a:ahLst/>
                <a:cxnLst/>
                <a:rect l="l" t="t" r="r" b="b"/>
                <a:pathLst>
                  <a:path w="29841" h="29908" extrusionOk="0">
                    <a:moveTo>
                      <a:pt x="0" y="17907"/>
                    </a:moveTo>
                    <a:lnTo>
                      <a:pt x="0" y="0"/>
                    </a:lnTo>
                    <a:lnTo>
                      <a:pt x="29842" y="0"/>
                    </a:lnTo>
                    <a:lnTo>
                      <a:pt x="22714" y="15621"/>
                    </a:lnTo>
                    <a:lnTo>
                      <a:pt x="9694" y="2990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5" name="Google Shape;1355;p22"/>
              <p:cNvSpPr/>
              <p:nvPr/>
            </p:nvSpPr>
            <p:spPr>
              <a:xfrm>
                <a:off x="5896325" y="5119687"/>
                <a:ext cx="295043" cy="185547"/>
              </a:xfrm>
              <a:custGeom>
                <a:avLst/>
                <a:gdLst/>
                <a:ahLst/>
                <a:cxnLst/>
                <a:rect l="l" t="t" r="r" b="b"/>
                <a:pathLst>
                  <a:path w="295043" h="185547" extrusionOk="0">
                    <a:moveTo>
                      <a:pt x="149590" y="29718"/>
                    </a:moveTo>
                    <a:cubicBezTo>
                      <a:pt x="145702" y="29708"/>
                      <a:pt x="141825" y="30032"/>
                      <a:pt x="137995" y="30671"/>
                    </a:cubicBezTo>
                    <a:cubicBezTo>
                      <a:pt x="132863" y="31432"/>
                      <a:pt x="126971" y="32480"/>
                      <a:pt x="120603" y="33814"/>
                    </a:cubicBezTo>
                    <a:cubicBezTo>
                      <a:pt x="114235" y="35147"/>
                      <a:pt x="107393" y="36862"/>
                      <a:pt x="100455" y="38957"/>
                    </a:cubicBezTo>
                    <a:cubicBezTo>
                      <a:pt x="93660" y="41005"/>
                      <a:pt x="87017" y="43558"/>
                      <a:pt x="80592" y="46577"/>
                    </a:cubicBezTo>
                    <a:lnTo>
                      <a:pt x="131437" y="75914"/>
                    </a:lnTo>
                    <a:lnTo>
                      <a:pt x="140941" y="72771"/>
                    </a:lnTo>
                    <a:cubicBezTo>
                      <a:pt x="153866" y="68389"/>
                      <a:pt x="166031" y="64770"/>
                      <a:pt x="177531" y="61722"/>
                    </a:cubicBezTo>
                    <a:cubicBezTo>
                      <a:pt x="188298" y="58874"/>
                      <a:pt x="199304" y="57055"/>
                      <a:pt x="210414" y="56293"/>
                    </a:cubicBezTo>
                    <a:cubicBezTo>
                      <a:pt x="220535" y="55683"/>
                      <a:pt x="230695" y="56388"/>
                      <a:pt x="240636" y="58388"/>
                    </a:cubicBezTo>
                    <a:cubicBezTo>
                      <a:pt x="250672" y="60598"/>
                      <a:pt x="260299" y="64398"/>
                      <a:pt x="269147" y="69628"/>
                    </a:cubicBezTo>
                    <a:cubicBezTo>
                      <a:pt x="277948" y="74028"/>
                      <a:pt x="285494" y="80581"/>
                      <a:pt x="291101" y="88678"/>
                    </a:cubicBezTo>
                    <a:cubicBezTo>
                      <a:pt x="294788" y="94612"/>
                      <a:pt x="295948" y="101784"/>
                      <a:pt x="294332" y="108585"/>
                    </a:cubicBezTo>
                    <a:cubicBezTo>
                      <a:pt x="292156" y="116186"/>
                      <a:pt x="288031" y="123082"/>
                      <a:pt x="282357" y="128588"/>
                    </a:cubicBezTo>
                    <a:cubicBezTo>
                      <a:pt x="275410" y="135617"/>
                      <a:pt x="267617" y="141761"/>
                      <a:pt x="259168" y="146876"/>
                    </a:cubicBezTo>
                    <a:lnTo>
                      <a:pt x="291481" y="165926"/>
                    </a:lnTo>
                    <a:lnTo>
                      <a:pt x="273899" y="176213"/>
                    </a:lnTo>
                    <a:lnTo>
                      <a:pt x="241301" y="157163"/>
                    </a:lnTo>
                    <a:cubicBezTo>
                      <a:pt x="225762" y="164802"/>
                      <a:pt x="209539" y="170926"/>
                      <a:pt x="192832" y="175451"/>
                    </a:cubicBezTo>
                    <a:cubicBezTo>
                      <a:pt x="175326" y="180365"/>
                      <a:pt x="157421" y="183747"/>
                      <a:pt x="139325" y="185547"/>
                    </a:cubicBezTo>
                    <a:lnTo>
                      <a:pt x="122314" y="154972"/>
                    </a:lnTo>
                    <a:cubicBezTo>
                      <a:pt x="127085" y="154848"/>
                      <a:pt x="131846" y="154467"/>
                      <a:pt x="136569" y="153829"/>
                    </a:cubicBezTo>
                    <a:cubicBezTo>
                      <a:pt x="142937" y="153067"/>
                      <a:pt x="150065" y="151924"/>
                      <a:pt x="157858" y="150209"/>
                    </a:cubicBezTo>
                    <a:cubicBezTo>
                      <a:pt x="165651" y="148495"/>
                      <a:pt x="174014" y="146304"/>
                      <a:pt x="182663" y="143828"/>
                    </a:cubicBezTo>
                    <a:cubicBezTo>
                      <a:pt x="191169" y="141313"/>
                      <a:pt x="199465" y="138132"/>
                      <a:pt x="207468" y="134303"/>
                    </a:cubicBezTo>
                    <a:lnTo>
                      <a:pt x="156907" y="105061"/>
                    </a:lnTo>
                    <a:lnTo>
                      <a:pt x="150255" y="107347"/>
                    </a:lnTo>
                    <a:lnTo>
                      <a:pt x="143412" y="109442"/>
                    </a:lnTo>
                    <a:cubicBezTo>
                      <a:pt x="130677" y="113633"/>
                      <a:pt x="118987" y="116872"/>
                      <a:pt x="108438" y="118967"/>
                    </a:cubicBezTo>
                    <a:cubicBezTo>
                      <a:pt x="98640" y="121244"/>
                      <a:pt x="88651" y="122587"/>
                      <a:pt x="78596" y="122968"/>
                    </a:cubicBezTo>
                    <a:cubicBezTo>
                      <a:pt x="69786" y="123320"/>
                      <a:pt x="60967" y="122520"/>
                      <a:pt x="52366" y="120587"/>
                    </a:cubicBezTo>
                    <a:cubicBezTo>
                      <a:pt x="43803" y="118615"/>
                      <a:pt x="35582" y="115405"/>
                      <a:pt x="27941" y="111062"/>
                    </a:cubicBezTo>
                    <a:cubicBezTo>
                      <a:pt x="19597" y="106680"/>
                      <a:pt x="12355" y="100460"/>
                      <a:pt x="6748" y="92869"/>
                    </a:cubicBezTo>
                    <a:cubicBezTo>
                      <a:pt x="2689" y="87163"/>
                      <a:pt x="675" y="80248"/>
                      <a:pt x="1045" y="73247"/>
                    </a:cubicBezTo>
                    <a:cubicBezTo>
                      <a:pt x="1815" y="65961"/>
                      <a:pt x="4723" y="59064"/>
                      <a:pt x="9409" y="53435"/>
                    </a:cubicBezTo>
                    <a:cubicBezTo>
                      <a:pt x="15254" y="46053"/>
                      <a:pt x="22210" y="39624"/>
                      <a:pt x="30032" y="34385"/>
                    </a:cubicBezTo>
                    <a:lnTo>
                      <a:pt x="0" y="17050"/>
                    </a:lnTo>
                    <a:lnTo>
                      <a:pt x="17677" y="6858"/>
                    </a:lnTo>
                    <a:lnTo>
                      <a:pt x="47329" y="24003"/>
                    </a:lnTo>
                    <a:cubicBezTo>
                      <a:pt x="61242" y="17050"/>
                      <a:pt x="75869" y="11659"/>
                      <a:pt x="90951" y="7906"/>
                    </a:cubicBezTo>
                    <a:cubicBezTo>
                      <a:pt x="105302" y="4324"/>
                      <a:pt x="119881" y="1686"/>
                      <a:pt x="134574" y="0"/>
                    </a:cubicBezTo>
                    <a:close/>
                    <a:moveTo>
                      <a:pt x="63295" y="83058"/>
                    </a:moveTo>
                    <a:cubicBezTo>
                      <a:pt x="69957" y="86935"/>
                      <a:pt x="77674" y="88602"/>
                      <a:pt x="85344" y="87821"/>
                    </a:cubicBezTo>
                    <a:cubicBezTo>
                      <a:pt x="95627" y="86639"/>
                      <a:pt x="105758" y="84372"/>
                      <a:pt x="115566" y="81058"/>
                    </a:cubicBezTo>
                    <a:lnTo>
                      <a:pt x="68047" y="53530"/>
                    </a:lnTo>
                    <a:cubicBezTo>
                      <a:pt x="50560" y="64961"/>
                      <a:pt x="48944" y="74866"/>
                      <a:pt x="63295" y="83058"/>
                    </a:cubicBezTo>
                    <a:close/>
                    <a:moveTo>
                      <a:pt x="230087" y="97060"/>
                    </a:moveTo>
                    <a:cubicBezTo>
                      <a:pt x="222854" y="93040"/>
                      <a:pt x="214500" y="91535"/>
                      <a:pt x="206327" y="92773"/>
                    </a:cubicBezTo>
                    <a:cubicBezTo>
                      <a:pt x="195075" y="94231"/>
                      <a:pt x="183974" y="96688"/>
                      <a:pt x="173159" y="100108"/>
                    </a:cubicBezTo>
                    <a:lnTo>
                      <a:pt x="220678" y="127445"/>
                    </a:lnTo>
                    <a:cubicBezTo>
                      <a:pt x="240541" y="115062"/>
                      <a:pt x="243867" y="104965"/>
                      <a:pt x="230087" y="97060"/>
                    </a:cubicBezTo>
                    <a:close/>
                  </a:path>
                </a:pathLst>
              </a:custGeom>
              <a:solidFill>
                <a:srgbClr val="F9CA06"/>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56" name="Google Shape;1356;p22"/>
            <p:cNvGrpSpPr/>
            <p:nvPr/>
          </p:nvGrpSpPr>
          <p:grpSpPr>
            <a:xfrm>
              <a:off x="3799020" y="4077239"/>
              <a:ext cx="883852" cy="621125"/>
              <a:chOff x="5608645" y="4819364"/>
              <a:chExt cx="883852" cy="621125"/>
            </a:xfrm>
          </p:grpSpPr>
          <p:sp>
            <p:nvSpPr>
              <p:cNvPr id="1357" name="Google Shape;1357;p22"/>
              <p:cNvSpPr/>
              <p:nvPr/>
            </p:nvSpPr>
            <p:spPr>
              <a:xfrm>
                <a:off x="5608645" y="4928997"/>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8" name="Google Shape;1358;p22"/>
              <p:cNvSpPr/>
              <p:nvPr/>
            </p:nvSpPr>
            <p:spPr>
              <a:xfrm>
                <a:off x="5608835" y="5072062"/>
                <a:ext cx="87244" cy="116490"/>
              </a:xfrm>
              <a:custGeom>
                <a:avLst/>
                <a:gdLst/>
                <a:ahLst/>
                <a:cxnLst/>
                <a:rect l="l" t="t" r="r" b="b"/>
                <a:pathLst>
                  <a:path w="87244" h="116490" extrusionOk="0">
                    <a:moveTo>
                      <a:pt x="0" y="116491"/>
                    </a:moveTo>
                    <a:lnTo>
                      <a:pt x="0" y="0"/>
                    </a:lnTo>
                    <a:lnTo>
                      <a:pt x="87245" y="77914"/>
                    </a:lnTo>
                    <a:lnTo>
                      <a:pt x="0" y="116491"/>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9" name="Google Shape;1359;p22"/>
              <p:cNvSpPr/>
              <p:nvPr/>
            </p:nvSpPr>
            <p:spPr>
              <a:xfrm>
                <a:off x="6425971" y="5075110"/>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0" name="Google Shape;1360;p22"/>
              <p:cNvSpPr/>
              <p:nvPr/>
            </p:nvSpPr>
            <p:spPr>
              <a:xfrm>
                <a:off x="5608645" y="4819364"/>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1" name="Google Shape;1361;p22"/>
              <p:cNvSpPr/>
              <p:nvPr/>
            </p:nvSpPr>
            <p:spPr>
              <a:xfrm>
                <a:off x="5734818" y="4888968"/>
                <a:ext cx="632517" cy="366117"/>
              </a:xfrm>
              <a:custGeom>
                <a:avLst/>
                <a:gdLst/>
                <a:ahLst/>
                <a:cxnLst/>
                <a:rect l="l" t="t" r="r" b="b"/>
                <a:pathLst>
                  <a:path w="632517" h="366117" extrusionOk="0">
                    <a:moveTo>
                      <a:pt x="632040" y="194048"/>
                    </a:moveTo>
                    <a:cubicBezTo>
                      <a:pt x="627573" y="237101"/>
                      <a:pt x="596971" y="279773"/>
                      <a:pt x="539948" y="312539"/>
                    </a:cubicBezTo>
                    <a:cubicBezTo>
                      <a:pt x="416399" y="383977"/>
                      <a:pt x="216154" y="383977"/>
                      <a:pt x="92510" y="312539"/>
                    </a:cubicBezTo>
                    <a:cubicBezTo>
                      <a:pt x="35487" y="279583"/>
                      <a:pt x="4980" y="237101"/>
                      <a:pt x="608" y="194048"/>
                    </a:cubicBezTo>
                    <a:cubicBezTo>
                      <a:pt x="-4809" y="143661"/>
                      <a:pt x="25983" y="92131"/>
                      <a:pt x="92510" y="53650"/>
                    </a:cubicBezTo>
                    <a:cubicBezTo>
                      <a:pt x="216059" y="-17883"/>
                      <a:pt x="416399" y="-17883"/>
                      <a:pt x="539948" y="53650"/>
                    </a:cubicBezTo>
                    <a:cubicBezTo>
                      <a:pt x="606094" y="92607"/>
                      <a:pt x="636792" y="143661"/>
                      <a:pt x="632040" y="194048"/>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2" name="Google Shape;1362;p22"/>
              <p:cNvSpPr/>
              <p:nvPr/>
            </p:nvSpPr>
            <p:spPr>
              <a:xfrm>
                <a:off x="5735426" y="4910899"/>
                <a:ext cx="631431" cy="344185"/>
              </a:xfrm>
              <a:custGeom>
                <a:avLst/>
                <a:gdLst/>
                <a:ahLst/>
                <a:cxnLst/>
                <a:rect l="l" t="t" r="r" b="b"/>
                <a:pathLst>
                  <a:path w="631431" h="344185" extrusionOk="0">
                    <a:moveTo>
                      <a:pt x="631432" y="172117"/>
                    </a:moveTo>
                    <a:cubicBezTo>
                      <a:pt x="626965" y="215170"/>
                      <a:pt x="596363" y="257842"/>
                      <a:pt x="539340" y="290608"/>
                    </a:cubicBezTo>
                    <a:cubicBezTo>
                      <a:pt x="415791" y="362045"/>
                      <a:pt x="215546"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5887" y="86677"/>
                      <a:pt x="626490" y="129064"/>
                      <a:pt x="631432" y="172117"/>
                    </a:cubicBezTo>
                    <a:close/>
                  </a:path>
                </a:pathLst>
              </a:custGeom>
              <a:solidFill>
                <a:srgbClr val="E8A30A"/>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3" name="Google Shape;1363;p22"/>
              <p:cNvSpPr/>
              <p:nvPr/>
            </p:nvSpPr>
            <p:spPr>
              <a:xfrm>
                <a:off x="5896325" y="4993385"/>
                <a:ext cx="295037" cy="185261"/>
              </a:xfrm>
              <a:custGeom>
                <a:avLst/>
                <a:gdLst/>
                <a:ahLst/>
                <a:cxnLst/>
                <a:rect l="l" t="t" r="r" b="b"/>
                <a:pathLst>
                  <a:path w="295037" h="185261" extrusionOk="0">
                    <a:moveTo>
                      <a:pt x="149590" y="29718"/>
                    </a:moveTo>
                    <a:cubicBezTo>
                      <a:pt x="145702" y="29709"/>
                      <a:pt x="141825" y="30032"/>
                      <a:pt x="137995" y="30671"/>
                    </a:cubicBezTo>
                    <a:cubicBezTo>
                      <a:pt x="132863" y="31433"/>
                      <a:pt x="126971" y="32480"/>
                      <a:pt x="120603" y="33814"/>
                    </a:cubicBezTo>
                    <a:cubicBezTo>
                      <a:pt x="114235" y="35147"/>
                      <a:pt x="107393" y="36957"/>
                      <a:pt x="100455" y="39053"/>
                    </a:cubicBezTo>
                    <a:cubicBezTo>
                      <a:pt x="93660" y="41072"/>
                      <a:pt x="87017" y="43587"/>
                      <a:pt x="80592" y="46577"/>
                    </a:cubicBezTo>
                    <a:lnTo>
                      <a:pt x="131437" y="76010"/>
                    </a:lnTo>
                    <a:lnTo>
                      <a:pt x="140941" y="72771"/>
                    </a:lnTo>
                    <a:cubicBezTo>
                      <a:pt x="153866" y="68485"/>
                      <a:pt x="166031" y="64770"/>
                      <a:pt x="177531" y="61817"/>
                    </a:cubicBezTo>
                    <a:cubicBezTo>
                      <a:pt x="188279" y="58874"/>
                      <a:pt x="199294" y="57055"/>
                      <a:pt x="210414" y="56388"/>
                    </a:cubicBezTo>
                    <a:cubicBezTo>
                      <a:pt x="220535" y="55702"/>
                      <a:pt x="230695" y="56369"/>
                      <a:pt x="240636" y="58388"/>
                    </a:cubicBezTo>
                    <a:cubicBezTo>
                      <a:pt x="250691" y="60598"/>
                      <a:pt x="260318" y="64427"/>
                      <a:pt x="269147" y="69723"/>
                    </a:cubicBezTo>
                    <a:cubicBezTo>
                      <a:pt x="277948" y="74124"/>
                      <a:pt x="285503" y="80677"/>
                      <a:pt x="291101" y="88773"/>
                    </a:cubicBezTo>
                    <a:cubicBezTo>
                      <a:pt x="294779" y="94717"/>
                      <a:pt x="295938" y="101880"/>
                      <a:pt x="294332" y="108680"/>
                    </a:cubicBezTo>
                    <a:cubicBezTo>
                      <a:pt x="292118" y="116157"/>
                      <a:pt x="287993" y="122920"/>
                      <a:pt x="282357" y="128302"/>
                    </a:cubicBezTo>
                    <a:cubicBezTo>
                      <a:pt x="275382" y="135331"/>
                      <a:pt x="267598" y="141504"/>
                      <a:pt x="259168" y="146685"/>
                    </a:cubicBezTo>
                    <a:lnTo>
                      <a:pt x="291481" y="165735"/>
                    </a:lnTo>
                    <a:lnTo>
                      <a:pt x="273899" y="175927"/>
                    </a:lnTo>
                    <a:lnTo>
                      <a:pt x="241301" y="156877"/>
                    </a:lnTo>
                    <a:cubicBezTo>
                      <a:pt x="225772" y="164545"/>
                      <a:pt x="209539" y="170707"/>
                      <a:pt x="192832" y="175260"/>
                    </a:cubicBezTo>
                    <a:cubicBezTo>
                      <a:pt x="175307" y="180099"/>
                      <a:pt x="157411" y="183442"/>
                      <a:pt x="139325" y="185261"/>
                    </a:cubicBezTo>
                    <a:lnTo>
                      <a:pt x="122314" y="154686"/>
                    </a:lnTo>
                    <a:cubicBezTo>
                      <a:pt x="127085" y="154562"/>
                      <a:pt x="131846" y="154181"/>
                      <a:pt x="136569" y="153543"/>
                    </a:cubicBezTo>
                    <a:cubicBezTo>
                      <a:pt x="143726" y="152733"/>
                      <a:pt x="150834" y="151524"/>
                      <a:pt x="157858" y="149924"/>
                    </a:cubicBezTo>
                    <a:cubicBezTo>
                      <a:pt x="165651" y="148209"/>
                      <a:pt x="174014" y="146113"/>
                      <a:pt x="182663" y="143542"/>
                    </a:cubicBezTo>
                    <a:cubicBezTo>
                      <a:pt x="191159" y="140989"/>
                      <a:pt x="199446" y="137808"/>
                      <a:pt x="207468" y="134017"/>
                    </a:cubicBezTo>
                    <a:lnTo>
                      <a:pt x="156907" y="105061"/>
                    </a:lnTo>
                    <a:lnTo>
                      <a:pt x="150255" y="107347"/>
                    </a:lnTo>
                    <a:lnTo>
                      <a:pt x="143412" y="109442"/>
                    </a:lnTo>
                    <a:cubicBezTo>
                      <a:pt x="130677" y="113633"/>
                      <a:pt x="118987" y="116967"/>
                      <a:pt x="108438" y="118967"/>
                    </a:cubicBezTo>
                    <a:cubicBezTo>
                      <a:pt x="98640" y="121244"/>
                      <a:pt x="88651" y="122587"/>
                      <a:pt x="78596" y="122968"/>
                    </a:cubicBezTo>
                    <a:cubicBezTo>
                      <a:pt x="69786" y="123282"/>
                      <a:pt x="60967" y="122454"/>
                      <a:pt x="52366" y="120491"/>
                    </a:cubicBezTo>
                    <a:cubicBezTo>
                      <a:pt x="43793" y="118567"/>
                      <a:pt x="35563" y="115357"/>
                      <a:pt x="27941" y="110966"/>
                    </a:cubicBezTo>
                    <a:cubicBezTo>
                      <a:pt x="19597" y="106585"/>
                      <a:pt x="12355" y="100365"/>
                      <a:pt x="6748" y="92774"/>
                    </a:cubicBezTo>
                    <a:cubicBezTo>
                      <a:pt x="2670" y="87078"/>
                      <a:pt x="656" y="80153"/>
                      <a:pt x="1045" y="73152"/>
                    </a:cubicBezTo>
                    <a:cubicBezTo>
                      <a:pt x="1825" y="65865"/>
                      <a:pt x="4733" y="58979"/>
                      <a:pt x="9409" y="53340"/>
                    </a:cubicBezTo>
                    <a:cubicBezTo>
                      <a:pt x="15254" y="45958"/>
                      <a:pt x="22210" y="39529"/>
                      <a:pt x="30032" y="34290"/>
                    </a:cubicBezTo>
                    <a:lnTo>
                      <a:pt x="0" y="16954"/>
                    </a:lnTo>
                    <a:lnTo>
                      <a:pt x="17677" y="6763"/>
                    </a:lnTo>
                    <a:lnTo>
                      <a:pt x="47329" y="23908"/>
                    </a:lnTo>
                    <a:cubicBezTo>
                      <a:pt x="61242" y="16993"/>
                      <a:pt x="75869" y="11621"/>
                      <a:pt x="90951" y="7906"/>
                    </a:cubicBezTo>
                    <a:cubicBezTo>
                      <a:pt x="105283" y="4239"/>
                      <a:pt x="119862" y="1591"/>
                      <a:pt x="134574" y="0"/>
                    </a:cubicBezTo>
                    <a:close/>
                    <a:moveTo>
                      <a:pt x="63295" y="83439"/>
                    </a:moveTo>
                    <a:cubicBezTo>
                      <a:pt x="69976" y="87278"/>
                      <a:pt x="77684" y="88945"/>
                      <a:pt x="85344" y="88202"/>
                    </a:cubicBezTo>
                    <a:cubicBezTo>
                      <a:pt x="95627" y="86982"/>
                      <a:pt x="105758" y="84677"/>
                      <a:pt x="115566" y="81344"/>
                    </a:cubicBezTo>
                    <a:lnTo>
                      <a:pt x="68047" y="53816"/>
                    </a:lnTo>
                    <a:cubicBezTo>
                      <a:pt x="50560" y="64961"/>
                      <a:pt x="48944" y="74867"/>
                      <a:pt x="63295" y="83439"/>
                    </a:cubicBezTo>
                    <a:close/>
                    <a:moveTo>
                      <a:pt x="230087" y="97346"/>
                    </a:moveTo>
                    <a:cubicBezTo>
                      <a:pt x="222845" y="93364"/>
                      <a:pt x="214500" y="91859"/>
                      <a:pt x="206327" y="93059"/>
                    </a:cubicBezTo>
                    <a:cubicBezTo>
                      <a:pt x="195084" y="94564"/>
                      <a:pt x="183993" y="97022"/>
                      <a:pt x="173159" y="100394"/>
                    </a:cubicBezTo>
                    <a:lnTo>
                      <a:pt x="220678" y="127730"/>
                    </a:lnTo>
                    <a:cubicBezTo>
                      <a:pt x="240541" y="115157"/>
                      <a:pt x="243867" y="104966"/>
                      <a:pt x="230087" y="9706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4" name="Google Shape;1364;p22"/>
              <p:cNvSpPr/>
              <p:nvPr/>
            </p:nvSpPr>
            <p:spPr>
              <a:xfrm>
                <a:off x="6018639" y="5130926"/>
                <a:ext cx="19007" cy="25431"/>
              </a:xfrm>
              <a:custGeom>
                <a:avLst/>
                <a:gdLst/>
                <a:ahLst/>
                <a:cxnLst/>
                <a:rect l="l" t="t" r="r" b="b"/>
                <a:pathLst>
                  <a:path w="19007" h="25431" extrusionOk="0">
                    <a:moveTo>
                      <a:pt x="0" y="17145"/>
                    </a:moveTo>
                    <a:cubicBezTo>
                      <a:pt x="0" y="15907"/>
                      <a:pt x="0" y="0"/>
                      <a:pt x="0" y="0"/>
                    </a:cubicBezTo>
                    <a:lnTo>
                      <a:pt x="19008" y="12478"/>
                    </a:lnTo>
                    <a:lnTo>
                      <a:pt x="10644" y="25432"/>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5" name="Google Shape;1365;p22"/>
              <p:cNvSpPr/>
              <p:nvPr/>
            </p:nvSpPr>
            <p:spPr>
              <a:xfrm>
                <a:off x="6145799" y="5141785"/>
                <a:ext cx="42006" cy="19716"/>
              </a:xfrm>
              <a:custGeom>
                <a:avLst/>
                <a:gdLst/>
                <a:ahLst/>
                <a:cxnLst/>
                <a:rect l="l" t="t" r="r" b="b"/>
                <a:pathLst>
                  <a:path w="42006" h="19716" extrusionOk="0">
                    <a:moveTo>
                      <a:pt x="42007" y="17145"/>
                    </a:moveTo>
                    <a:lnTo>
                      <a:pt x="42007" y="0"/>
                    </a:lnTo>
                    <a:lnTo>
                      <a:pt x="0" y="3143"/>
                    </a:lnTo>
                    <a:lnTo>
                      <a:pt x="24140" y="19717"/>
                    </a:lnTo>
                    <a:lnTo>
                      <a:pt x="42007"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6" name="Google Shape;1366;p22"/>
              <p:cNvSpPr/>
              <p:nvPr/>
            </p:nvSpPr>
            <p:spPr>
              <a:xfrm>
                <a:off x="6159865" y="5078539"/>
                <a:ext cx="31552" cy="17335"/>
              </a:xfrm>
              <a:custGeom>
                <a:avLst/>
                <a:gdLst/>
                <a:ahLst/>
                <a:cxnLst/>
                <a:rect l="l" t="t" r="r" b="b"/>
                <a:pathLst>
                  <a:path w="31552" h="17335" extrusionOk="0">
                    <a:moveTo>
                      <a:pt x="31552" y="17336"/>
                    </a:moveTo>
                    <a:lnTo>
                      <a:pt x="31552" y="0"/>
                    </a:lnTo>
                    <a:lnTo>
                      <a:pt x="0" y="11430"/>
                    </a:lnTo>
                    <a:lnTo>
                      <a:pt x="31552" y="17336"/>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7" name="Google Shape;1367;p22"/>
              <p:cNvSpPr/>
              <p:nvPr/>
            </p:nvSpPr>
            <p:spPr>
              <a:xfrm>
                <a:off x="6061026" y="5084921"/>
                <a:ext cx="47423" cy="33146"/>
              </a:xfrm>
              <a:custGeom>
                <a:avLst/>
                <a:gdLst/>
                <a:ahLst/>
                <a:cxnLst/>
                <a:rect l="l" t="t" r="r" b="b"/>
                <a:pathLst>
                  <a:path w="47423" h="33146" extrusionOk="0">
                    <a:moveTo>
                      <a:pt x="0" y="10096"/>
                    </a:moveTo>
                    <a:lnTo>
                      <a:pt x="10549" y="0"/>
                    </a:lnTo>
                    <a:lnTo>
                      <a:pt x="47424" y="25622"/>
                    </a:lnTo>
                    <a:lnTo>
                      <a:pt x="45143" y="33147"/>
                    </a:lnTo>
                    <a:cubicBezTo>
                      <a:pt x="45143" y="33147"/>
                      <a:pt x="17582" y="21431"/>
                      <a:pt x="16632" y="20764"/>
                    </a:cubicBezTo>
                    <a:cubicBezTo>
                      <a:pt x="15681" y="20098"/>
                      <a:pt x="0" y="10096"/>
                      <a:pt x="0" y="10096"/>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8" name="Google Shape;1368;p22"/>
              <p:cNvSpPr/>
              <p:nvPr/>
            </p:nvSpPr>
            <p:spPr>
              <a:xfrm>
                <a:off x="5964467" y="5029771"/>
                <a:ext cx="59018" cy="38957"/>
              </a:xfrm>
              <a:custGeom>
                <a:avLst/>
                <a:gdLst/>
                <a:ahLst/>
                <a:cxnLst/>
                <a:rect l="l" t="t" r="r" b="b"/>
                <a:pathLst>
                  <a:path w="59018" h="38957" extrusionOk="0">
                    <a:moveTo>
                      <a:pt x="0" y="11144"/>
                    </a:moveTo>
                    <a:lnTo>
                      <a:pt x="48944" y="38957"/>
                    </a:lnTo>
                    <a:lnTo>
                      <a:pt x="59018" y="31623"/>
                    </a:lnTo>
                    <a:cubicBezTo>
                      <a:pt x="59018" y="31623"/>
                      <a:pt x="52841" y="24575"/>
                      <a:pt x="52366" y="23908"/>
                    </a:cubicBezTo>
                    <a:cubicBezTo>
                      <a:pt x="47975" y="18898"/>
                      <a:pt x="42853" y="14592"/>
                      <a:pt x="37160" y="11144"/>
                    </a:cubicBezTo>
                    <a:cubicBezTo>
                      <a:pt x="33453" y="10382"/>
                      <a:pt x="10264" y="0"/>
                      <a:pt x="10264" y="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9" name="Google Shape;1369;p22"/>
              <p:cNvSpPr/>
              <p:nvPr/>
            </p:nvSpPr>
            <p:spPr>
              <a:xfrm>
                <a:off x="6018639" y="4998624"/>
                <a:ext cx="27275" cy="24479"/>
              </a:xfrm>
              <a:custGeom>
                <a:avLst/>
                <a:gdLst/>
                <a:ahLst/>
                <a:cxnLst/>
                <a:rect l="l" t="t" r="r" b="b"/>
                <a:pathLst>
                  <a:path w="27275" h="24479" extrusionOk="0">
                    <a:moveTo>
                      <a:pt x="27276" y="24479"/>
                    </a:moveTo>
                    <a:lnTo>
                      <a:pt x="27276" y="7334"/>
                    </a:lnTo>
                    <a:lnTo>
                      <a:pt x="4847" y="0"/>
                    </a:lnTo>
                    <a:lnTo>
                      <a:pt x="0" y="13430"/>
                    </a:lnTo>
                    <a:lnTo>
                      <a:pt x="1140" y="19621"/>
                    </a:lnTo>
                    <a:lnTo>
                      <a:pt x="27276" y="2447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0" name="Google Shape;1370;p22"/>
              <p:cNvSpPr/>
              <p:nvPr/>
            </p:nvSpPr>
            <p:spPr>
              <a:xfrm>
                <a:off x="5896420" y="4993576"/>
                <a:ext cx="26135" cy="19430"/>
              </a:xfrm>
              <a:custGeom>
                <a:avLst/>
                <a:gdLst/>
                <a:ahLst/>
                <a:cxnLst/>
                <a:rect l="l" t="t" r="r" b="b"/>
                <a:pathLst>
                  <a:path w="26135" h="19430" extrusionOk="0">
                    <a:moveTo>
                      <a:pt x="0" y="17145"/>
                    </a:moveTo>
                    <a:lnTo>
                      <a:pt x="0" y="0"/>
                    </a:lnTo>
                    <a:lnTo>
                      <a:pt x="26135" y="2762"/>
                    </a:lnTo>
                    <a:lnTo>
                      <a:pt x="17677" y="19431"/>
                    </a:lnTo>
                    <a:lnTo>
                      <a:pt x="0"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1" name="Google Shape;1371;p22"/>
              <p:cNvSpPr/>
              <p:nvPr/>
            </p:nvSpPr>
            <p:spPr>
              <a:xfrm>
                <a:off x="5897465" y="5051107"/>
                <a:ext cx="29841" cy="30480"/>
              </a:xfrm>
              <a:custGeom>
                <a:avLst/>
                <a:gdLst/>
                <a:ahLst/>
                <a:cxnLst/>
                <a:rect l="l" t="t" r="r" b="b"/>
                <a:pathLst>
                  <a:path w="29841" h="30480" extrusionOk="0">
                    <a:moveTo>
                      <a:pt x="0" y="17907"/>
                    </a:moveTo>
                    <a:lnTo>
                      <a:pt x="0" y="0"/>
                    </a:lnTo>
                    <a:lnTo>
                      <a:pt x="29842" y="0"/>
                    </a:lnTo>
                    <a:lnTo>
                      <a:pt x="22714" y="16193"/>
                    </a:lnTo>
                    <a:lnTo>
                      <a:pt x="9694" y="30480"/>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2" name="Google Shape;1372;p22"/>
              <p:cNvSpPr/>
              <p:nvPr/>
            </p:nvSpPr>
            <p:spPr>
              <a:xfrm>
                <a:off x="5896325" y="4976145"/>
                <a:ext cx="295043" cy="185166"/>
              </a:xfrm>
              <a:custGeom>
                <a:avLst/>
                <a:gdLst/>
                <a:ahLst/>
                <a:cxnLst/>
                <a:rect l="l" t="t" r="r" b="b"/>
                <a:pathLst>
                  <a:path w="295043" h="185166" extrusionOk="0">
                    <a:moveTo>
                      <a:pt x="149590" y="29813"/>
                    </a:moveTo>
                    <a:cubicBezTo>
                      <a:pt x="145702" y="29804"/>
                      <a:pt x="141825" y="30128"/>
                      <a:pt x="137995" y="30766"/>
                    </a:cubicBezTo>
                    <a:cubicBezTo>
                      <a:pt x="132863" y="31528"/>
                      <a:pt x="126971" y="32576"/>
                      <a:pt x="120603" y="33909"/>
                    </a:cubicBezTo>
                    <a:cubicBezTo>
                      <a:pt x="114235" y="35243"/>
                      <a:pt x="107393" y="36957"/>
                      <a:pt x="100455" y="39053"/>
                    </a:cubicBezTo>
                    <a:cubicBezTo>
                      <a:pt x="93660" y="41100"/>
                      <a:pt x="87017" y="43653"/>
                      <a:pt x="80592" y="46672"/>
                    </a:cubicBezTo>
                    <a:lnTo>
                      <a:pt x="131437" y="76010"/>
                    </a:lnTo>
                    <a:lnTo>
                      <a:pt x="140941" y="72771"/>
                    </a:lnTo>
                    <a:cubicBezTo>
                      <a:pt x="153866" y="68485"/>
                      <a:pt x="166031" y="64865"/>
                      <a:pt x="177531" y="61817"/>
                    </a:cubicBezTo>
                    <a:cubicBezTo>
                      <a:pt x="188298" y="58969"/>
                      <a:pt x="199304" y="57150"/>
                      <a:pt x="210414" y="56388"/>
                    </a:cubicBezTo>
                    <a:cubicBezTo>
                      <a:pt x="220535" y="55779"/>
                      <a:pt x="230695" y="56483"/>
                      <a:pt x="240636" y="58484"/>
                    </a:cubicBezTo>
                    <a:cubicBezTo>
                      <a:pt x="250672" y="60693"/>
                      <a:pt x="260299" y="64494"/>
                      <a:pt x="269147" y="69723"/>
                    </a:cubicBezTo>
                    <a:cubicBezTo>
                      <a:pt x="277948" y="74124"/>
                      <a:pt x="285494" y="80677"/>
                      <a:pt x="291101" y="88773"/>
                    </a:cubicBezTo>
                    <a:cubicBezTo>
                      <a:pt x="294788" y="94707"/>
                      <a:pt x="295948" y="101880"/>
                      <a:pt x="294332" y="108680"/>
                    </a:cubicBezTo>
                    <a:cubicBezTo>
                      <a:pt x="292099" y="116148"/>
                      <a:pt x="287974" y="122911"/>
                      <a:pt x="282357" y="128302"/>
                    </a:cubicBezTo>
                    <a:cubicBezTo>
                      <a:pt x="275410" y="135331"/>
                      <a:pt x="267617" y="141475"/>
                      <a:pt x="259168" y="146590"/>
                    </a:cubicBezTo>
                    <a:lnTo>
                      <a:pt x="291481" y="165640"/>
                    </a:lnTo>
                    <a:lnTo>
                      <a:pt x="273899" y="175832"/>
                    </a:lnTo>
                    <a:lnTo>
                      <a:pt x="241301" y="156782"/>
                    </a:lnTo>
                    <a:cubicBezTo>
                      <a:pt x="225762" y="164420"/>
                      <a:pt x="209539" y="170545"/>
                      <a:pt x="192832" y="175070"/>
                    </a:cubicBezTo>
                    <a:cubicBezTo>
                      <a:pt x="175326" y="179984"/>
                      <a:pt x="157421" y="183366"/>
                      <a:pt x="139325" y="185166"/>
                    </a:cubicBezTo>
                    <a:lnTo>
                      <a:pt x="122314" y="154591"/>
                    </a:lnTo>
                    <a:cubicBezTo>
                      <a:pt x="127085" y="154467"/>
                      <a:pt x="131846" y="154086"/>
                      <a:pt x="136569" y="153448"/>
                    </a:cubicBezTo>
                    <a:cubicBezTo>
                      <a:pt x="142937" y="152686"/>
                      <a:pt x="150065" y="151447"/>
                      <a:pt x="157858" y="149828"/>
                    </a:cubicBezTo>
                    <a:cubicBezTo>
                      <a:pt x="165651" y="148209"/>
                      <a:pt x="174014" y="145923"/>
                      <a:pt x="182663" y="143446"/>
                    </a:cubicBezTo>
                    <a:cubicBezTo>
                      <a:pt x="191159" y="140894"/>
                      <a:pt x="199446" y="137713"/>
                      <a:pt x="207468" y="133921"/>
                    </a:cubicBezTo>
                    <a:lnTo>
                      <a:pt x="156907" y="105156"/>
                    </a:lnTo>
                    <a:lnTo>
                      <a:pt x="150255" y="107442"/>
                    </a:lnTo>
                    <a:lnTo>
                      <a:pt x="143412" y="109538"/>
                    </a:lnTo>
                    <a:cubicBezTo>
                      <a:pt x="130677" y="113729"/>
                      <a:pt x="118987" y="116967"/>
                      <a:pt x="108438" y="119063"/>
                    </a:cubicBezTo>
                    <a:cubicBezTo>
                      <a:pt x="98640" y="121339"/>
                      <a:pt x="88651" y="122682"/>
                      <a:pt x="78596" y="123063"/>
                    </a:cubicBezTo>
                    <a:cubicBezTo>
                      <a:pt x="69777" y="123425"/>
                      <a:pt x="60957" y="122596"/>
                      <a:pt x="52366" y="120587"/>
                    </a:cubicBezTo>
                    <a:cubicBezTo>
                      <a:pt x="43793" y="118663"/>
                      <a:pt x="35554" y="115453"/>
                      <a:pt x="27941" y="111062"/>
                    </a:cubicBezTo>
                    <a:cubicBezTo>
                      <a:pt x="19597" y="106680"/>
                      <a:pt x="12355" y="100460"/>
                      <a:pt x="6748" y="92869"/>
                    </a:cubicBezTo>
                    <a:cubicBezTo>
                      <a:pt x="2689" y="87163"/>
                      <a:pt x="675" y="80248"/>
                      <a:pt x="1045" y="73247"/>
                    </a:cubicBezTo>
                    <a:cubicBezTo>
                      <a:pt x="1815" y="65961"/>
                      <a:pt x="4723" y="59065"/>
                      <a:pt x="9409" y="53435"/>
                    </a:cubicBezTo>
                    <a:cubicBezTo>
                      <a:pt x="15254" y="46054"/>
                      <a:pt x="22210" y="39624"/>
                      <a:pt x="30032" y="34385"/>
                    </a:cubicBezTo>
                    <a:lnTo>
                      <a:pt x="0" y="17050"/>
                    </a:lnTo>
                    <a:lnTo>
                      <a:pt x="17677" y="6858"/>
                    </a:lnTo>
                    <a:lnTo>
                      <a:pt x="47329" y="24003"/>
                    </a:lnTo>
                    <a:cubicBezTo>
                      <a:pt x="61242" y="17050"/>
                      <a:pt x="75869" y="11659"/>
                      <a:pt x="90951" y="7906"/>
                    </a:cubicBezTo>
                    <a:cubicBezTo>
                      <a:pt x="105302" y="4324"/>
                      <a:pt x="119881" y="1686"/>
                      <a:pt x="134574" y="0"/>
                    </a:cubicBezTo>
                    <a:close/>
                    <a:moveTo>
                      <a:pt x="63295" y="83153"/>
                    </a:moveTo>
                    <a:cubicBezTo>
                      <a:pt x="69957" y="87030"/>
                      <a:pt x="77674" y="88697"/>
                      <a:pt x="85344" y="87916"/>
                    </a:cubicBezTo>
                    <a:cubicBezTo>
                      <a:pt x="95627" y="86735"/>
                      <a:pt x="105758" y="84468"/>
                      <a:pt x="115566" y="81153"/>
                    </a:cubicBezTo>
                    <a:lnTo>
                      <a:pt x="68047" y="53626"/>
                    </a:lnTo>
                    <a:cubicBezTo>
                      <a:pt x="50560" y="65056"/>
                      <a:pt x="48944" y="74962"/>
                      <a:pt x="63295" y="83153"/>
                    </a:cubicBezTo>
                    <a:close/>
                    <a:moveTo>
                      <a:pt x="230087" y="97155"/>
                    </a:moveTo>
                    <a:cubicBezTo>
                      <a:pt x="222854" y="93136"/>
                      <a:pt x="214500" y="91630"/>
                      <a:pt x="206327" y="92869"/>
                    </a:cubicBezTo>
                    <a:cubicBezTo>
                      <a:pt x="195075" y="94326"/>
                      <a:pt x="183974" y="96784"/>
                      <a:pt x="173159" y="100203"/>
                    </a:cubicBezTo>
                    <a:lnTo>
                      <a:pt x="220678" y="127540"/>
                    </a:lnTo>
                    <a:cubicBezTo>
                      <a:pt x="240541" y="115157"/>
                      <a:pt x="243867" y="105061"/>
                      <a:pt x="230087" y="97155"/>
                    </a:cubicBezTo>
                    <a:close/>
                  </a:path>
                </a:pathLst>
              </a:custGeom>
              <a:solidFill>
                <a:srgbClr val="F9CA06"/>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73" name="Google Shape;1373;p22"/>
            <p:cNvGrpSpPr/>
            <p:nvPr/>
          </p:nvGrpSpPr>
          <p:grpSpPr>
            <a:xfrm>
              <a:off x="3827627" y="3914647"/>
              <a:ext cx="883852" cy="621125"/>
              <a:chOff x="5637252" y="4656772"/>
              <a:chExt cx="883852" cy="621125"/>
            </a:xfrm>
          </p:grpSpPr>
          <p:sp>
            <p:nvSpPr>
              <p:cNvPr id="1374" name="Google Shape;1374;p22"/>
              <p:cNvSpPr/>
              <p:nvPr/>
            </p:nvSpPr>
            <p:spPr>
              <a:xfrm>
                <a:off x="5637252" y="4766405"/>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5" name="Google Shape;1375;p22"/>
              <p:cNvSpPr/>
              <p:nvPr/>
            </p:nvSpPr>
            <p:spPr>
              <a:xfrm>
                <a:off x="5637442" y="4909470"/>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6" name="Google Shape;1376;p22"/>
              <p:cNvSpPr/>
              <p:nvPr/>
            </p:nvSpPr>
            <p:spPr>
              <a:xfrm>
                <a:off x="6454577" y="4912518"/>
                <a:ext cx="66526" cy="157067"/>
              </a:xfrm>
              <a:custGeom>
                <a:avLst/>
                <a:gdLst/>
                <a:ahLst/>
                <a:cxnLst/>
                <a:rect l="l" t="t"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7" name="Google Shape;1377;p22"/>
              <p:cNvSpPr/>
              <p:nvPr/>
            </p:nvSpPr>
            <p:spPr>
              <a:xfrm>
                <a:off x="5637252" y="4656772"/>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8" name="Google Shape;1378;p22"/>
              <p:cNvSpPr/>
              <p:nvPr/>
            </p:nvSpPr>
            <p:spPr>
              <a:xfrm>
                <a:off x="5763347" y="4726400"/>
                <a:ext cx="632534" cy="366093"/>
              </a:xfrm>
              <a:custGeom>
                <a:avLst/>
                <a:gdLst/>
                <a:ahLst/>
                <a:cxnLst/>
                <a:rect l="l" t="t" r="r" b="b"/>
                <a:pathLst>
                  <a:path w="632534" h="366093" extrusionOk="0">
                    <a:moveTo>
                      <a:pt x="632021" y="194024"/>
                    </a:moveTo>
                    <a:cubicBezTo>
                      <a:pt x="627555" y="237172"/>
                      <a:pt x="596952" y="279749"/>
                      <a:pt x="540025" y="312515"/>
                    </a:cubicBezTo>
                    <a:cubicBezTo>
                      <a:pt x="416476" y="383953"/>
                      <a:pt x="216136" y="383953"/>
                      <a:pt x="92587" y="312515"/>
                    </a:cubicBezTo>
                    <a:cubicBezTo>
                      <a:pt x="35564" y="279559"/>
                      <a:pt x="4962" y="237172"/>
                      <a:pt x="590" y="194024"/>
                    </a:cubicBezTo>
                    <a:cubicBezTo>
                      <a:pt x="-4732" y="143637"/>
                      <a:pt x="25965" y="92107"/>
                      <a:pt x="92587" y="53721"/>
                    </a:cubicBezTo>
                    <a:cubicBezTo>
                      <a:pt x="216136" y="-17907"/>
                      <a:pt x="416380" y="-17907"/>
                      <a:pt x="540025" y="53721"/>
                    </a:cubicBezTo>
                    <a:cubicBezTo>
                      <a:pt x="606171" y="92107"/>
                      <a:pt x="636963" y="143637"/>
                      <a:pt x="632021" y="194024"/>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9" name="Google Shape;1379;p22"/>
              <p:cNvSpPr/>
              <p:nvPr/>
            </p:nvSpPr>
            <p:spPr>
              <a:xfrm>
                <a:off x="5763937" y="4748307"/>
                <a:ext cx="631431" cy="344185"/>
              </a:xfrm>
              <a:custGeom>
                <a:avLst/>
                <a:gdLst/>
                <a:ahLst/>
                <a:cxnLst/>
                <a:rect l="l" t="t" r="r" b="b"/>
                <a:pathLst>
                  <a:path w="631431" h="344185" extrusionOk="0">
                    <a:moveTo>
                      <a:pt x="631432" y="172117"/>
                    </a:moveTo>
                    <a:cubicBezTo>
                      <a:pt x="626965" y="215265"/>
                      <a:pt x="596363" y="257842"/>
                      <a:pt x="539435" y="290608"/>
                    </a:cubicBezTo>
                    <a:cubicBezTo>
                      <a:pt x="415886" y="362045"/>
                      <a:pt x="215546" y="362045"/>
                      <a:pt x="91997" y="290608"/>
                    </a:cubicBezTo>
                    <a:cubicBezTo>
                      <a:pt x="34974" y="257651"/>
                      <a:pt x="4372" y="215265"/>
                      <a:pt x="0" y="172117"/>
                    </a:cubicBezTo>
                    <a:cubicBezTo>
                      <a:pt x="4372" y="129064"/>
                      <a:pt x="34974" y="86392"/>
                      <a:pt x="91997" y="53721"/>
                    </a:cubicBezTo>
                    <a:cubicBezTo>
                      <a:pt x="215546" y="-17907"/>
                      <a:pt x="415791" y="-17907"/>
                      <a:pt x="539435" y="53721"/>
                    </a:cubicBezTo>
                    <a:cubicBezTo>
                      <a:pt x="595983" y="86677"/>
                      <a:pt x="626585" y="129064"/>
                      <a:pt x="631432" y="172117"/>
                    </a:cubicBezTo>
                    <a:close/>
                  </a:path>
                </a:pathLst>
              </a:custGeom>
              <a:solidFill>
                <a:srgbClr val="E8A30A"/>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0" name="Google Shape;1380;p22"/>
              <p:cNvSpPr/>
              <p:nvPr/>
            </p:nvSpPr>
            <p:spPr>
              <a:xfrm>
                <a:off x="5925121" y="4831270"/>
                <a:ext cx="295222" cy="184784"/>
              </a:xfrm>
              <a:custGeom>
                <a:avLst/>
                <a:gdLst/>
                <a:ahLst/>
                <a:cxnLst/>
                <a:rect l="l" t="t" r="r" b="b"/>
                <a:pathLst>
                  <a:path w="295222" h="184784" extrusionOk="0">
                    <a:moveTo>
                      <a:pt x="149495" y="29337"/>
                    </a:moveTo>
                    <a:cubicBezTo>
                      <a:pt x="145608" y="29280"/>
                      <a:pt x="141730" y="29566"/>
                      <a:pt x="137900" y="30194"/>
                    </a:cubicBezTo>
                    <a:cubicBezTo>
                      <a:pt x="132673" y="30956"/>
                      <a:pt x="126875" y="32004"/>
                      <a:pt x="120413" y="33338"/>
                    </a:cubicBezTo>
                    <a:cubicBezTo>
                      <a:pt x="113950" y="34671"/>
                      <a:pt x="107203" y="36481"/>
                      <a:pt x="100265" y="38576"/>
                    </a:cubicBezTo>
                    <a:cubicBezTo>
                      <a:pt x="93470" y="40595"/>
                      <a:pt x="86827" y="43110"/>
                      <a:pt x="80402" y="46101"/>
                    </a:cubicBezTo>
                    <a:lnTo>
                      <a:pt x="131247" y="75533"/>
                    </a:lnTo>
                    <a:lnTo>
                      <a:pt x="140751" y="72295"/>
                    </a:lnTo>
                    <a:cubicBezTo>
                      <a:pt x="153676" y="68008"/>
                      <a:pt x="165841" y="64294"/>
                      <a:pt x="177341" y="61341"/>
                    </a:cubicBezTo>
                    <a:cubicBezTo>
                      <a:pt x="188089" y="58407"/>
                      <a:pt x="199104" y="56588"/>
                      <a:pt x="210224" y="55912"/>
                    </a:cubicBezTo>
                    <a:cubicBezTo>
                      <a:pt x="220345" y="55226"/>
                      <a:pt x="230505" y="55893"/>
                      <a:pt x="240446" y="57912"/>
                    </a:cubicBezTo>
                    <a:cubicBezTo>
                      <a:pt x="250653" y="60122"/>
                      <a:pt x="260432" y="63941"/>
                      <a:pt x="269432" y="69247"/>
                    </a:cubicBezTo>
                    <a:cubicBezTo>
                      <a:pt x="278214" y="73638"/>
                      <a:pt x="285731" y="80191"/>
                      <a:pt x="291291" y="88297"/>
                    </a:cubicBezTo>
                    <a:cubicBezTo>
                      <a:pt x="294959" y="94240"/>
                      <a:pt x="296119" y="101403"/>
                      <a:pt x="294522" y="108204"/>
                    </a:cubicBezTo>
                    <a:cubicBezTo>
                      <a:pt x="292346" y="115672"/>
                      <a:pt x="288250" y="122444"/>
                      <a:pt x="282643" y="127826"/>
                    </a:cubicBezTo>
                    <a:cubicBezTo>
                      <a:pt x="275638" y="134855"/>
                      <a:pt x="267817" y="141027"/>
                      <a:pt x="259358" y="146209"/>
                    </a:cubicBezTo>
                    <a:lnTo>
                      <a:pt x="291671" y="165259"/>
                    </a:lnTo>
                    <a:lnTo>
                      <a:pt x="274089" y="175451"/>
                    </a:lnTo>
                    <a:lnTo>
                      <a:pt x="241491" y="156401"/>
                    </a:lnTo>
                    <a:cubicBezTo>
                      <a:pt x="225962" y="164068"/>
                      <a:pt x="209729" y="170231"/>
                      <a:pt x="193022" y="174784"/>
                    </a:cubicBezTo>
                    <a:cubicBezTo>
                      <a:pt x="175535" y="179622"/>
                      <a:pt x="157668" y="182966"/>
                      <a:pt x="139611" y="184785"/>
                    </a:cubicBezTo>
                    <a:lnTo>
                      <a:pt x="122504" y="154210"/>
                    </a:lnTo>
                    <a:cubicBezTo>
                      <a:pt x="127275" y="154086"/>
                      <a:pt x="132036" y="153705"/>
                      <a:pt x="136759" y="153067"/>
                    </a:cubicBezTo>
                    <a:cubicBezTo>
                      <a:pt x="143916" y="152257"/>
                      <a:pt x="151025" y="151047"/>
                      <a:pt x="158048" y="149447"/>
                    </a:cubicBezTo>
                    <a:cubicBezTo>
                      <a:pt x="165936" y="147733"/>
                      <a:pt x="174204" y="145637"/>
                      <a:pt x="182853" y="143065"/>
                    </a:cubicBezTo>
                    <a:cubicBezTo>
                      <a:pt x="191368" y="140494"/>
                      <a:pt x="199694" y="137312"/>
                      <a:pt x="207753" y="133540"/>
                    </a:cubicBezTo>
                    <a:lnTo>
                      <a:pt x="156622" y="104585"/>
                    </a:lnTo>
                    <a:lnTo>
                      <a:pt x="149970" y="106871"/>
                    </a:lnTo>
                    <a:lnTo>
                      <a:pt x="143127" y="108966"/>
                    </a:lnTo>
                    <a:cubicBezTo>
                      <a:pt x="130392" y="113157"/>
                      <a:pt x="118702" y="116491"/>
                      <a:pt x="108153" y="118491"/>
                    </a:cubicBezTo>
                    <a:cubicBezTo>
                      <a:pt x="98355" y="120767"/>
                      <a:pt x="88366" y="122111"/>
                      <a:pt x="78311" y="122491"/>
                    </a:cubicBezTo>
                    <a:cubicBezTo>
                      <a:pt x="69501" y="122806"/>
                      <a:pt x="60682" y="121977"/>
                      <a:pt x="52081" y="120015"/>
                    </a:cubicBezTo>
                    <a:cubicBezTo>
                      <a:pt x="43508" y="118072"/>
                      <a:pt x="35278" y="114862"/>
                      <a:pt x="27656" y="110490"/>
                    </a:cubicBezTo>
                    <a:cubicBezTo>
                      <a:pt x="19350" y="106137"/>
                      <a:pt x="12136" y="99946"/>
                      <a:pt x="6558" y="92393"/>
                    </a:cubicBezTo>
                    <a:cubicBezTo>
                      <a:pt x="2423" y="86687"/>
                      <a:pt x="371" y="79724"/>
                      <a:pt x="760" y="72676"/>
                    </a:cubicBezTo>
                    <a:cubicBezTo>
                      <a:pt x="1606" y="65437"/>
                      <a:pt x="4514" y="58598"/>
                      <a:pt x="9124" y="52959"/>
                    </a:cubicBezTo>
                    <a:cubicBezTo>
                      <a:pt x="14968" y="45577"/>
                      <a:pt x="21925" y="39148"/>
                      <a:pt x="29747" y="33909"/>
                    </a:cubicBezTo>
                    <a:lnTo>
                      <a:pt x="0" y="16954"/>
                    </a:lnTo>
                    <a:lnTo>
                      <a:pt x="17582" y="6763"/>
                    </a:lnTo>
                    <a:lnTo>
                      <a:pt x="47234" y="23908"/>
                    </a:lnTo>
                    <a:cubicBezTo>
                      <a:pt x="61166" y="17031"/>
                      <a:pt x="75783" y="11668"/>
                      <a:pt x="90856" y="7906"/>
                    </a:cubicBezTo>
                    <a:cubicBezTo>
                      <a:pt x="105188" y="4239"/>
                      <a:pt x="119767" y="1591"/>
                      <a:pt x="134479" y="0"/>
                    </a:cubicBezTo>
                    <a:close/>
                    <a:moveTo>
                      <a:pt x="63105" y="82677"/>
                    </a:moveTo>
                    <a:cubicBezTo>
                      <a:pt x="69786" y="86516"/>
                      <a:pt x="77494" y="88182"/>
                      <a:pt x="85154" y="87439"/>
                    </a:cubicBezTo>
                    <a:cubicBezTo>
                      <a:pt x="95447" y="86278"/>
                      <a:pt x="105587" y="83972"/>
                      <a:pt x="115376" y="80581"/>
                    </a:cubicBezTo>
                    <a:lnTo>
                      <a:pt x="67857" y="53054"/>
                    </a:lnTo>
                    <a:cubicBezTo>
                      <a:pt x="50370" y="64579"/>
                      <a:pt x="48849" y="74104"/>
                      <a:pt x="63105" y="82677"/>
                    </a:cubicBezTo>
                    <a:close/>
                    <a:moveTo>
                      <a:pt x="229992" y="96583"/>
                    </a:moveTo>
                    <a:cubicBezTo>
                      <a:pt x="222693" y="92659"/>
                      <a:pt x="214339" y="91164"/>
                      <a:pt x="206137" y="92297"/>
                    </a:cubicBezTo>
                    <a:cubicBezTo>
                      <a:pt x="194894" y="93802"/>
                      <a:pt x="183803" y="96260"/>
                      <a:pt x="172969" y="99631"/>
                    </a:cubicBezTo>
                    <a:lnTo>
                      <a:pt x="220488" y="126968"/>
                    </a:lnTo>
                    <a:cubicBezTo>
                      <a:pt x="240446" y="114681"/>
                      <a:pt x="243677" y="104489"/>
                      <a:pt x="229992" y="96583"/>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1" name="Google Shape;1381;p22"/>
              <p:cNvSpPr/>
              <p:nvPr/>
            </p:nvSpPr>
            <p:spPr>
              <a:xfrm>
                <a:off x="6047245" y="4968335"/>
                <a:ext cx="19007" cy="25527"/>
              </a:xfrm>
              <a:custGeom>
                <a:avLst/>
                <a:gdLst/>
                <a:ahLst/>
                <a:cxnLst/>
                <a:rect l="l" t="t" r="r" b="b"/>
                <a:pathLst>
                  <a:path w="19007" h="25527" extrusionOk="0">
                    <a:moveTo>
                      <a:pt x="0" y="17145"/>
                    </a:moveTo>
                    <a:cubicBezTo>
                      <a:pt x="0" y="15907"/>
                      <a:pt x="0" y="0"/>
                      <a:pt x="0" y="0"/>
                    </a:cubicBezTo>
                    <a:lnTo>
                      <a:pt x="19008" y="12478"/>
                    </a:lnTo>
                    <a:lnTo>
                      <a:pt x="10644" y="25527"/>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2" name="Google Shape;1382;p22"/>
              <p:cNvSpPr/>
              <p:nvPr/>
            </p:nvSpPr>
            <p:spPr>
              <a:xfrm>
                <a:off x="6174406" y="4979193"/>
                <a:ext cx="42006" cy="19716"/>
              </a:xfrm>
              <a:custGeom>
                <a:avLst/>
                <a:gdLst/>
                <a:ahLst/>
                <a:cxnLst/>
                <a:rect l="l" t="t"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3" name="Google Shape;1383;p22"/>
              <p:cNvSpPr/>
              <p:nvPr/>
            </p:nvSpPr>
            <p:spPr>
              <a:xfrm>
                <a:off x="6188566" y="4915947"/>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22"/>
              <p:cNvSpPr/>
              <p:nvPr/>
            </p:nvSpPr>
            <p:spPr>
              <a:xfrm>
                <a:off x="6089632" y="4922329"/>
                <a:ext cx="47423" cy="33147"/>
              </a:xfrm>
              <a:custGeom>
                <a:avLst/>
                <a:gdLst/>
                <a:ahLst/>
                <a:cxnLst/>
                <a:rect l="l" t="t" r="r" b="b"/>
                <a:pathLst>
                  <a:path w="47423" h="33147" extrusionOk="0">
                    <a:moveTo>
                      <a:pt x="0" y="10096"/>
                    </a:moveTo>
                    <a:lnTo>
                      <a:pt x="10549" y="0"/>
                    </a:lnTo>
                    <a:lnTo>
                      <a:pt x="47424" y="25622"/>
                    </a:lnTo>
                    <a:lnTo>
                      <a:pt x="45143" y="33147"/>
                    </a:lnTo>
                    <a:cubicBezTo>
                      <a:pt x="45143" y="33147"/>
                      <a:pt x="17582" y="21527"/>
                      <a:pt x="16632" y="20764"/>
                    </a:cubicBezTo>
                    <a:cubicBezTo>
                      <a:pt x="15681" y="20003"/>
                      <a:pt x="0" y="10096"/>
                      <a:pt x="0" y="10096"/>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5" name="Google Shape;1385;p22"/>
              <p:cNvSpPr/>
              <p:nvPr/>
            </p:nvSpPr>
            <p:spPr>
              <a:xfrm>
                <a:off x="5993073" y="4867179"/>
                <a:ext cx="58543" cy="38957"/>
              </a:xfrm>
              <a:custGeom>
                <a:avLst/>
                <a:gdLst/>
                <a:ahLst/>
                <a:cxnLst/>
                <a:rect l="l" t="t" r="r" b="b"/>
                <a:pathLst>
                  <a:path w="58543" h="38957" extrusionOk="0">
                    <a:moveTo>
                      <a:pt x="0" y="11144"/>
                    </a:moveTo>
                    <a:lnTo>
                      <a:pt x="49040" y="38957"/>
                    </a:lnTo>
                    <a:lnTo>
                      <a:pt x="58543" y="31623"/>
                    </a:lnTo>
                    <a:cubicBezTo>
                      <a:pt x="58543" y="31623"/>
                      <a:pt x="52366" y="24575"/>
                      <a:pt x="51891" y="23908"/>
                    </a:cubicBezTo>
                    <a:cubicBezTo>
                      <a:pt x="47529" y="18878"/>
                      <a:pt x="42396" y="14564"/>
                      <a:pt x="36685" y="11144"/>
                    </a:cubicBezTo>
                    <a:cubicBezTo>
                      <a:pt x="33073" y="10478"/>
                      <a:pt x="9789" y="0"/>
                      <a:pt x="9789" y="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6" name="Google Shape;1386;p22"/>
              <p:cNvSpPr/>
              <p:nvPr/>
            </p:nvSpPr>
            <p:spPr>
              <a:xfrm>
                <a:off x="6047245" y="4836033"/>
                <a:ext cx="27370" cy="24574"/>
              </a:xfrm>
              <a:custGeom>
                <a:avLst/>
                <a:gdLst/>
                <a:ahLst/>
                <a:cxnLst/>
                <a:rect l="l" t="t" r="r" b="b"/>
                <a:pathLst>
                  <a:path w="27370" h="24574" extrusionOk="0">
                    <a:moveTo>
                      <a:pt x="27371" y="24574"/>
                    </a:moveTo>
                    <a:lnTo>
                      <a:pt x="27371" y="7334"/>
                    </a:lnTo>
                    <a:lnTo>
                      <a:pt x="4847" y="0"/>
                    </a:lnTo>
                    <a:lnTo>
                      <a:pt x="0" y="13526"/>
                    </a:lnTo>
                    <a:lnTo>
                      <a:pt x="1236" y="19621"/>
                    </a:lnTo>
                    <a:lnTo>
                      <a:pt x="27371" y="24574"/>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7" name="Google Shape;1387;p22"/>
              <p:cNvSpPr/>
              <p:nvPr/>
            </p:nvSpPr>
            <p:spPr>
              <a:xfrm>
                <a:off x="5925121" y="4830984"/>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8" name="Google Shape;1388;p22"/>
              <p:cNvSpPr/>
              <p:nvPr/>
            </p:nvSpPr>
            <p:spPr>
              <a:xfrm>
                <a:off x="5926072" y="4888610"/>
                <a:ext cx="29841" cy="30194"/>
              </a:xfrm>
              <a:custGeom>
                <a:avLst/>
                <a:gdLst/>
                <a:ahLst/>
                <a:cxnLst/>
                <a:rect l="l" t="t" r="r" b="b"/>
                <a:pathLst>
                  <a:path w="29841" h="30194" extrusionOk="0">
                    <a:moveTo>
                      <a:pt x="0" y="17812"/>
                    </a:moveTo>
                    <a:lnTo>
                      <a:pt x="0" y="0"/>
                    </a:lnTo>
                    <a:lnTo>
                      <a:pt x="29842" y="0"/>
                    </a:lnTo>
                    <a:lnTo>
                      <a:pt x="22619" y="15907"/>
                    </a:lnTo>
                    <a:lnTo>
                      <a:pt x="9599" y="30194"/>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9" name="Google Shape;1389;p22"/>
              <p:cNvSpPr/>
              <p:nvPr/>
            </p:nvSpPr>
            <p:spPr>
              <a:xfrm>
                <a:off x="5924931" y="4813649"/>
                <a:ext cx="295418" cy="185261"/>
              </a:xfrm>
              <a:custGeom>
                <a:avLst/>
                <a:gdLst/>
                <a:ahLst/>
                <a:cxnLst/>
                <a:rect l="l" t="t" r="r" b="b"/>
                <a:pathLst>
                  <a:path w="295418" h="185261" extrusionOk="0">
                    <a:moveTo>
                      <a:pt x="149685" y="29718"/>
                    </a:moveTo>
                    <a:cubicBezTo>
                      <a:pt x="145798" y="29709"/>
                      <a:pt x="141920" y="30023"/>
                      <a:pt x="138090" y="30671"/>
                    </a:cubicBezTo>
                    <a:cubicBezTo>
                      <a:pt x="132863" y="31433"/>
                      <a:pt x="127066" y="32480"/>
                      <a:pt x="120603" y="33814"/>
                    </a:cubicBezTo>
                    <a:cubicBezTo>
                      <a:pt x="114140" y="35147"/>
                      <a:pt x="107393" y="36957"/>
                      <a:pt x="100455" y="38957"/>
                    </a:cubicBezTo>
                    <a:cubicBezTo>
                      <a:pt x="93660" y="41005"/>
                      <a:pt x="87017" y="43558"/>
                      <a:pt x="80592" y="46577"/>
                    </a:cubicBezTo>
                    <a:lnTo>
                      <a:pt x="131437" y="76010"/>
                    </a:lnTo>
                    <a:lnTo>
                      <a:pt x="140941" y="72771"/>
                    </a:lnTo>
                    <a:cubicBezTo>
                      <a:pt x="153866" y="68389"/>
                      <a:pt x="166031" y="64770"/>
                      <a:pt x="177531" y="61817"/>
                    </a:cubicBezTo>
                    <a:cubicBezTo>
                      <a:pt x="188280" y="58903"/>
                      <a:pt x="199294" y="57045"/>
                      <a:pt x="210414" y="56293"/>
                    </a:cubicBezTo>
                    <a:cubicBezTo>
                      <a:pt x="220535" y="55683"/>
                      <a:pt x="230695" y="56388"/>
                      <a:pt x="240636" y="58388"/>
                    </a:cubicBezTo>
                    <a:cubicBezTo>
                      <a:pt x="250852" y="60541"/>
                      <a:pt x="260651" y="64370"/>
                      <a:pt x="269622" y="69723"/>
                    </a:cubicBezTo>
                    <a:cubicBezTo>
                      <a:pt x="278423" y="74086"/>
                      <a:pt x="285950" y="80639"/>
                      <a:pt x="291481" y="88773"/>
                    </a:cubicBezTo>
                    <a:cubicBezTo>
                      <a:pt x="295159" y="94717"/>
                      <a:pt x="296319" y="101880"/>
                      <a:pt x="294712" y="108680"/>
                    </a:cubicBezTo>
                    <a:cubicBezTo>
                      <a:pt x="292517" y="116138"/>
                      <a:pt x="288421" y="122901"/>
                      <a:pt x="282833" y="128302"/>
                    </a:cubicBezTo>
                    <a:cubicBezTo>
                      <a:pt x="275828" y="135331"/>
                      <a:pt x="268007" y="141504"/>
                      <a:pt x="259548" y="146685"/>
                    </a:cubicBezTo>
                    <a:lnTo>
                      <a:pt x="291861" y="165735"/>
                    </a:lnTo>
                    <a:lnTo>
                      <a:pt x="274279" y="175927"/>
                    </a:lnTo>
                    <a:lnTo>
                      <a:pt x="241681" y="156877"/>
                    </a:lnTo>
                    <a:cubicBezTo>
                      <a:pt x="226133" y="164506"/>
                      <a:pt x="209901" y="170659"/>
                      <a:pt x="193212" y="175260"/>
                    </a:cubicBezTo>
                    <a:cubicBezTo>
                      <a:pt x="175725" y="180099"/>
                      <a:pt x="157858" y="183442"/>
                      <a:pt x="139801" y="185261"/>
                    </a:cubicBezTo>
                    <a:lnTo>
                      <a:pt x="122694" y="154686"/>
                    </a:lnTo>
                    <a:cubicBezTo>
                      <a:pt x="127465" y="154562"/>
                      <a:pt x="132226" y="154181"/>
                      <a:pt x="136950" y="153543"/>
                    </a:cubicBezTo>
                    <a:cubicBezTo>
                      <a:pt x="143317" y="152781"/>
                      <a:pt x="150445" y="151638"/>
                      <a:pt x="158238" y="149923"/>
                    </a:cubicBezTo>
                    <a:cubicBezTo>
                      <a:pt x="166031" y="148209"/>
                      <a:pt x="174395" y="146113"/>
                      <a:pt x="183043" y="143542"/>
                    </a:cubicBezTo>
                    <a:cubicBezTo>
                      <a:pt x="191558" y="140970"/>
                      <a:pt x="199884" y="137789"/>
                      <a:pt x="207943" y="134017"/>
                    </a:cubicBezTo>
                    <a:lnTo>
                      <a:pt x="156812" y="105061"/>
                    </a:lnTo>
                    <a:lnTo>
                      <a:pt x="150160" y="107347"/>
                    </a:lnTo>
                    <a:lnTo>
                      <a:pt x="143317" y="109442"/>
                    </a:lnTo>
                    <a:cubicBezTo>
                      <a:pt x="130582" y="113633"/>
                      <a:pt x="118892" y="116967"/>
                      <a:pt x="108343" y="118967"/>
                    </a:cubicBezTo>
                    <a:cubicBezTo>
                      <a:pt x="98545" y="121244"/>
                      <a:pt x="88556" y="122587"/>
                      <a:pt x="78501" y="122968"/>
                    </a:cubicBezTo>
                    <a:cubicBezTo>
                      <a:pt x="69691" y="123235"/>
                      <a:pt x="60881" y="122406"/>
                      <a:pt x="52271" y="120491"/>
                    </a:cubicBezTo>
                    <a:cubicBezTo>
                      <a:pt x="43717" y="118510"/>
                      <a:pt x="35487" y="115300"/>
                      <a:pt x="27846" y="110966"/>
                    </a:cubicBezTo>
                    <a:cubicBezTo>
                      <a:pt x="19511" y="106613"/>
                      <a:pt x="12288" y="100384"/>
                      <a:pt x="6748" y="92773"/>
                    </a:cubicBezTo>
                    <a:cubicBezTo>
                      <a:pt x="2613" y="87097"/>
                      <a:pt x="570" y="80163"/>
                      <a:pt x="950" y="73152"/>
                    </a:cubicBezTo>
                    <a:cubicBezTo>
                      <a:pt x="1777" y="65884"/>
                      <a:pt x="4685" y="58998"/>
                      <a:pt x="9314" y="53340"/>
                    </a:cubicBezTo>
                    <a:cubicBezTo>
                      <a:pt x="15159" y="45958"/>
                      <a:pt x="22115" y="39529"/>
                      <a:pt x="29937" y="34290"/>
                    </a:cubicBezTo>
                    <a:lnTo>
                      <a:pt x="0" y="16954"/>
                    </a:lnTo>
                    <a:lnTo>
                      <a:pt x="17582" y="6763"/>
                    </a:lnTo>
                    <a:lnTo>
                      <a:pt x="47234" y="23908"/>
                    </a:lnTo>
                    <a:cubicBezTo>
                      <a:pt x="61147" y="16993"/>
                      <a:pt x="75774" y="11621"/>
                      <a:pt x="90856" y="7906"/>
                    </a:cubicBezTo>
                    <a:cubicBezTo>
                      <a:pt x="105188" y="4239"/>
                      <a:pt x="119767" y="1591"/>
                      <a:pt x="134479" y="0"/>
                    </a:cubicBezTo>
                    <a:close/>
                    <a:moveTo>
                      <a:pt x="63295" y="83153"/>
                    </a:moveTo>
                    <a:cubicBezTo>
                      <a:pt x="69967" y="87001"/>
                      <a:pt x="77684" y="88640"/>
                      <a:pt x="85344" y="87821"/>
                    </a:cubicBezTo>
                    <a:cubicBezTo>
                      <a:pt x="95637" y="86696"/>
                      <a:pt x="105777" y="84430"/>
                      <a:pt x="115566" y="81058"/>
                    </a:cubicBezTo>
                    <a:lnTo>
                      <a:pt x="68047" y="53530"/>
                    </a:lnTo>
                    <a:cubicBezTo>
                      <a:pt x="50560" y="64961"/>
                      <a:pt x="48973" y="74838"/>
                      <a:pt x="63295" y="83153"/>
                    </a:cubicBezTo>
                    <a:close/>
                    <a:moveTo>
                      <a:pt x="230182" y="97060"/>
                    </a:moveTo>
                    <a:cubicBezTo>
                      <a:pt x="222902" y="93098"/>
                      <a:pt x="214529" y="91592"/>
                      <a:pt x="206327" y="92773"/>
                    </a:cubicBezTo>
                    <a:cubicBezTo>
                      <a:pt x="195075" y="94231"/>
                      <a:pt x="183974" y="96688"/>
                      <a:pt x="173159" y="100108"/>
                    </a:cubicBezTo>
                    <a:lnTo>
                      <a:pt x="220678" y="127445"/>
                    </a:lnTo>
                    <a:cubicBezTo>
                      <a:pt x="240636" y="115157"/>
                      <a:pt x="243867" y="104966"/>
                      <a:pt x="230182" y="97060"/>
                    </a:cubicBezTo>
                    <a:close/>
                  </a:path>
                </a:pathLst>
              </a:custGeom>
              <a:solidFill>
                <a:srgbClr val="F9CA06"/>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0" name="Google Shape;1390;p22"/>
            <p:cNvGrpSpPr/>
            <p:nvPr/>
          </p:nvGrpSpPr>
          <p:grpSpPr>
            <a:xfrm>
              <a:off x="3818123" y="3752055"/>
              <a:ext cx="883852" cy="621125"/>
              <a:chOff x="5627748" y="4494180"/>
              <a:chExt cx="883852" cy="621125"/>
            </a:xfrm>
          </p:grpSpPr>
          <p:sp>
            <p:nvSpPr>
              <p:cNvPr id="1391" name="Google Shape;1391;p22"/>
              <p:cNvSpPr/>
              <p:nvPr/>
            </p:nvSpPr>
            <p:spPr>
              <a:xfrm>
                <a:off x="5627748" y="4603813"/>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2" name="Google Shape;1392;p22"/>
              <p:cNvSpPr/>
              <p:nvPr/>
            </p:nvSpPr>
            <p:spPr>
              <a:xfrm>
                <a:off x="5627938" y="4746878"/>
                <a:ext cx="87244" cy="116586"/>
              </a:xfrm>
              <a:custGeom>
                <a:avLst/>
                <a:gdLst/>
                <a:ahLst/>
                <a:cxnLst/>
                <a:rect l="l" t="t" r="r" b="b"/>
                <a:pathLst>
                  <a:path w="87244" h="116586" extrusionOk="0">
                    <a:moveTo>
                      <a:pt x="0" y="116586"/>
                    </a:moveTo>
                    <a:lnTo>
                      <a:pt x="0" y="0"/>
                    </a:lnTo>
                    <a:lnTo>
                      <a:pt x="87245" y="78010"/>
                    </a:lnTo>
                    <a:lnTo>
                      <a:pt x="0" y="116586"/>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3" name="Google Shape;1393;p22"/>
              <p:cNvSpPr/>
              <p:nvPr/>
            </p:nvSpPr>
            <p:spPr>
              <a:xfrm>
                <a:off x="6445074" y="4749926"/>
                <a:ext cx="66526" cy="157162"/>
              </a:xfrm>
              <a:custGeom>
                <a:avLst/>
                <a:gdLst/>
                <a:ahLst/>
                <a:cxnLst/>
                <a:rect l="l" t="t" r="r" b="b"/>
                <a:pathLst>
                  <a:path w="66526" h="157162" extrusionOk="0">
                    <a:moveTo>
                      <a:pt x="66527" y="0"/>
                    </a:moveTo>
                    <a:lnTo>
                      <a:pt x="66527" y="109633"/>
                    </a:lnTo>
                    <a:lnTo>
                      <a:pt x="21859" y="157163"/>
                    </a:lnTo>
                    <a:lnTo>
                      <a:pt x="0" y="31623"/>
                    </a:lnTo>
                    <a:lnTo>
                      <a:pt x="66527" y="0"/>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4" name="Google Shape;1394;p22"/>
              <p:cNvSpPr/>
              <p:nvPr/>
            </p:nvSpPr>
            <p:spPr>
              <a:xfrm>
                <a:off x="5627748" y="449418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5" name="Google Shape;1395;p22"/>
              <p:cNvSpPr/>
              <p:nvPr/>
            </p:nvSpPr>
            <p:spPr>
              <a:xfrm>
                <a:off x="5753825" y="4563879"/>
                <a:ext cx="632535" cy="366022"/>
              </a:xfrm>
              <a:custGeom>
                <a:avLst/>
                <a:gdLst/>
                <a:ahLst/>
                <a:cxnLst/>
                <a:rect l="l" t="t" r="r" b="b"/>
                <a:pathLst>
                  <a:path w="632535" h="366022" extrusionOk="0">
                    <a:moveTo>
                      <a:pt x="632040" y="194048"/>
                    </a:moveTo>
                    <a:cubicBezTo>
                      <a:pt x="627573" y="237101"/>
                      <a:pt x="596971" y="279773"/>
                      <a:pt x="539948" y="312444"/>
                    </a:cubicBezTo>
                    <a:cubicBezTo>
                      <a:pt x="416399" y="383882"/>
                      <a:pt x="216059" y="383882"/>
                      <a:pt x="92510" y="312444"/>
                    </a:cubicBezTo>
                    <a:cubicBezTo>
                      <a:pt x="35487" y="279487"/>
                      <a:pt x="4980" y="237101"/>
                      <a:pt x="608" y="194048"/>
                    </a:cubicBezTo>
                    <a:cubicBezTo>
                      <a:pt x="-4809" y="143566"/>
                      <a:pt x="25983" y="92131"/>
                      <a:pt x="92510" y="53650"/>
                    </a:cubicBezTo>
                    <a:cubicBezTo>
                      <a:pt x="216059" y="-17883"/>
                      <a:pt x="416399" y="-17883"/>
                      <a:pt x="539948" y="53650"/>
                    </a:cubicBezTo>
                    <a:cubicBezTo>
                      <a:pt x="606189" y="92131"/>
                      <a:pt x="636887" y="143566"/>
                      <a:pt x="632040" y="194048"/>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6" name="Google Shape;1396;p22"/>
              <p:cNvSpPr/>
              <p:nvPr/>
            </p:nvSpPr>
            <p:spPr>
              <a:xfrm>
                <a:off x="5754433" y="4585787"/>
                <a:ext cx="631431" cy="344114"/>
              </a:xfrm>
              <a:custGeom>
                <a:avLst/>
                <a:gdLst/>
                <a:ahLst/>
                <a:cxnLst/>
                <a:rect l="l" t="t" r="r" b="b"/>
                <a:pathLst>
                  <a:path w="631431" h="344114" extrusionOk="0">
                    <a:moveTo>
                      <a:pt x="631432" y="172140"/>
                    </a:moveTo>
                    <a:cubicBezTo>
                      <a:pt x="626965" y="215194"/>
                      <a:pt x="596363" y="257865"/>
                      <a:pt x="539340" y="290536"/>
                    </a:cubicBezTo>
                    <a:cubicBezTo>
                      <a:pt x="415791" y="361974"/>
                      <a:pt x="215451" y="361974"/>
                      <a:pt x="91902" y="290536"/>
                    </a:cubicBezTo>
                    <a:cubicBezTo>
                      <a:pt x="34879" y="257580"/>
                      <a:pt x="4372" y="215194"/>
                      <a:pt x="0" y="172140"/>
                    </a:cubicBezTo>
                    <a:cubicBezTo>
                      <a:pt x="4372" y="128992"/>
                      <a:pt x="34974" y="86415"/>
                      <a:pt x="91902" y="53649"/>
                    </a:cubicBezTo>
                    <a:cubicBezTo>
                      <a:pt x="215451" y="-17883"/>
                      <a:pt x="415791" y="-17883"/>
                      <a:pt x="539340" y="53649"/>
                    </a:cubicBezTo>
                    <a:cubicBezTo>
                      <a:pt x="595983" y="86606"/>
                      <a:pt x="626585" y="129088"/>
                      <a:pt x="631432" y="172140"/>
                    </a:cubicBezTo>
                    <a:close/>
                  </a:path>
                </a:pathLst>
              </a:custGeom>
              <a:solidFill>
                <a:srgbClr val="E8A30A"/>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7" name="Google Shape;1397;p22"/>
              <p:cNvSpPr/>
              <p:nvPr/>
            </p:nvSpPr>
            <p:spPr>
              <a:xfrm>
                <a:off x="5915333" y="4668297"/>
                <a:ext cx="294899" cy="185261"/>
              </a:xfrm>
              <a:custGeom>
                <a:avLst/>
                <a:gdLst/>
                <a:ahLst/>
                <a:cxnLst/>
                <a:rect l="l" t="t" r="r" b="b"/>
                <a:pathLst>
                  <a:path w="294899" h="185261" extrusionOk="0">
                    <a:moveTo>
                      <a:pt x="149685" y="29718"/>
                    </a:moveTo>
                    <a:cubicBezTo>
                      <a:pt x="145807" y="29718"/>
                      <a:pt x="141929" y="30004"/>
                      <a:pt x="138090" y="30575"/>
                    </a:cubicBezTo>
                    <a:cubicBezTo>
                      <a:pt x="132958" y="31337"/>
                      <a:pt x="127066" y="32385"/>
                      <a:pt x="120603" y="33719"/>
                    </a:cubicBezTo>
                    <a:cubicBezTo>
                      <a:pt x="114140" y="35052"/>
                      <a:pt x="107488" y="36862"/>
                      <a:pt x="100550" y="38958"/>
                    </a:cubicBezTo>
                    <a:cubicBezTo>
                      <a:pt x="93821" y="41015"/>
                      <a:pt x="87245" y="43567"/>
                      <a:pt x="80877" y="46577"/>
                    </a:cubicBezTo>
                    <a:lnTo>
                      <a:pt x="131722" y="76010"/>
                    </a:lnTo>
                    <a:lnTo>
                      <a:pt x="140751" y="72771"/>
                    </a:lnTo>
                    <a:cubicBezTo>
                      <a:pt x="153771" y="68485"/>
                      <a:pt x="165936" y="64866"/>
                      <a:pt x="177341" y="61817"/>
                    </a:cubicBezTo>
                    <a:cubicBezTo>
                      <a:pt x="188099" y="58931"/>
                      <a:pt x="199114" y="57122"/>
                      <a:pt x="210224" y="56388"/>
                    </a:cubicBezTo>
                    <a:cubicBezTo>
                      <a:pt x="220374" y="55693"/>
                      <a:pt x="230571" y="56369"/>
                      <a:pt x="240541" y="58388"/>
                    </a:cubicBezTo>
                    <a:cubicBezTo>
                      <a:pt x="250586" y="60636"/>
                      <a:pt x="260204" y="64465"/>
                      <a:pt x="269052" y="69723"/>
                    </a:cubicBezTo>
                    <a:cubicBezTo>
                      <a:pt x="277853" y="74086"/>
                      <a:pt x="285380" y="80639"/>
                      <a:pt x="290911" y="88773"/>
                    </a:cubicBezTo>
                    <a:cubicBezTo>
                      <a:pt x="294665" y="94679"/>
                      <a:pt x="295834" y="101880"/>
                      <a:pt x="294142" y="108680"/>
                    </a:cubicBezTo>
                    <a:cubicBezTo>
                      <a:pt x="292032" y="116177"/>
                      <a:pt x="287927" y="122958"/>
                      <a:pt x="282262" y="128302"/>
                    </a:cubicBezTo>
                    <a:cubicBezTo>
                      <a:pt x="275287" y="135331"/>
                      <a:pt x="267503" y="141504"/>
                      <a:pt x="259073" y="146685"/>
                    </a:cubicBezTo>
                    <a:lnTo>
                      <a:pt x="291386" y="165735"/>
                    </a:lnTo>
                    <a:lnTo>
                      <a:pt x="273804" y="175927"/>
                    </a:lnTo>
                    <a:lnTo>
                      <a:pt x="241206" y="156877"/>
                    </a:lnTo>
                    <a:cubicBezTo>
                      <a:pt x="225696" y="164592"/>
                      <a:pt x="209454" y="170745"/>
                      <a:pt x="192737" y="175260"/>
                    </a:cubicBezTo>
                    <a:cubicBezTo>
                      <a:pt x="175212" y="180099"/>
                      <a:pt x="157316" y="183442"/>
                      <a:pt x="139230" y="185261"/>
                    </a:cubicBezTo>
                    <a:lnTo>
                      <a:pt x="122219" y="154686"/>
                    </a:lnTo>
                    <a:cubicBezTo>
                      <a:pt x="125355" y="154686"/>
                      <a:pt x="130107" y="154686"/>
                      <a:pt x="136474" y="153638"/>
                    </a:cubicBezTo>
                    <a:cubicBezTo>
                      <a:pt x="142842" y="152591"/>
                      <a:pt x="149875" y="151638"/>
                      <a:pt x="157763" y="149924"/>
                    </a:cubicBezTo>
                    <a:cubicBezTo>
                      <a:pt x="165651" y="148209"/>
                      <a:pt x="173824" y="146114"/>
                      <a:pt x="182568" y="143542"/>
                    </a:cubicBezTo>
                    <a:cubicBezTo>
                      <a:pt x="191074" y="141037"/>
                      <a:pt x="199370" y="137846"/>
                      <a:pt x="207373" y="134017"/>
                    </a:cubicBezTo>
                    <a:lnTo>
                      <a:pt x="156907" y="104966"/>
                    </a:lnTo>
                    <a:lnTo>
                      <a:pt x="150255" y="107252"/>
                    </a:lnTo>
                    <a:lnTo>
                      <a:pt x="143317" y="109442"/>
                    </a:lnTo>
                    <a:cubicBezTo>
                      <a:pt x="130677" y="113633"/>
                      <a:pt x="118987" y="116872"/>
                      <a:pt x="108438" y="118967"/>
                    </a:cubicBezTo>
                    <a:cubicBezTo>
                      <a:pt x="98640" y="121244"/>
                      <a:pt x="88651" y="122577"/>
                      <a:pt x="78596" y="122968"/>
                    </a:cubicBezTo>
                    <a:cubicBezTo>
                      <a:pt x="69748" y="123282"/>
                      <a:pt x="60900" y="122454"/>
                      <a:pt x="52271" y="120491"/>
                    </a:cubicBezTo>
                    <a:cubicBezTo>
                      <a:pt x="43746" y="118510"/>
                      <a:pt x="35554" y="115300"/>
                      <a:pt x="27941" y="110966"/>
                    </a:cubicBezTo>
                    <a:cubicBezTo>
                      <a:pt x="19635" y="106528"/>
                      <a:pt x="12402" y="100317"/>
                      <a:pt x="6748" y="92774"/>
                    </a:cubicBezTo>
                    <a:cubicBezTo>
                      <a:pt x="2689" y="87068"/>
                      <a:pt x="684" y="80153"/>
                      <a:pt x="1045" y="73152"/>
                    </a:cubicBezTo>
                    <a:cubicBezTo>
                      <a:pt x="1815" y="65865"/>
                      <a:pt x="4723" y="58969"/>
                      <a:pt x="9409" y="53340"/>
                    </a:cubicBezTo>
                    <a:cubicBezTo>
                      <a:pt x="15244" y="45977"/>
                      <a:pt x="22163" y="39557"/>
                      <a:pt x="29937" y="34290"/>
                    </a:cubicBezTo>
                    <a:lnTo>
                      <a:pt x="0" y="16955"/>
                    </a:lnTo>
                    <a:lnTo>
                      <a:pt x="17677" y="6763"/>
                    </a:lnTo>
                    <a:lnTo>
                      <a:pt x="47329" y="24003"/>
                    </a:lnTo>
                    <a:cubicBezTo>
                      <a:pt x="61242" y="17050"/>
                      <a:pt x="75869" y="11659"/>
                      <a:pt x="90951" y="7906"/>
                    </a:cubicBezTo>
                    <a:cubicBezTo>
                      <a:pt x="105283" y="4220"/>
                      <a:pt x="119862" y="1581"/>
                      <a:pt x="134574" y="0"/>
                    </a:cubicBezTo>
                    <a:close/>
                    <a:moveTo>
                      <a:pt x="63390" y="83058"/>
                    </a:moveTo>
                    <a:cubicBezTo>
                      <a:pt x="70071" y="86897"/>
                      <a:pt x="77779" y="88563"/>
                      <a:pt x="85439" y="87821"/>
                    </a:cubicBezTo>
                    <a:cubicBezTo>
                      <a:pt x="95722" y="86639"/>
                      <a:pt x="105853" y="84372"/>
                      <a:pt x="115661" y="81058"/>
                    </a:cubicBezTo>
                    <a:lnTo>
                      <a:pt x="68142" y="53435"/>
                    </a:lnTo>
                    <a:cubicBezTo>
                      <a:pt x="50655" y="64961"/>
                      <a:pt x="49039" y="75152"/>
                      <a:pt x="63390" y="83058"/>
                    </a:cubicBezTo>
                    <a:close/>
                    <a:moveTo>
                      <a:pt x="230182" y="96965"/>
                    </a:moveTo>
                    <a:cubicBezTo>
                      <a:pt x="222930" y="93021"/>
                      <a:pt x="214586" y="91545"/>
                      <a:pt x="206422" y="92774"/>
                    </a:cubicBezTo>
                    <a:cubicBezTo>
                      <a:pt x="195170" y="94193"/>
                      <a:pt x="184069" y="96622"/>
                      <a:pt x="173254" y="100013"/>
                    </a:cubicBezTo>
                    <a:lnTo>
                      <a:pt x="220773" y="127445"/>
                    </a:lnTo>
                    <a:cubicBezTo>
                      <a:pt x="240636" y="115062"/>
                      <a:pt x="243867" y="104966"/>
                      <a:pt x="230182" y="96965"/>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8" name="Google Shape;1398;p22"/>
              <p:cNvSpPr/>
              <p:nvPr/>
            </p:nvSpPr>
            <p:spPr>
              <a:xfrm>
                <a:off x="6037741" y="4805743"/>
                <a:ext cx="19007" cy="25526"/>
              </a:xfrm>
              <a:custGeom>
                <a:avLst/>
                <a:gdLst/>
                <a:ahLst/>
                <a:cxnLst/>
                <a:rect l="l" t="t" r="r" b="b"/>
                <a:pathLst>
                  <a:path w="19007" h="25526" extrusionOk="0">
                    <a:moveTo>
                      <a:pt x="0" y="17145"/>
                    </a:moveTo>
                    <a:cubicBezTo>
                      <a:pt x="0" y="15907"/>
                      <a:pt x="0" y="0"/>
                      <a:pt x="0" y="0"/>
                    </a:cubicBezTo>
                    <a:lnTo>
                      <a:pt x="19008" y="12478"/>
                    </a:lnTo>
                    <a:lnTo>
                      <a:pt x="10549" y="25527"/>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9" name="Google Shape;1399;p22"/>
              <p:cNvSpPr/>
              <p:nvPr/>
            </p:nvSpPr>
            <p:spPr>
              <a:xfrm>
                <a:off x="6164902" y="4816601"/>
                <a:ext cx="42006" cy="19716"/>
              </a:xfrm>
              <a:custGeom>
                <a:avLst/>
                <a:gdLst/>
                <a:ahLst/>
                <a:cxnLst/>
                <a:rect l="l" t="t"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0" name="Google Shape;1400;p22"/>
              <p:cNvSpPr/>
              <p:nvPr/>
            </p:nvSpPr>
            <p:spPr>
              <a:xfrm>
                <a:off x="6178968" y="4753356"/>
                <a:ext cx="31457" cy="17430"/>
              </a:xfrm>
              <a:custGeom>
                <a:avLst/>
                <a:gdLst/>
                <a:ahLst/>
                <a:cxnLst/>
                <a:rect l="l" t="t" r="r" b="b"/>
                <a:pathLst>
                  <a:path w="31457" h="17430" extrusionOk="0">
                    <a:moveTo>
                      <a:pt x="31458" y="17431"/>
                    </a:moveTo>
                    <a:lnTo>
                      <a:pt x="31458" y="0"/>
                    </a:lnTo>
                    <a:lnTo>
                      <a:pt x="0" y="11430"/>
                    </a:lnTo>
                    <a:lnTo>
                      <a:pt x="31458" y="17431"/>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1" name="Google Shape;1401;p22"/>
              <p:cNvSpPr/>
              <p:nvPr/>
            </p:nvSpPr>
            <p:spPr>
              <a:xfrm>
                <a:off x="6080128" y="4759737"/>
                <a:ext cx="47423" cy="33147"/>
              </a:xfrm>
              <a:custGeom>
                <a:avLst/>
                <a:gdLst/>
                <a:ahLst/>
                <a:cxnLst/>
                <a:rect l="l" t="t" r="r" b="b"/>
                <a:pathLst>
                  <a:path w="47423" h="33147" extrusionOk="0">
                    <a:moveTo>
                      <a:pt x="0" y="10096"/>
                    </a:moveTo>
                    <a:lnTo>
                      <a:pt x="10454" y="0"/>
                    </a:lnTo>
                    <a:lnTo>
                      <a:pt x="47424" y="25622"/>
                    </a:lnTo>
                    <a:lnTo>
                      <a:pt x="45143" y="33147"/>
                    </a:lnTo>
                    <a:cubicBezTo>
                      <a:pt x="45143" y="33147"/>
                      <a:pt x="17582" y="21527"/>
                      <a:pt x="16632" y="20860"/>
                    </a:cubicBezTo>
                    <a:cubicBezTo>
                      <a:pt x="15681" y="20193"/>
                      <a:pt x="0" y="10096"/>
                      <a:pt x="0" y="10096"/>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2" name="Google Shape;1402;p22"/>
              <p:cNvSpPr/>
              <p:nvPr/>
            </p:nvSpPr>
            <p:spPr>
              <a:xfrm>
                <a:off x="5983570" y="4704588"/>
                <a:ext cx="59018" cy="38957"/>
              </a:xfrm>
              <a:custGeom>
                <a:avLst/>
                <a:gdLst/>
                <a:ahLst/>
                <a:cxnLst/>
                <a:rect l="l" t="t" r="r" b="b"/>
                <a:pathLst>
                  <a:path w="59018" h="38957" extrusionOk="0">
                    <a:moveTo>
                      <a:pt x="0" y="11144"/>
                    </a:moveTo>
                    <a:lnTo>
                      <a:pt x="48945" y="38957"/>
                    </a:lnTo>
                    <a:lnTo>
                      <a:pt x="59019" y="31718"/>
                    </a:lnTo>
                    <a:cubicBezTo>
                      <a:pt x="59019" y="31718"/>
                      <a:pt x="52841" y="24574"/>
                      <a:pt x="52366" y="23908"/>
                    </a:cubicBezTo>
                    <a:cubicBezTo>
                      <a:pt x="47966" y="18878"/>
                      <a:pt x="42796" y="14573"/>
                      <a:pt x="37065" y="11144"/>
                    </a:cubicBezTo>
                    <a:cubicBezTo>
                      <a:pt x="33453" y="10477"/>
                      <a:pt x="10264" y="0"/>
                      <a:pt x="10264" y="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3" name="Google Shape;1403;p22"/>
              <p:cNvSpPr/>
              <p:nvPr/>
            </p:nvSpPr>
            <p:spPr>
              <a:xfrm>
                <a:off x="6037741" y="4673441"/>
                <a:ext cx="27275" cy="24574"/>
              </a:xfrm>
              <a:custGeom>
                <a:avLst/>
                <a:gdLst/>
                <a:ahLst/>
                <a:cxnLst/>
                <a:rect l="l" t="t" r="r" b="b"/>
                <a:pathLst>
                  <a:path w="27275" h="24574" extrusionOk="0">
                    <a:moveTo>
                      <a:pt x="27276" y="24575"/>
                    </a:moveTo>
                    <a:lnTo>
                      <a:pt x="27276" y="7334"/>
                    </a:lnTo>
                    <a:lnTo>
                      <a:pt x="4847" y="0"/>
                    </a:lnTo>
                    <a:lnTo>
                      <a:pt x="0" y="13526"/>
                    </a:lnTo>
                    <a:lnTo>
                      <a:pt x="1141" y="19717"/>
                    </a:lnTo>
                    <a:lnTo>
                      <a:pt x="27276" y="2457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4" name="Google Shape;1404;p22"/>
              <p:cNvSpPr/>
              <p:nvPr/>
            </p:nvSpPr>
            <p:spPr>
              <a:xfrm>
                <a:off x="5915523" y="4668392"/>
                <a:ext cx="26135" cy="19526"/>
              </a:xfrm>
              <a:custGeom>
                <a:avLst/>
                <a:gdLst/>
                <a:ahLst/>
                <a:cxnLst/>
                <a:rect l="l" t="t" r="r" b="b"/>
                <a:pathLst>
                  <a:path w="26135" h="19526" extrusionOk="0">
                    <a:moveTo>
                      <a:pt x="0" y="17145"/>
                    </a:moveTo>
                    <a:lnTo>
                      <a:pt x="0" y="0"/>
                    </a:lnTo>
                    <a:lnTo>
                      <a:pt x="26135" y="2858"/>
                    </a:lnTo>
                    <a:lnTo>
                      <a:pt x="17677" y="19526"/>
                    </a:lnTo>
                    <a:lnTo>
                      <a:pt x="0"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5" name="Google Shape;1405;p22"/>
              <p:cNvSpPr/>
              <p:nvPr/>
            </p:nvSpPr>
            <p:spPr>
              <a:xfrm>
                <a:off x="5916473" y="4725638"/>
                <a:ext cx="29936" cy="30289"/>
              </a:xfrm>
              <a:custGeom>
                <a:avLst/>
                <a:gdLst/>
                <a:ahLst/>
                <a:cxnLst/>
                <a:rect l="l" t="t" r="r" b="b"/>
                <a:pathLst>
                  <a:path w="29936" h="30289" extrusionOk="0">
                    <a:moveTo>
                      <a:pt x="0" y="17812"/>
                    </a:moveTo>
                    <a:lnTo>
                      <a:pt x="0" y="0"/>
                    </a:lnTo>
                    <a:lnTo>
                      <a:pt x="29937" y="0"/>
                    </a:lnTo>
                    <a:lnTo>
                      <a:pt x="22619" y="16002"/>
                    </a:lnTo>
                    <a:lnTo>
                      <a:pt x="9694" y="3028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6" name="Google Shape;1406;p22"/>
              <p:cNvSpPr/>
              <p:nvPr/>
            </p:nvSpPr>
            <p:spPr>
              <a:xfrm>
                <a:off x="5915428" y="4651533"/>
                <a:ext cx="294626" cy="184784"/>
              </a:xfrm>
              <a:custGeom>
                <a:avLst/>
                <a:gdLst/>
                <a:ahLst/>
                <a:cxnLst/>
                <a:rect l="l" t="t" r="r" b="b"/>
                <a:pathLst>
                  <a:path w="294626" h="184784" extrusionOk="0">
                    <a:moveTo>
                      <a:pt x="149590" y="29242"/>
                    </a:moveTo>
                    <a:cubicBezTo>
                      <a:pt x="145702" y="29232"/>
                      <a:pt x="141825" y="29546"/>
                      <a:pt x="137995" y="30194"/>
                    </a:cubicBezTo>
                    <a:cubicBezTo>
                      <a:pt x="132863" y="30956"/>
                      <a:pt x="126971" y="32004"/>
                      <a:pt x="120508" y="33338"/>
                    </a:cubicBezTo>
                    <a:cubicBezTo>
                      <a:pt x="114045" y="34671"/>
                      <a:pt x="107393" y="36481"/>
                      <a:pt x="100455" y="38576"/>
                    </a:cubicBezTo>
                    <a:cubicBezTo>
                      <a:pt x="93660" y="40595"/>
                      <a:pt x="87017" y="43110"/>
                      <a:pt x="80592" y="46101"/>
                    </a:cubicBezTo>
                    <a:lnTo>
                      <a:pt x="131437" y="75533"/>
                    </a:lnTo>
                    <a:lnTo>
                      <a:pt x="140466" y="72295"/>
                    </a:lnTo>
                    <a:cubicBezTo>
                      <a:pt x="153486" y="68008"/>
                      <a:pt x="165651" y="64294"/>
                      <a:pt x="177056" y="61341"/>
                    </a:cubicBezTo>
                    <a:cubicBezTo>
                      <a:pt x="187804" y="58417"/>
                      <a:pt x="198819" y="56597"/>
                      <a:pt x="209939" y="55912"/>
                    </a:cubicBezTo>
                    <a:cubicBezTo>
                      <a:pt x="220089" y="55216"/>
                      <a:pt x="230286" y="55893"/>
                      <a:pt x="240256" y="57912"/>
                    </a:cubicBezTo>
                    <a:cubicBezTo>
                      <a:pt x="250311" y="60122"/>
                      <a:pt x="259938" y="63951"/>
                      <a:pt x="268767" y="69247"/>
                    </a:cubicBezTo>
                    <a:cubicBezTo>
                      <a:pt x="277568" y="73609"/>
                      <a:pt x="285095" y="80162"/>
                      <a:pt x="290626" y="88297"/>
                    </a:cubicBezTo>
                    <a:cubicBezTo>
                      <a:pt x="294399" y="94202"/>
                      <a:pt x="295568" y="101403"/>
                      <a:pt x="293857" y="108204"/>
                    </a:cubicBezTo>
                    <a:cubicBezTo>
                      <a:pt x="291719" y="115691"/>
                      <a:pt x="287613" y="122472"/>
                      <a:pt x="281977" y="127825"/>
                    </a:cubicBezTo>
                    <a:cubicBezTo>
                      <a:pt x="275002" y="134855"/>
                      <a:pt x="267218" y="141027"/>
                      <a:pt x="258788" y="146209"/>
                    </a:cubicBezTo>
                    <a:lnTo>
                      <a:pt x="291101" y="165259"/>
                    </a:lnTo>
                    <a:lnTo>
                      <a:pt x="273519" y="175450"/>
                    </a:lnTo>
                    <a:lnTo>
                      <a:pt x="240921" y="156400"/>
                    </a:lnTo>
                    <a:cubicBezTo>
                      <a:pt x="225392" y="164068"/>
                      <a:pt x="209159" y="170231"/>
                      <a:pt x="192452" y="174784"/>
                    </a:cubicBezTo>
                    <a:cubicBezTo>
                      <a:pt x="174927" y="179622"/>
                      <a:pt x="157031" y="182966"/>
                      <a:pt x="138945" y="184785"/>
                    </a:cubicBezTo>
                    <a:lnTo>
                      <a:pt x="121934" y="154210"/>
                    </a:lnTo>
                    <a:cubicBezTo>
                      <a:pt x="126704" y="154086"/>
                      <a:pt x="131466" y="153705"/>
                      <a:pt x="136189" y="153067"/>
                    </a:cubicBezTo>
                    <a:cubicBezTo>
                      <a:pt x="143346" y="152248"/>
                      <a:pt x="150454" y="151038"/>
                      <a:pt x="157478" y="149447"/>
                    </a:cubicBezTo>
                    <a:cubicBezTo>
                      <a:pt x="165271" y="147733"/>
                      <a:pt x="173539" y="145637"/>
                      <a:pt x="182283" y="143065"/>
                    </a:cubicBezTo>
                    <a:cubicBezTo>
                      <a:pt x="190779" y="140513"/>
                      <a:pt x="199066" y="137331"/>
                      <a:pt x="207087" y="133540"/>
                    </a:cubicBezTo>
                    <a:lnTo>
                      <a:pt x="156812" y="104584"/>
                    </a:lnTo>
                    <a:lnTo>
                      <a:pt x="150160" y="106871"/>
                    </a:lnTo>
                    <a:lnTo>
                      <a:pt x="143222" y="108966"/>
                    </a:lnTo>
                    <a:cubicBezTo>
                      <a:pt x="130582" y="113157"/>
                      <a:pt x="118892" y="116491"/>
                      <a:pt x="108343" y="118491"/>
                    </a:cubicBezTo>
                    <a:cubicBezTo>
                      <a:pt x="98545" y="120767"/>
                      <a:pt x="88556" y="122101"/>
                      <a:pt x="78501" y="122491"/>
                    </a:cubicBezTo>
                    <a:cubicBezTo>
                      <a:pt x="69710" y="122949"/>
                      <a:pt x="60891" y="122282"/>
                      <a:pt x="52271" y="120491"/>
                    </a:cubicBezTo>
                    <a:cubicBezTo>
                      <a:pt x="43736" y="118548"/>
                      <a:pt x="35535" y="115338"/>
                      <a:pt x="27941" y="110966"/>
                    </a:cubicBezTo>
                    <a:cubicBezTo>
                      <a:pt x="19597" y="106585"/>
                      <a:pt x="12355" y="100365"/>
                      <a:pt x="6748" y="92773"/>
                    </a:cubicBezTo>
                    <a:cubicBezTo>
                      <a:pt x="2671" y="87078"/>
                      <a:pt x="656" y="80153"/>
                      <a:pt x="1045" y="73152"/>
                    </a:cubicBezTo>
                    <a:cubicBezTo>
                      <a:pt x="1825" y="65865"/>
                      <a:pt x="4733" y="58979"/>
                      <a:pt x="9409" y="53340"/>
                    </a:cubicBezTo>
                    <a:cubicBezTo>
                      <a:pt x="15244" y="45977"/>
                      <a:pt x="22163" y="39557"/>
                      <a:pt x="29937" y="34290"/>
                    </a:cubicBezTo>
                    <a:lnTo>
                      <a:pt x="0" y="16954"/>
                    </a:lnTo>
                    <a:lnTo>
                      <a:pt x="17677" y="6763"/>
                    </a:lnTo>
                    <a:lnTo>
                      <a:pt x="47329" y="23908"/>
                    </a:lnTo>
                    <a:cubicBezTo>
                      <a:pt x="61261" y="17031"/>
                      <a:pt x="75878" y="11668"/>
                      <a:pt x="90951" y="7906"/>
                    </a:cubicBezTo>
                    <a:cubicBezTo>
                      <a:pt x="105283" y="4220"/>
                      <a:pt x="119862" y="1581"/>
                      <a:pt x="134574" y="0"/>
                    </a:cubicBezTo>
                    <a:close/>
                    <a:moveTo>
                      <a:pt x="63295" y="82391"/>
                    </a:moveTo>
                    <a:cubicBezTo>
                      <a:pt x="69976" y="86230"/>
                      <a:pt x="77684" y="87897"/>
                      <a:pt x="85344" y="87154"/>
                    </a:cubicBezTo>
                    <a:cubicBezTo>
                      <a:pt x="95637" y="85973"/>
                      <a:pt x="105768" y="83677"/>
                      <a:pt x="115566" y="80296"/>
                    </a:cubicBezTo>
                    <a:lnTo>
                      <a:pt x="68047" y="52769"/>
                    </a:lnTo>
                    <a:cubicBezTo>
                      <a:pt x="50560" y="64484"/>
                      <a:pt x="48944" y="74390"/>
                      <a:pt x="63295" y="82391"/>
                    </a:cubicBezTo>
                    <a:close/>
                    <a:moveTo>
                      <a:pt x="230087" y="96298"/>
                    </a:moveTo>
                    <a:cubicBezTo>
                      <a:pt x="222826" y="92364"/>
                      <a:pt x="214501" y="90859"/>
                      <a:pt x="206327" y="92012"/>
                    </a:cubicBezTo>
                    <a:cubicBezTo>
                      <a:pt x="195084" y="93516"/>
                      <a:pt x="183993" y="95974"/>
                      <a:pt x="173159" y="99346"/>
                    </a:cubicBezTo>
                    <a:lnTo>
                      <a:pt x="220678" y="126682"/>
                    </a:lnTo>
                    <a:cubicBezTo>
                      <a:pt x="240541" y="114681"/>
                      <a:pt x="243772" y="104489"/>
                      <a:pt x="230087" y="96583"/>
                    </a:cubicBezTo>
                    <a:close/>
                  </a:path>
                </a:pathLst>
              </a:custGeom>
              <a:solidFill>
                <a:srgbClr val="F9CA06"/>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07" name="Google Shape;1407;p22"/>
            <p:cNvGrpSpPr/>
            <p:nvPr/>
          </p:nvGrpSpPr>
          <p:grpSpPr>
            <a:xfrm>
              <a:off x="2205711" y="4330032"/>
              <a:ext cx="883852" cy="621125"/>
              <a:chOff x="4015336" y="5072157"/>
              <a:chExt cx="883852" cy="621125"/>
            </a:xfrm>
          </p:grpSpPr>
          <p:sp>
            <p:nvSpPr>
              <p:cNvPr id="1408" name="Google Shape;1408;p22"/>
              <p:cNvSpPr/>
              <p:nvPr/>
            </p:nvSpPr>
            <p:spPr>
              <a:xfrm>
                <a:off x="4015336" y="518179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9" name="Google Shape;1409;p22"/>
              <p:cNvSpPr/>
              <p:nvPr/>
            </p:nvSpPr>
            <p:spPr>
              <a:xfrm>
                <a:off x="4015526" y="5324856"/>
                <a:ext cx="87244" cy="116490"/>
              </a:xfrm>
              <a:custGeom>
                <a:avLst/>
                <a:gdLst/>
                <a:ahLst/>
                <a:cxnLst/>
                <a:rect l="l" t="t" r="r" b="b"/>
                <a:pathLst>
                  <a:path w="87244" h="116490" extrusionOk="0">
                    <a:moveTo>
                      <a:pt x="0" y="116491"/>
                    </a:moveTo>
                    <a:lnTo>
                      <a:pt x="0" y="0"/>
                    </a:lnTo>
                    <a:lnTo>
                      <a:pt x="87245" y="77914"/>
                    </a:lnTo>
                    <a:lnTo>
                      <a:pt x="0" y="116491"/>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0" name="Google Shape;1410;p22"/>
              <p:cNvSpPr/>
              <p:nvPr/>
            </p:nvSpPr>
            <p:spPr>
              <a:xfrm>
                <a:off x="4832661" y="5327903"/>
                <a:ext cx="66526" cy="157067"/>
              </a:xfrm>
              <a:custGeom>
                <a:avLst/>
                <a:gdLst/>
                <a:ahLst/>
                <a:cxnLst/>
                <a:rect l="l" t="t"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1" name="Google Shape;1411;p22"/>
              <p:cNvSpPr/>
              <p:nvPr/>
            </p:nvSpPr>
            <p:spPr>
              <a:xfrm>
                <a:off x="4015336" y="5072157"/>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2" name="Google Shape;1412;p22"/>
              <p:cNvSpPr/>
              <p:nvPr/>
            </p:nvSpPr>
            <p:spPr>
              <a:xfrm>
                <a:off x="4141033" y="5141785"/>
                <a:ext cx="632610" cy="366093"/>
              </a:xfrm>
              <a:custGeom>
                <a:avLst/>
                <a:gdLst/>
                <a:ahLst/>
                <a:cxnLst/>
                <a:rect l="l" t="t" r="r" b="b"/>
                <a:pathLst>
                  <a:path w="632610" h="366093" extrusionOk="0">
                    <a:moveTo>
                      <a:pt x="632040" y="194024"/>
                    </a:moveTo>
                    <a:cubicBezTo>
                      <a:pt x="627573" y="237173"/>
                      <a:pt x="596971" y="279749"/>
                      <a:pt x="539948" y="312515"/>
                    </a:cubicBezTo>
                    <a:cubicBezTo>
                      <a:pt x="416399" y="383953"/>
                      <a:pt x="216059" y="383953"/>
                      <a:pt x="92510" y="312515"/>
                    </a:cubicBezTo>
                    <a:cubicBezTo>
                      <a:pt x="35487" y="279559"/>
                      <a:pt x="4980" y="237173"/>
                      <a:pt x="608" y="194024"/>
                    </a:cubicBezTo>
                    <a:cubicBezTo>
                      <a:pt x="-4809" y="143637"/>
                      <a:pt x="25983" y="92107"/>
                      <a:pt x="92510" y="53721"/>
                    </a:cubicBezTo>
                    <a:cubicBezTo>
                      <a:pt x="216059" y="-17907"/>
                      <a:pt x="416399" y="-17907"/>
                      <a:pt x="539948" y="53721"/>
                    </a:cubicBezTo>
                    <a:cubicBezTo>
                      <a:pt x="606569" y="92107"/>
                      <a:pt x="637267" y="143637"/>
                      <a:pt x="632040" y="194024"/>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3" name="Google Shape;1413;p22"/>
              <p:cNvSpPr/>
              <p:nvPr/>
            </p:nvSpPr>
            <p:spPr>
              <a:xfrm>
                <a:off x="4141641" y="5163692"/>
                <a:ext cx="631431" cy="344185"/>
              </a:xfrm>
              <a:custGeom>
                <a:avLst/>
                <a:gdLst/>
                <a:ahLst/>
                <a:cxnLst/>
                <a:rect l="l" t="t" r="r" b="b"/>
                <a:pathLst>
                  <a:path w="631431" h="344185" extrusionOk="0">
                    <a:moveTo>
                      <a:pt x="631432" y="172117"/>
                    </a:moveTo>
                    <a:cubicBezTo>
                      <a:pt x="626965" y="215265"/>
                      <a:pt x="596363" y="257842"/>
                      <a:pt x="539340" y="290608"/>
                    </a:cubicBezTo>
                    <a:cubicBezTo>
                      <a:pt x="415791" y="362045"/>
                      <a:pt x="215451" y="362045"/>
                      <a:pt x="91902" y="290608"/>
                    </a:cubicBezTo>
                    <a:cubicBezTo>
                      <a:pt x="34879" y="257651"/>
                      <a:pt x="4372" y="215265"/>
                      <a:pt x="0" y="172117"/>
                    </a:cubicBezTo>
                    <a:cubicBezTo>
                      <a:pt x="4372" y="129064"/>
                      <a:pt x="34974" y="86392"/>
                      <a:pt x="91902" y="53721"/>
                    </a:cubicBezTo>
                    <a:cubicBezTo>
                      <a:pt x="215451" y="-17907"/>
                      <a:pt x="415791" y="-17907"/>
                      <a:pt x="539340" y="53721"/>
                    </a:cubicBezTo>
                    <a:cubicBezTo>
                      <a:pt x="596363" y="86678"/>
                      <a:pt x="626965" y="129064"/>
                      <a:pt x="631432" y="172117"/>
                    </a:cubicBezTo>
                    <a:close/>
                  </a:path>
                </a:pathLst>
              </a:custGeom>
              <a:solidFill>
                <a:srgbClr val="E8A30A"/>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4" name="Google Shape;1414;p22"/>
              <p:cNvSpPr/>
              <p:nvPr/>
            </p:nvSpPr>
            <p:spPr>
              <a:xfrm>
                <a:off x="4303110" y="5245703"/>
                <a:ext cx="294907" cy="185737"/>
              </a:xfrm>
              <a:custGeom>
                <a:avLst/>
                <a:gdLst/>
                <a:ahLst/>
                <a:cxnLst/>
                <a:rect l="l" t="t" r="r" b="b"/>
                <a:pathLst>
                  <a:path w="294907" h="185737" extrusionOk="0">
                    <a:moveTo>
                      <a:pt x="149495" y="30194"/>
                    </a:moveTo>
                    <a:cubicBezTo>
                      <a:pt x="145610" y="30184"/>
                      <a:pt x="141732" y="30509"/>
                      <a:pt x="137900" y="31147"/>
                    </a:cubicBezTo>
                    <a:cubicBezTo>
                      <a:pt x="132768" y="31909"/>
                      <a:pt x="126876" y="32956"/>
                      <a:pt x="120413" y="34290"/>
                    </a:cubicBezTo>
                    <a:cubicBezTo>
                      <a:pt x="113950" y="35623"/>
                      <a:pt x="107298" y="37433"/>
                      <a:pt x="100360" y="39529"/>
                    </a:cubicBezTo>
                    <a:cubicBezTo>
                      <a:pt x="93565" y="41548"/>
                      <a:pt x="86926" y="44062"/>
                      <a:pt x="80497" y="47054"/>
                    </a:cubicBezTo>
                    <a:lnTo>
                      <a:pt x="131342" y="76486"/>
                    </a:lnTo>
                    <a:lnTo>
                      <a:pt x="140846" y="73247"/>
                    </a:lnTo>
                    <a:cubicBezTo>
                      <a:pt x="153771" y="68961"/>
                      <a:pt x="165936" y="65246"/>
                      <a:pt x="177341" y="62293"/>
                    </a:cubicBezTo>
                    <a:cubicBezTo>
                      <a:pt x="188089" y="59369"/>
                      <a:pt x="199107" y="57550"/>
                      <a:pt x="210224" y="56864"/>
                    </a:cubicBezTo>
                    <a:cubicBezTo>
                      <a:pt x="220373" y="56169"/>
                      <a:pt x="230569" y="56845"/>
                      <a:pt x="240541" y="58864"/>
                    </a:cubicBezTo>
                    <a:cubicBezTo>
                      <a:pt x="250594" y="61074"/>
                      <a:pt x="260223" y="64894"/>
                      <a:pt x="269052" y="70199"/>
                    </a:cubicBezTo>
                    <a:cubicBezTo>
                      <a:pt x="277853" y="74600"/>
                      <a:pt x="285403" y="81153"/>
                      <a:pt x="291006" y="89249"/>
                    </a:cubicBezTo>
                    <a:cubicBezTo>
                      <a:pt x="294700" y="95183"/>
                      <a:pt x="295831" y="102365"/>
                      <a:pt x="294142" y="109156"/>
                    </a:cubicBezTo>
                    <a:cubicBezTo>
                      <a:pt x="292005" y="116643"/>
                      <a:pt x="287902" y="123425"/>
                      <a:pt x="282263" y="128778"/>
                    </a:cubicBezTo>
                    <a:cubicBezTo>
                      <a:pt x="275290" y="135807"/>
                      <a:pt x="267506" y="141979"/>
                      <a:pt x="259073" y="147161"/>
                    </a:cubicBezTo>
                    <a:lnTo>
                      <a:pt x="291386" y="166211"/>
                    </a:lnTo>
                    <a:lnTo>
                      <a:pt x="273804" y="176403"/>
                    </a:lnTo>
                    <a:lnTo>
                      <a:pt x="241206" y="157353"/>
                    </a:lnTo>
                    <a:cubicBezTo>
                      <a:pt x="225675" y="165020"/>
                      <a:pt x="209444" y="171183"/>
                      <a:pt x="192737" y="175736"/>
                    </a:cubicBezTo>
                    <a:cubicBezTo>
                      <a:pt x="175214" y="180575"/>
                      <a:pt x="157315" y="183918"/>
                      <a:pt x="139230" y="185738"/>
                    </a:cubicBezTo>
                    <a:lnTo>
                      <a:pt x="122219" y="154972"/>
                    </a:lnTo>
                    <a:cubicBezTo>
                      <a:pt x="126988" y="154848"/>
                      <a:pt x="131746" y="154467"/>
                      <a:pt x="136474" y="153829"/>
                    </a:cubicBezTo>
                    <a:cubicBezTo>
                      <a:pt x="143631" y="153010"/>
                      <a:pt x="150737" y="151800"/>
                      <a:pt x="157763" y="150209"/>
                    </a:cubicBezTo>
                    <a:cubicBezTo>
                      <a:pt x="165556" y="148495"/>
                      <a:pt x="173824" y="146399"/>
                      <a:pt x="182568" y="143827"/>
                    </a:cubicBezTo>
                    <a:cubicBezTo>
                      <a:pt x="191061" y="141275"/>
                      <a:pt x="199352" y="138093"/>
                      <a:pt x="207373" y="134302"/>
                    </a:cubicBezTo>
                    <a:lnTo>
                      <a:pt x="156908" y="105061"/>
                    </a:lnTo>
                    <a:lnTo>
                      <a:pt x="150255" y="107347"/>
                    </a:lnTo>
                    <a:lnTo>
                      <a:pt x="143317" y="109442"/>
                    </a:lnTo>
                    <a:cubicBezTo>
                      <a:pt x="130677" y="113633"/>
                      <a:pt x="118987" y="116967"/>
                      <a:pt x="108438" y="118967"/>
                    </a:cubicBezTo>
                    <a:cubicBezTo>
                      <a:pt x="98639" y="121244"/>
                      <a:pt x="88648" y="122577"/>
                      <a:pt x="78596" y="122968"/>
                    </a:cubicBezTo>
                    <a:cubicBezTo>
                      <a:pt x="69751" y="123282"/>
                      <a:pt x="60903" y="122453"/>
                      <a:pt x="52271" y="120491"/>
                    </a:cubicBezTo>
                    <a:cubicBezTo>
                      <a:pt x="43734" y="118548"/>
                      <a:pt x="35533" y="115338"/>
                      <a:pt x="27941" y="110966"/>
                    </a:cubicBezTo>
                    <a:cubicBezTo>
                      <a:pt x="19598" y="106585"/>
                      <a:pt x="12352" y="100365"/>
                      <a:pt x="6748" y="92773"/>
                    </a:cubicBezTo>
                    <a:cubicBezTo>
                      <a:pt x="2672" y="87078"/>
                      <a:pt x="660" y="80153"/>
                      <a:pt x="1045" y="73152"/>
                    </a:cubicBezTo>
                    <a:cubicBezTo>
                      <a:pt x="1828" y="65865"/>
                      <a:pt x="4737" y="58979"/>
                      <a:pt x="9409" y="53340"/>
                    </a:cubicBezTo>
                    <a:cubicBezTo>
                      <a:pt x="15242" y="45977"/>
                      <a:pt x="22166" y="39557"/>
                      <a:pt x="29937" y="34290"/>
                    </a:cubicBezTo>
                    <a:lnTo>
                      <a:pt x="0" y="16954"/>
                    </a:lnTo>
                    <a:lnTo>
                      <a:pt x="17677" y="6763"/>
                    </a:lnTo>
                    <a:lnTo>
                      <a:pt x="47329" y="23908"/>
                    </a:lnTo>
                    <a:cubicBezTo>
                      <a:pt x="61259" y="17031"/>
                      <a:pt x="75883" y="11668"/>
                      <a:pt x="90951" y="7906"/>
                    </a:cubicBezTo>
                    <a:cubicBezTo>
                      <a:pt x="105285" y="4229"/>
                      <a:pt x="119863" y="1591"/>
                      <a:pt x="134574" y="0"/>
                    </a:cubicBezTo>
                    <a:close/>
                    <a:moveTo>
                      <a:pt x="63200" y="83629"/>
                    </a:moveTo>
                    <a:cubicBezTo>
                      <a:pt x="69880" y="87468"/>
                      <a:pt x="77584" y="89135"/>
                      <a:pt x="85249" y="88392"/>
                    </a:cubicBezTo>
                    <a:cubicBezTo>
                      <a:pt x="95542" y="87211"/>
                      <a:pt x="105675" y="84915"/>
                      <a:pt x="115471" y="81534"/>
                    </a:cubicBezTo>
                    <a:lnTo>
                      <a:pt x="67952" y="54007"/>
                    </a:lnTo>
                    <a:cubicBezTo>
                      <a:pt x="50465" y="65437"/>
                      <a:pt x="48945" y="75343"/>
                      <a:pt x="63200" y="83629"/>
                    </a:cubicBezTo>
                    <a:close/>
                    <a:moveTo>
                      <a:pt x="229992" y="97822"/>
                    </a:moveTo>
                    <a:cubicBezTo>
                      <a:pt x="222731" y="93888"/>
                      <a:pt x="214405" y="92383"/>
                      <a:pt x="206232" y="93535"/>
                    </a:cubicBezTo>
                    <a:cubicBezTo>
                      <a:pt x="194990" y="95040"/>
                      <a:pt x="183894" y="97498"/>
                      <a:pt x="173064" y="100870"/>
                    </a:cubicBezTo>
                    <a:lnTo>
                      <a:pt x="220583" y="128206"/>
                    </a:lnTo>
                    <a:cubicBezTo>
                      <a:pt x="240446" y="115633"/>
                      <a:pt x="243677" y="105442"/>
                      <a:pt x="229992" y="97822"/>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5" name="Google Shape;1415;p22"/>
              <p:cNvSpPr/>
              <p:nvPr/>
            </p:nvSpPr>
            <p:spPr>
              <a:xfrm>
                <a:off x="4425329" y="5383530"/>
                <a:ext cx="19007" cy="25431"/>
              </a:xfrm>
              <a:custGeom>
                <a:avLst/>
                <a:gdLst/>
                <a:ahLst/>
                <a:cxnLst/>
                <a:rect l="l" t="t" r="r" b="b"/>
                <a:pathLst>
                  <a:path w="19007" h="25431" extrusionOk="0">
                    <a:moveTo>
                      <a:pt x="0" y="17145"/>
                    </a:moveTo>
                    <a:cubicBezTo>
                      <a:pt x="0" y="15907"/>
                      <a:pt x="0" y="0"/>
                      <a:pt x="0" y="0"/>
                    </a:cubicBezTo>
                    <a:lnTo>
                      <a:pt x="19008" y="12478"/>
                    </a:lnTo>
                    <a:lnTo>
                      <a:pt x="10549" y="25432"/>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6" name="Google Shape;1416;p22"/>
              <p:cNvSpPr/>
              <p:nvPr/>
            </p:nvSpPr>
            <p:spPr>
              <a:xfrm>
                <a:off x="4552490" y="5394578"/>
                <a:ext cx="42006" cy="19716"/>
              </a:xfrm>
              <a:custGeom>
                <a:avLst/>
                <a:gdLst/>
                <a:ahLst/>
                <a:cxnLst/>
                <a:rect l="l" t="t" r="r" b="b"/>
                <a:pathLst>
                  <a:path w="42006" h="19716" extrusionOk="0">
                    <a:moveTo>
                      <a:pt x="42007" y="17145"/>
                    </a:moveTo>
                    <a:lnTo>
                      <a:pt x="42007" y="0"/>
                    </a:lnTo>
                    <a:lnTo>
                      <a:pt x="0" y="3239"/>
                    </a:lnTo>
                    <a:lnTo>
                      <a:pt x="24140" y="19717"/>
                    </a:lnTo>
                    <a:lnTo>
                      <a:pt x="42007"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7" name="Google Shape;1417;p22"/>
              <p:cNvSpPr/>
              <p:nvPr/>
            </p:nvSpPr>
            <p:spPr>
              <a:xfrm>
                <a:off x="4566555" y="5331333"/>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8" name="Google Shape;1418;p22"/>
              <p:cNvSpPr/>
              <p:nvPr/>
            </p:nvSpPr>
            <p:spPr>
              <a:xfrm>
                <a:off x="4467716" y="5337714"/>
                <a:ext cx="47423" cy="33146"/>
              </a:xfrm>
              <a:custGeom>
                <a:avLst/>
                <a:gdLst/>
                <a:ahLst/>
                <a:cxnLst/>
                <a:rect l="l" t="t" r="r" b="b"/>
                <a:pathLst>
                  <a:path w="47423" h="33146" extrusionOk="0">
                    <a:moveTo>
                      <a:pt x="0" y="10096"/>
                    </a:moveTo>
                    <a:lnTo>
                      <a:pt x="10454" y="0"/>
                    </a:lnTo>
                    <a:lnTo>
                      <a:pt x="47424" y="25622"/>
                    </a:lnTo>
                    <a:lnTo>
                      <a:pt x="45143" y="33147"/>
                    </a:lnTo>
                    <a:cubicBezTo>
                      <a:pt x="45143" y="33147"/>
                      <a:pt x="17582" y="21526"/>
                      <a:pt x="16632" y="20764"/>
                    </a:cubicBezTo>
                    <a:cubicBezTo>
                      <a:pt x="15681" y="20002"/>
                      <a:pt x="0" y="10096"/>
                      <a:pt x="0" y="10096"/>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9" name="Google Shape;1419;p22"/>
              <p:cNvSpPr/>
              <p:nvPr/>
            </p:nvSpPr>
            <p:spPr>
              <a:xfrm>
                <a:off x="4371062" y="5282565"/>
                <a:ext cx="59018" cy="38957"/>
              </a:xfrm>
              <a:custGeom>
                <a:avLst/>
                <a:gdLst/>
                <a:ahLst/>
                <a:cxnLst/>
                <a:rect l="l" t="t" r="r" b="b"/>
                <a:pathLst>
                  <a:path w="59018" h="38957" extrusionOk="0">
                    <a:moveTo>
                      <a:pt x="0" y="11144"/>
                    </a:moveTo>
                    <a:lnTo>
                      <a:pt x="48945" y="38957"/>
                    </a:lnTo>
                    <a:lnTo>
                      <a:pt x="59019" y="31623"/>
                    </a:lnTo>
                    <a:cubicBezTo>
                      <a:pt x="59019" y="31623"/>
                      <a:pt x="52841" y="24574"/>
                      <a:pt x="52366" y="23908"/>
                    </a:cubicBezTo>
                    <a:cubicBezTo>
                      <a:pt x="47978" y="18898"/>
                      <a:pt x="42850" y="14592"/>
                      <a:pt x="37160" y="11144"/>
                    </a:cubicBezTo>
                    <a:cubicBezTo>
                      <a:pt x="33453" y="10382"/>
                      <a:pt x="10264" y="0"/>
                      <a:pt x="10264" y="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0" name="Google Shape;1420;p22"/>
              <p:cNvSpPr/>
              <p:nvPr/>
            </p:nvSpPr>
            <p:spPr>
              <a:xfrm>
                <a:off x="4425329" y="5251418"/>
                <a:ext cx="27275" cy="24479"/>
              </a:xfrm>
              <a:custGeom>
                <a:avLst/>
                <a:gdLst/>
                <a:ahLst/>
                <a:cxnLst/>
                <a:rect l="l" t="t" r="r" b="b"/>
                <a:pathLst>
                  <a:path w="27275" h="24479" extrusionOk="0">
                    <a:moveTo>
                      <a:pt x="27276" y="24479"/>
                    </a:moveTo>
                    <a:lnTo>
                      <a:pt x="27276" y="7334"/>
                    </a:lnTo>
                    <a:lnTo>
                      <a:pt x="4847" y="0"/>
                    </a:lnTo>
                    <a:lnTo>
                      <a:pt x="0" y="13526"/>
                    </a:lnTo>
                    <a:lnTo>
                      <a:pt x="1140" y="19622"/>
                    </a:lnTo>
                    <a:lnTo>
                      <a:pt x="27276" y="2447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1" name="Google Shape;1421;p22"/>
              <p:cNvSpPr/>
              <p:nvPr/>
            </p:nvSpPr>
            <p:spPr>
              <a:xfrm>
                <a:off x="4303110" y="5246369"/>
                <a:ext cx="26135" cy="19431"/>
              </a:xfrm>
              <a:custGeom>
                <a:avLst/>
                <a:gdLst/>
                <a:ahLst/>
                <a:cxnLst/>
                <a:rect l="l" t="t" r="r" b="b"/>
                <a:pathLst>
                  <a:path w="26135" h="19431" extrusionOk="0">
                    <a:moveTo>
                      <a:pt x="0" y="17145"/>
                    </a:moveTo>
                    <a:lnTo>
                      <a:pt x="0" y="0"/>
                    </a:lnTo>
                    <a:lnTo>
                      <a:pt x="26135" y="2762"/>
                    </a:lnTo>
                    <a:lnTo>
                      <a:pt x="17677" y="19431"/>
                    </a:lnTo>
                    <a:lnTo>
                      <a:pt x="0"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2" name="Google Shape;1422;p22"/>
              <p:cNvSpPr/>
              <p:nvPr/>
            </p:nvSpPr>
            <p:spPr>
              <a:xfrm>
                <a:off x="4304536" y="5303900"/>
                <a:ext cx="29461" cy="30099"/>
              </a:xfrm>
              <a:custGeom>
                <a:avLst/>
                <a:gdLst/>
                <a:ahLst/>
                <a:cxnLst/>
                <a:rect l="l" t="t" r="r" b="b"/>
                <a:pathLst>
                  <a:path w="29461" h="30099" extrusionOk="0">
                    <a:moveTo>
                      <a:pt x="0" y="17907"/>
                    </a:moveTo>
                    <a:lnTo>
                      <a:pt x="0" y="0"/>
                    </a:lnTo>
                    <a:lnTo>
                      <a:pt x="29462" y="0"/>
                    </a:lnTo>
                    <a:lnTo>
                      <a:pt x="22144" y="16002"/>
                    </a:lnTo>
                    <a:lnTo>
                      <a:pt x="9504" y="3009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3" name="Google Shape;1423;p22"/>
              <p:cNvSpPr/>
              <p:nvPr/>
            </p:nvSpPr>
            <p:spPr>
              <a:xfrm>
                <a:off x="4303110" y="5229225"/>
                <a:ext cx="294907" cy="185356"/>
              </a:xfrm>
              <a:custGeom>
                <a:avLst/>
                <a:gdLst/>
                <a:ahLst/>
                <a:cxnLst/>
                <a:rect l="l" t="t" r="r" b="b"/>
                <a:pathLst>
                  <a:path w="294907" h="185356" extrusionOk="0">
                    <a:moveTo>
                      <a:pt x="149495" y="29528"/>
                    </a:moveTo>
                    <a:cubicBezTo>
                      <a:pt x="145610" y="29518"/>
                      <a:pt x="141732" y="29842"/>
                      <a:pt x="137900" y="30480"/>
                    </a:cubicBezTo>
                    <a:cubicBezTo>
                      <a:pt x="132768" y="31242"/>
                      <a:pt x="126876" y="32290"/>
                      <a:pt x="120413" y="33623"/>
                    </a:cubicBezTo>
                    <a:cubicBezTo>
                      <a:pt x="113950" y="34957"/>
                      <a:pt x="107298" y="36671"/>
                      <a:pt x="100360" y="38767"/>
                    </a:cubicBezTo>
                    <a:cubicBezTo>
                      <a:pt x="93563" y="40815"/>
                      <a:pt x="86924" y="43367"/>
                      <a:pt x="80497" y="46387"/>
                    </a:cubicBezTo>
                    <a:lnTo>
                      <a:pt x="131342" y="76200"/>
                    </a:lnTo>
                    <a:lnTo>
                      <a:pt x="140846" y="73057"/>
                    </a:lnTo>
                    <a:cubicBezTo>
                      <a:pt x="153771" y="68675"/>
                      <a:pt x="165936" y="65056"/>
                      <a:pt x="177341" y="62008"/>
                    </a:cubicBezTo>
                    <a:cubicBezTo>
                      <a:pt x="188108" y="59169"/>
                      <a:pt x="199118" y="57350"/>
                      <a:pt x="210224" y="56579"/>
                    </a:cubicBezTo>
                    <a:cubicBezTo>
                      <a:pt x="220378" y="55969"/>
                      <a:pt x="230568" y="56674"/>
                      <a:pt x="240541" y="58674"/>
                    </a:cubicBezTo>
                    <a:cubicBezTo>
                      <a:pt x="250578" y="60884"/>
                      <a:pt x="260200" y="64684"/>
                      <a:pt x="269052" y="69913"/>
                    </a:cubicBezTo>
                    <a:cubicBezTo>
                      <a:pt x="277850" y="74314"/>
                      <a:pt x="285401" y="80867"/>
                      <a:pt x="291006" y="88963"/>
                    </a:cubicBezTo>
                    <a:cubicBezTo>
                      <a:pt x="294700" y="94898"/>
                      <a:pt x="295831" y="102080"/>
                      <a:pt x="294142" y="108871"/>
                    </a:cubicBezTo>
                    <a:cubicBezTo>
                      <a:pt x="291984" y="116348"/>
                      <a:pt x="287884" y="123120"/>
                      <a:pt x="282263" y="128492"/>
                    </a:cubicBezTo>
                    <a:cubicBezTo>
                      <a:pt x="275312" y="135522"/>
                      <a:pt x="267523" y="141665"/>
                      <a:pt x="259073" y="146780"/>
                    </a:cubicBezTo>
                    <a:lnTo>
                      <a:pt x="291386" y="165830"/>
                    </a:lnTo>
                    <a:lnTo>
                      <a:pt x="273804" y="176022"/>
                    </a:lnTo>
                    <a:lnTo>
                      <a:pt x="241206" y="156972"/>
                    </a:lnTo>
                    <a:cubicBezTo>
                      <a:pt x="225671" y="164611"/>
                      <a:pt x="209441" y="170736"/>
                      <a:pt x="192737" y="175260"/>
                    </a:cubicBezTo>
                    <a:cubicBezTo>
                      <a:pt x="175227" y="180175"/>
                      <a:pt x="157324" y="183556"/>
                      <a:pt x="139230" y="185356"/>
                    </a:cubicBezTo>
                    <a:lnTo>
                      <a:pt x="122219" y="154781"/>
                    </a:lnTo>
                    <a:cubicBezTo>
                      <a:pt x="126988" y="154657"/>
                      <a:pt x="131746" y="154276"/>
                      <a:pt x="136474" y="153638"/>
                    </a:cubicBezTo>
                    <a:cubicBezTo>
                      <a:pt x="142842" y="152876"/>
                      <a:pt x="149875" y="151733"/>
                      <a:pt x="157763" y="150019"/>
                    </a:cubicBezTo>
                    <a:cubicBezTo>
                      <a:pt x="165651" y="148304"/>
                      <a:pt x="173824" y="146113"/>
                      <a:pt x="182568" y="143637"/>
                    </a:cubicBezTo>
                    <a:cubicBezTo>
                      <a:pt x="191076" y="141122"/>
                      <a:pt x="199369" y="137941"/>
                      <a:pt x="207373" y="134112"/>
                    </a:cubicBezTo>
                    <a:lnTo>
                      <a:pt x="156908" y="104775"/>
                    </a:lnTo>
                    <a:lnTo>
                      <a:pt x="150255" y="107061"/>
                    </a:lnTo>
                    <a:lnTo>
                      <a:pt x="143317" y="109156"/>
                    </a:lnTo>
                    <a:cubicBezTo>
                      <a:pt x="130677" y="113347"/>
                      <a:pt x="118987" y="116586"/>
                      <a:pt x="108438" y="118681"/>
                    </a:cubicBezTo>
                    <a:cubicBezTo>
                      <a:pt x="98639" y="120958"/>
                      <a:pt x="88648" y="122291"/>
                      <a:pt x="78596" y="122682"/>
                    </a:cubicBezTo>
                    <a:cubicBezTo>
                      <a:pt x="69756" y="123025"/>
                      <a:pt x="60908" y="122225"/>
                      <a:pt x="52271" y="120301"/>
                    </a:cubicBezTo>
                    <a:cubicBezTo>
                      <a:pt x="43746" y="118310"/>
                      <a:pt x="35552" y="115110"/>
                      <a:pt x="27941" y="110776"/>
                    </a:cubicBezTo>
                    <a:cubicBezTo>
                      <a:pt x="19598" y="106394"/>
                      <a:pt x="12352" y="100174"/>
                      <a:pt x="6748" y="92583"/>
                    </a:cubicBezTo>
                    <a:cubicBezTo>
                      <a:pt x="2686" y="86878"/>
                      <a:pt x="675" y="79962"/>
                      <a:pt x="1045" y="72962"/>
                    </a:cubicBezTo>
                    <a:cubicBezTo>
                      <a:pt x="1811" y="65675"/>
                      <a:pt x="4722" y="58779"/>
                      <a:pt x="9409" y="53149"/>
                    </a:cubicBezTo>
                    <a:cubicBezTo>
                      <a:pt x="15242" y="45787"/>
                      <a:pt x="22166" y="39367"/>
                      <a:pt x="29937" y="34099"/>
                    </a:cubicBezTo>
                    <a:lnTo>
                      <a:pt x="0" y="16764"/>
                    </a:lnTo>
                    <a:lnTo>
                      <a:pt x="17677" y="6572"/>
                    </a:lnTo>
                    <a:lnTo>
                      <a:pt x="47329" y="23717"/>
                    </a:lnTo>
                    <a:cubicBezTo>
                      <a:pt x="61238" y="16764"/>
                      <a:pt x="75867" y="11373"/>
                      <a:pt x="90951" y="7620"/>
                    </a:cubicBezTo>
                    <a:cubicBezTo>
                      <a:pt x="105280" y="4134"/>
                      <a:pt x="119820" y="1591"/>
                      <a:pt x="134479" y="0"/>
                    </a:cubicBezTo>
                    <a:close/>
                    <a:moveTo>
                      <a:pt x="63200" y="82868"/>
                    </a:moveTo>
                    <a:cubicBezTo>
                      <a:pt x="69863" y="86744"/>
                      <a:pt x="77582" y="88420"/>
                      <a:pt x="85249" y="87630"/>
                    </a:cubicBezTo>
                    <a:cubicBezTo>
                      <a:pt x="95532" y="86449"/>
                      <a:pt x="105662" y="84182"/>
                      <a:pt x="115471" y="80867"/>
                    </a:cubicBezTo>
                    <a:lnTo>
                      <a:pt x="67952" y="53340"/>
                    </a:lnTo>
                    <a:cubicBezTo>
                      <a:pt x="50465" y="64770"/>
                      <a:pt x="48945" y="74676"/>
                      <a:pt x="63200" y="82868"/>
                    </a:cubicBezTo>
                    <a:close/>
                    <a:moveTo>
                      <a:pt x="229992" y="96869"/>
                    </a:moveTo>
                    <a:cubicBezTo>
                      <a:pt x="222761" y="92850"/>
                      <a:pt x="214407" y="91345"/>
                      <a:pt x="206232" y="92583"/>
                    </a:cubicBezTo>
                    <a:cubicBezTo>
                      <a:pt x="194982" y="94040"/>
                      <a:pt x="183883" y="96498"/>
                      <a:pt x="173064" y="99917"/>
                    </a:cubicBezTo>
                    <a:lnTo>
                      <a:pt x="220583" y="127254"/>
                    </a:lnTo>
                    <a:cubicBezTo>
                      <a:pt x="240541" y="114871"/>
                      <a:pt x="243677" y="104747"/>
                      <a:pt x="229992" y="96869"/>
                    </a:cubicBezTo>
                    <a:close/>
                  </a:path>
                </a:pathLst>
              </a:custGeom>
              <a:solidFill>
                <a:srgbClr val="F9CA06"/>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24" name="Google Shape;1424;p22"/>
            <p:cNvGrpSpPr/>
            <p:nvPr/>
          </p:nvGrpSpPr>
          <p:grpSpPr>
            <a:xfrm>
              <a:off x="5533746" y="4396707"/>
              <a:ext cx="883852" cy="621030"/>
              <a:chOff x="7343371" y="5138832"/>
              <a:chExt cx="883852" cy="621030"/>
            </a:xfrm>
          </p:grpSpPr>
          <p:sp>
            <p:nvSpPr>
              <p:cNvPr id="1425" name="Google Shape;1425;p22"/>
              <p:cNvSpPr/>
              <p:nvPr/>
            </p:nvSpPr>
            <p:spPr>
              <a:xfrm>
                <a:off x="7343371" y="5248370"/>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6" name="Google Shape;1426;p22"/>
              <p:cNvSpPr/>
              <p:nvPr/>
            </p:nvSpPr>
            <p:spPr>
              <a:xfrm>
                <a:off x="7343561" y="5391531"/>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7" name="Google Shape;1427;p22"/>
              <p:cNvSpPr/>
              <p:nvPr/>
            </p:nvSpPr>
            <p:spPr>
              <a:xfrm>
                <a:off x="8160792" y="5394578"/>
                <a:ext cx="66431" cy="157067"/>
              </a:xfrm>
              <a:custGeom>
                <a:avLst/>
                <a:gdLst/>
                <a:ahLst/>
                <a:cxnLst/>
                <a:rect l="l" t="t" r="r" b="b"/>
                <a:pathLst>
                  <a:path w="66431" h="157067" extrusionOk="0">
                    <a:moveTo>
                      <a:pt x="66431" y="0"/>
                    </a:moveTo>
                    <a:lnTo>
                      <a:pt x="66431" y="109538"/>
                    </a:lnTo>
                    <a:lnTo>
                      <a:pt x="21859" y="157067"/>
                    </a:lnTo>
                    <a:lnTo>
                      <a:pt x="0" y="31623"/>
                    </a:lnTo>
                    <a:lnTo>
                      <a:pt x="66431" y="0"/>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8" name="Google Shape;1428;p22"/>
              <p:cNvSpPr/>
              <p:nvPr/>
            </p:nvSpPr>
            <p:spPr>
              <a:xfrm>
                <a:off x="7343371" y="5138832"/>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9" name="Google Shape;1429;p22"/>
              <p:cNvSpPr/>
              <p:nvPr/>
            </p:nvSpPr>
            <p:spPr>
              <a:xfrm>
                <a:off x="7469087" y="5208436"/>
                <a:ext cx="632615" cy="366117"/>
              </a:xfrm>
              <a:custGeom>
                <a:avLst/>
                <a:gdLst/>
                <a:ahLst/>
                <a:cxnLst/>
                <a:rect l="l" t="t" r="r" b="b"/>
                <a:pathLst>
                  <a:path w="632615" h="366117" extrusionOk="0">
                    <a:moveTo>
                      <a:pt x="632116" y="194048"/>
                    </a:moveTo>
                    <a:cubicBezTo>
                      <a:pt x="627555" y="237101"/>
                      <a:pt x="596952" y="279773"/>
                      <a:pt x="540025" y="312539"/>
                    </a:cubicBezTo>
                    <a:cubicBezTo>
                      <a:pt x="416475" y="383977"/>
                      <a:pt x="216136" y="383977"/>
                      <a:pt x="92586" y="312539"/>
                    </a:cubicBezTo>
                    <a:cubicBezTo>
                      <a:pt x="35564" y="279487"/>
                      <a:pt x="4961" y="237101"/>
                      <a:pt x="590" y="194048"/>
                    </a:cubicBezTo>
                    <a:cubicBezTo>
                      <a:pt x="-4732" y="143661"/>
                      <a:pt x="25965" y="92130"/>
                      <a:pt x="92586" y="53650"/>
                    </a:cubicBezTo>
                    <a:cubicBezTo>
                      <a:pt x="216136" y="-17883"/>
                      <a:pt x="416475" y="-17883"/>
                      <a:pt x="540025" y="53650"/>
                    </a:cubicBezTo>
                    <a:cubicBezTo>
                      <a:pt x="606551" y="92130"/>
                      <a:pt x="636963" y="143661"/>
                      <a:pt x="632116" y="194048"/>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0" name="Google Shape;1430;p22"/>
              <p:cNvSpPr/>
              <p:nvPr/>
            </p:nvSpPr>
            <p:spPr>
              <a:xfrm>
                <a:off x="7469677" y="5230344"/>
                <a:ext cx="631526" cy="344209"/>
              </a:xfrm>
              <a:custGeom>
                <a:avLst/>
                <a:gdLst/>
                <a:ahLst/>
                <a:cxnLst/>
                <a:rect l="l" t="t" r="r" b="b"/>
                <a:pathLst>
                  <a:path w="631526" h="344209" extrusionOk="0">
                    <a:moveTo>
                      <a:pt x="631526" y="172141"/>
                    </a:moveTo>
                    <a:cubicBezTo>
                      <a:pt x="626965" y="215194"/>
                      <a:pt x="596363" y="257866"/>
                      <a:pt x="539435" y="290632"/>
                    </a:cubicBezTo>
                    <a:cubicBezTo>
                      <a:pt x="415886" y="362069"/>
                      <a:pt x="215546" y="362069"/>
                      <a:pt x="91997" y="290632"/>
                    </a:cubicBezTo>
                    <a:cubicBezTo>
                      <a:pt x="34974" y="257580"/>
                      <a:pt x="4372" y="215194"/>
                      <a:pt x="0" y="172141"/>
                    </a:cubicBezTo>
                    <a:cubicBezTo>
                      <a:pt x="4372" y="129088"/>
                      <a:pt x="35069" y="86416"/>
                      <a:pt x="91997" y="53650"/>
                    </a:cubicBezTo>
                    <a:cubicBezTo>
                      <a:pt x="215546" y="-17883"/>
                      <a:pt x="415886" y="-17883"/>
                      <a:pt x="539435" y="53650"/>
                    </a:cubicBezTo>
                    <a:cubicBezTo>
                      <a:pt x="596363" y="86701"/>
                      <a:pt x="626870" y="129088"/>
                      <a:pt x="631526" y="172141"/>
                    </a:cubicBezTo>
                    <a:close/>
                  </a:path>
                </a:pathLst>
              </a:custGeom>
              <a:solidFill>
                <a:srgbClr val="E8A30A"/>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1" name="Google Shape;1431;p22"/>
              <p:cNvSpPr/>
              <p:nvPr/>
            </p:nvSpPr>
            <p:spPr>
              <a:xfrm>
                <a:off x="7630861" y="5313140"/>
                <a:ext cx="295642" cy="184784"/>
              </a:xfrm>
              <a:custGeom>
                <a:avLst/>
                <a:gdLst/>
                <a:ahLst/>
                <a:cxnLst/>
                <a:rect l="l" t="t" r="r" b="b"/>
                <a:pathLst>
                  <a:path w="295642" h="184784" extrusionOk="0">
                    <a:moveTo>
                      <a:pt x="149875" y="29432"/>
                    </a:moveTo>
                    <a:cubicBezTo>
                      <a:pt x="145988" y="29423"/>
                      <a:pt x="142110" y="29737"/>
                      <a:pt x="138280" y="30385"/>
                    </a:cubicBezTo>
                    <a:cubicBezTo>
                      <a:pt x="133053" y="31147"/>
                      <a:pt x="127256" y="32195"/>
                      <a:pt x="120793" y="33528"/>
                    </a:cubicBezTo>
                    <a:cubicBezTo>
                      <a:pt x="114331" y="34862"/>
                      <a:pt x="107583" y="36576"/>
                      <a:pt x="100645" y="38671"/>
                    </a:cubicBezTo>
                    <a:cubicBezTo>
                      <a:pt x="93878" y="40719"/>
                      <a:pt x="87273" y="43272"/>
                      <a:pt x="80877" y="46292"/>
                    </a:cubicBezTo>
                    <a:lnTo>
                      <a:pt x="131628" y="75629"/>
                    </a:lnTo>
                    <a:lnTo>
                      <a:pt x="141131" y="72485"/>
                    </a:lnTo>
                    <a:cubicBezTo>
                      <a:pt x="154056" y="68104"/>
                      <a:pt x="166221" y="64484"/>
                      <a:pt x="177721" y="61436"/>
                    </a:cubicBezTo>
                    <a:cubicBezTo>
                      <a:pt x="188489" y="58598"/>
                      <a:pt x="199494" y="56779"/>
                      <a:pt x="210604" y="56007"/>
                    </a:cubicBezTo>
                    <a:cubicBezTo>
                      <a:pt x="220726" y="55397"/>
                      <a:pt x="230885" y="56102"/>
                      <a:pt x="240826" y="58103"/>
                    </a:cubicBezTo>
                    <a:cubicBezTo>
                      <a:pt x="251023" y="60274"/>
                      <a:pt x="260812" y="64065"/>
                      <a:pt x="269813" y="69342"/>
                    </a:cubicBezTo>
                    <a:cubicBezTo>
                      <a:pt x="278584" y="73743"/>
                      <a:pt x="286112" y="80296"/>
                      <a:pt x="291671" y="88392"/>
                    </a:cubicBezTo>
                    <a:cubicBezTo>
                      <a:pt x="295397" y="94317"/>
                      <a:pt x="296566" y="101498"/>
                      <a:pt x="294902" y="108299"/>
                    </a:cubicBezTo>
                    <a:cubicBezTo>
                      <a:pt x="292745" y="115776"/>
                      <a:pt x="288649" y="122549"/>
                      <a:pt x="283023" y="127921"/>
                    </a:cubicBezTo>
                    <a:cubicBezTo>
                      <a:pt x="276076" y="134950"/>
                      <a:pt x="268282" y="141094"/>
                      <a:pt x="259833" y="146209"/>
                    </a:cubicBezTo>
                    <a:lnTo>
                      <a:pt x="292146" y="165259"/>
                    </a:lnTo>
                    <a:lnTo>
                      <a:pt x="274469" y="175451"/>
                    </a:lnTo>
                    <a:lnTo>
                      <a:pt x="241871" y="156401"/>
                    </a:lnTo>
                    <a:cubicBezTo>
                      <a:pt x="226352" y="164068"/>
                      <a:pt x="210119" y="170193"/>
                      <a:pt x="193402" y="174688"/>
                    </a:cubicBezTo>
                    <a:cubicBezTo>
                      <a:pt x="175924" y="179603"/>
                      <a:pt x="158058" y="182975"/>
                      <a:pt x="139991" y="184785"/>
                    </a:cubicBezTo>
                    <a:lnTo>
                      <a:pt x="122599" y="154210"/>
                    </a:lnTo>
                    <a:cubicBezTo>
                      <a:pt x="127332" y="154086"/>
                      <a:pt x="132065" y="153705"/>
                      <a:pt x="136760" y="153067"/>
                    </a:cubicBezTo>
                    <a:cubicBezTo>
                      <a:pt x="143127" y="152305"/>
                      <a:pt x="150255" y="151162"/>
                      <a:pt x="158048" y="149447"/>
                    </a:cubicBezTo>
                    <a:cubicBezTo>
                      <a:pt x="165841" y="147733"/>
                      <a:pt x="174204" y="145542"/>
                      <a:pt x="182948" y="143065"/>
                    </a:cubicBezTo>
                    <a:cubicBezTo>
                      <a:pt x="191444" y="140522"/>
                      <a:pt x="199741" y="137341"/>
                      <a:pt x="207753" y="133540"/>
                    </a:cubicBezTo>
                    <a:lnTo>
                      <a:pt x="157193" y="104394"/>
                    </a:lnTo>
                    <a:lnTo>
                      <a:pt x="150635" y="106680"/>
                    </a:lnTo>
                    <a:lnTo>
                      <a:pt x="143697" y="108776"/>
                    </a:lnTo>
                    <a:cubicBezTo>
                      <a:pt x="130962" y="112967"/>
                      <a:pt x="119368" y="116205"/>
                      <a:pt x="108723" y="118301"/>
                    </a:cubicBezTo>
                    <a:cubicBezTo>
                      <a:pt x="98953" y="120577"/>
                      <a:pt x="88994" y="121911"/>
                      <a:pt x="78976" y="122301"/>
                    </a:cubicBezTo>
                    <a:cubicBezTo>
                      <a:pt x="70128" y="122663"/>
                      <a:pt x="61280" y="121825"/>
                      <a:pt x="52651" y="119825"/>
                    </a:cubicBezTo>
                    <a:cubicBezTo>
                      <a:pt x="44079" y="117891"/>
                      <a:pt x="35848" y="114671"/>
                      <a:pt x="28226" y="110300"/>
                    </a:cubicBezTo>
                    <a:cubicBezTo>
                      <a:pt x="19891" y="105947"/>
                      <a:pt x="12669" y="99717"/>
                      <a:pt x="7128" y="92107"/>
                    </a:cubicBezTo>
                    <a:cubicBezTo>
                      <a:pt x="3022" y="86420"/>
                      <a:pt x="1007" y="79486"/>
                      <a:pt x="1426" y="72485"/>
                    </a:cubicBezTo>
                    <a:cubicBezTo>
                      <a:pt x="2148" y="65189"/>
                      <a:pt x="5065" y="58274"/>
                      <a:pt x="9789" y="52673"/>
                    </a:cubicBezTo>
                    <a:cubicBezTo>
                      <a:pt x="15596" y="45291"/>
                      <a:pt x="22524" y="38862"/>
                      <a:pt x="30317" y="33623"/>
                    </a:cubicBezTo>
                    <a:lnTo>
                      <a:pt x="0" y="17050"/>
                    </a:lnTo>
                    <a:lnTo>
                      <a:pt x="17582" y="6858"/>
                    </a:lnTo>
                    <a:lnTo>
                      <a:pt x="47234" y="24003"/>
                    </a:lnTo>
                    <a:cubicBezTo>
                      <a:pt x="61157" y="17088"/>
                      <a:pt x="75783" y="11687"/>
                      <a:pt x="90856" y="7906"/>
                    </a:cubicBezTo>
                    <a:cubicBezTo>
                      <a:pt x="105207" y="4324"/>
                      <a:pt x="119786" y="1686"/>
                      <a:pt x="134479" y="0"/>
                    </a:cubicBezTo>
                    <a:close/>
                    <a:moveTo>
                      <a:pt x="63485" y="82772"/>
                    </a:moveTo>
                    <a:cubicBezTo>
                      <a:pt x="70157" y="86639"/>
                      <a:pt x="77864" y="88306"/>
                      <a:pt x="85534" y="87535"/>
                    </a:cubicBezTo>
                    <a:cubicBezTo>
                      <a:pt x="95817" y="86373"/>
                      <a:pt x="105948" y="84106"/>
                      <a:pt x="115756" y="80772"/>
                    </a:cubicBezTo>
                    <a:lnTo>
                      <a:pt x="68237" y="53245"/>
                    </a:lnTo>
                    <a:cubicBezTo>
                      <a:pt x="50750" y="64675"/>
                      <a:pt x="49230" y="74581"/>
                      <a:pt x="63485" y="82772"/>
                    </a:cubicBezTo>
                    <a:close/>
                    <a:moveTo>
                      <a:pt x="230372" y="97060"/>
                    </a:moveTo>
                    <a:cubicBezTo>
                      <a:pt x="223101" y="93059"/>
                      <a:pt x="214719" y="91554"/>
                      <a:pt x="206517" y="92773"/>
                    </a:cubicBezTo>
                    <a:cubicBezTo>
                      <a:pt x="195265" y="94240"/>
                      <a:pt x="184174" y="96698"/>
                      <a:pt x="173349" y="100108"/>
                    </a:cubicBezTo>
                    <a:lnTo>
                      <a:pt x="220868" y="127445"/>
                    </a:lnTo>
                    <a:cubicBezTo>
                      <a:pt x="240892" y="114871"/>
                      <a:pt x="244057" y="104747"/>
                      <a:pt x="230372" y="9706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2" name="Google Shape;1432;p22"/>
              <p:cNvSpPr/>
              <p:nvPr/>
            </p:nvSpPr>
            <p:spPr>
              <a:xfrm>
                <a:off x="7753460" y="5450109"/>
                <a:ext cx="19007" cy="25526"/>
              </a:xfrm>
              <a:custGeom>
                <a:avLst/>
                <a:gdLst/>
                <a:ahLst/>
                <a:cxnLst/>
                <a:rect l="l" t="t" r="r" b="b"/>
                <a:pathLst>
                  <a:path w="19007" h="25526" extrusionOk="0">
                    <a:moveTo>
                      <a:pt x="0" y="17240"/>
                    </a:moveTo>
                    <a:cubicBezTo>
                      <a:pt x="475" y="15907"/>
                      <a:pt x="0" y="0"/>
                      <a:pt x="0" y="0"/>
                    </a:cubicBezTo>
                    <a:lnTo>
                      <a:pt x="19008" y="12478"/>
                    </a:lnTo>
                    <a:lnTo>
                      <a:pt x="10549" y="25527"/>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3" name="Google Shape;1433;p22"/>
              <p:cNvSpPr/>
              <p:nvPr/>
            </p:nvSpPr>
            <p:spPr>
              <a:xfrm>
                <a:off x="7880525" y="5461158"/>
                <a:ext cx="42101" cy="19811"/>
              </a:xfrm>
              <a:custGeom>
                <a:avLst/>
                <a:gdLst/>
                <a:ahLst/>
                <a:cxnLst/>
                <a:rect l="l" t="t" r="r" b="b"/>
                <a:pathLst>
                  <a:path w="42101" h="19811" extrusionOk="0">
                    <a:moveTo>
                      <a:pt x="42102" y="17240"/>
                    </a:moveTo>
                    <a:lnTo>
                      <a:pt x="42102" y="0"/>
                    </a:lnTo>
                    <a:lnTo>
                      <a:pt x="0" y="3238"/>
                    </a:lnTo>
                    <a:lnTo>
                      <a:pt x="24140" y="19812"/>
                    </a:lnTo>
                    <a:lnTo>
                      <a:pt x="42102" y="17240"/>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4" name="Google Shape;1434;p22"/>
              <p:cNvSpPr/>
              <p:nvPr/>
            </p:nvSpPr>
            <p:spPr>
              <a:xfrm>
                <a:off x="7894686" y="5398008"/>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5" name="Google Shape;1435;p22"/>
              <p:cNvSpPr/>
              <p:nvPr/>
            </p:nvSpPr>
            <p:spPr>
              <a:xfrm>
                <a:off x="7795847" y="5404389"/>
                <a:ext cx="47328" cy="33051"/>
              </a:xfrm>
              <a:custGeom>
                <a:avLst/>
                <a:gdLst/>
                <a:ahLst/>
                <a:cxnLst/>
                <a:rect l="l" t="t" r="r" b="b"/>
                <a:pathLst>
                  <a:path w="47328" h="33051" extrusionOk="0">
                    <a:moveTo>
                      <a:pt x="0" y="10001"/>
                    </a:moveTo>
                    <a:lnTo>
                      <a:pt x="10454" y="0"/>
                    </a:lnTo>
                    <a:lnTo>
                      <a:pt x="47329" y="25527"/>
                    </a:lnTo>
                    <a:lnTo>
                      <a:pt x="45048" y="33051"/>
                    </a:lnTo>
                    <a:cubicBezTo>
                      <a:pt x="45048" y="33051"/>
                      <a:pt x="17487" y="21431"/>
                      <a:pt x="16537" y="20764"/>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6" name="Google Shape;1436;p22"/>
              <p:cNvSpPr/>
              <p:nvPr/>
            </p:nvSpPr>
            <p:spPr>
              <a:xfrm>
                <a:off x="7699193" y="5349240"/>
                <a:ext cx="58543" cy="38861"/>
              </a:xfrm>
              <a:custGeom>
                <a:avLst/>
                <a:gdLst/>
                <a:ahLst/>
                <a:cxnLst/>
                <a:rect l="l" t="t" r="r" b="b"/>
                <a:pathLst>
                  <a:path w="58543" h="38861" extrusionOk="0">
                    <a:moveTo>
                      <a:pt x="0" y="11049"/>
                    </a:moveTo>
                    <a:lnTo>
                      <a:pt x="49040" y="38862"/>
                    </a:lnTo>
                    <a:lnTo>
                      <a:pt x="58543" y="31623"/>
                    </a:lnTo>
                    <a:cubicBezTo>
                      <a:pt x="58543" y="31623"/>
                      <a:pt x="52461" y="24574"/>
                      <a:pt x="51986" y="23908"/>
                    </a:cubicBezTo>
                    <a:cubicBezTo>
                      <a:pt x="47614" y="18821"/>
                      <a:pt x="42444" y="14478"/>
                      <a:pt x="36684" y="11049"/>
                    </a:cubicBezTo>
                    <a:cubicBezTo>
                      <a:pt x="33073" y="10382"/>
                      <a:pt x="9789" y="0"/>
                      <a:pt x="9789" y="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7" name="Google Shape;1437;p22"/>
              <p:cNvSpPr/>
              <p:nvPr/>
            </p:nvSpPr>
            <p:spPr>
              <a:xfrm>
                <a:off x="7753460" y="5318093"/>
                <a:ext cx="27275" cy="24479"/>
              </a:xfrm>
              <a:custGeom>
                <a:avLst/>
                <a:gdLst/>
                <a:ahLst/>
                <a:cxnLst/>
                <a:rect l="l" t="t" r="r" b="b"/>
                <a:pathLst>
                  <a:path w="27275" h="24479" extrusionOk="0">
                    <a:moveTo>
                      <a:pt x="27276" y="24479"/>
                    </a:moveTo>
                    <a:lnTo>
                      <a:pt x="27276" y="7334"/>
                    </a:lnTo>
                    <a:lnTo>
                      <a:pt x="4752" y="0"/>
                    </a:lnTo>
                    <a:lnTo>
                      <a:pt x="0" y="13430"/>
                    </a:lnTo>
                    <a:lnTo>
                      <a:pt x="1140" y="19622"/>
                    </a:lnTo>
                    <a:lnTo>
                      <a:pt x="27276" y="2447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8" name="Google Shape;1438;p22"/>
              <p:cNvSpPr/>
              <p:nvPr/>
            </p:nvSpPr>
            <p:spPr>
              <a:xfrm>
                <a:off x="7631241" y="5313044"/>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9" name="Google Shape;1439;p22"/>
              <p:cNvSpPr/>
              <p:nvPr/>
            </p:nvSpPr>
            <p:spPr>
              <a:xfrm>
                <a:off x="7632192" y="5370575"/>
                <a:ext cx="29936" cy="30289"/>
              </a:xfrm>
              <a:custGeom>
                <a:avLst/>
                <a:gdLst/>
                <a:ahLst/>
                <a:cxnLst/>
                <a:rect l="l" t="t" r="r" b="b"/>
                <a:pathLst>
                  <a:path w="29936" h="30289" extrusionOk="0">
                    <a:moveTo>
                      <a:pt x="0" y="17907"/>
                    </a:moveTo>
                    <a:lnTo>
                      <a:pt x="0" y="0"/>
                    </a:lnTo>
                    <a:lnTo>
                      <a:pt x="29937" y="0"/>
                    </a:lnTo>
                    <a:lnTo>
                      <a:pt x="22619" y="16002"/>
                    </a:lnTo>
                    <a:lnTo>
                      <a:pt x="9599" y="3028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0" name="Google Shape;1440;p22"/>
              <p:cNvSpPr/>
              <p:nvPr/>
            </p:nvSpPr>
            <p:spPr>
              <a:xfrm>
                <a:off x="7630861" y="5295995"/>
                <a:ext cx="295637" cy="184880"/>
              </a:xfrm>
              <a:custGeom>
                <a:avLst/>
                <a:gdLst/>
                <a:ahLst/>
                <a:cxnLst/>
                <a:rect l="l" t="t" r="r" b="b"/>
                <a:pathLst>
                  <a:path w="295637" h="184880" extrusionOk="0">
                    <a:moveTo>
                      <a:pt x="149875" y="29432"/>
                    </a:moveTo>
                    <a:cubicBezTo>
                      <a:pt x="145988" y="29423"/>
                      <a:pt x="142110" y="29737"/>
                      <a:pt x="138280" y="30385"/>
                    </a:cubicBezTo>
                    <a:cubicBezTo>
                      <a:pt x="133053" y="31051"/>
                      <a:pt x="127256" y="32099"/>
                      <a:pt x="120793" y="33528"/>
                    </a:cubicBezTo>
                    <a:cubicBezTo>
                      <a:pt x="114331" y="34957"/>
                      <a:pt x="107583" y="36576"/>
                      <a:pt x="100645" y="38671"/>
                    </a:cubicBezTo>
                    <a:cubicBezTo>
                      <a:pt x="93897" y="40729"/>
                      <a:pt x="87292" y="43243"/>
                      <a:pt x="80877" y="46196"/>
                    </a:cubicBezTo>
                    <a:lnTo>
                      <a:pt x="131628" y="75629"/>
                    </a:lnTo>
                    <a:lnTo>
                      <a:pt x="141131" y="72390"/>
                    </a:lnTo>
                    <a:cubicBezTo>
                      <a:pt x="154056" y="68104"/>
                      <a:pt x="166221" y="64484"/>
                      <a:pt x="177721" y="61436"/>
                    </a:cubicBezTo>
                    <a:cubicBezTo>
                      <a:pt x="188489" y="58588"/>
                      <a:pt x="199494" y="56779"/>
                      <a:pt x="210604" y="56007"/>
                    </a:cubicBezTo>
                    <a:cubicBezTo>
                      <a:pt x="220726" y="55369"/>
                      <a:pt x="230875" y="56036"/>
                      <a:pt x="240826" y="58007"/>
                    </a:cubicBezTo>
                    <a:cubicBezTo>
                      <a:pt x="251033" y="60217"/>
                      <a:pt x="260812" y="64037"/>
                      <a:pt x="269813" y="69342"/>
                    </a:cubicBezTo>
                    <a:cubicBezTo>
                      <a:pt x="278584" y="73743"/>
                      <a:pt x="286112" y="80296"/>
                      <a:pt x="291671" y="88392"/>
                    </a:cubicBezTo>
                    <a:cubicBezTo>
                      <a:pt x="295397" y="94278"/>
                      <a:pt x="296556" y="101432"/>
                      <a:pt x="294902" y="108204"/>
                    </a:cubicBezTo>
                    <a:cubicBezTo>
                      <a:pt x="292793" y="115700"/>
                      <a:pt x="288687" y="122482"/>
                      <a:pt x="283023" y="127825"/>
                    </a:cubicBezTo>
                    <a:cubicBezTo>
                      <a:pt x="276076" y="134883"/>
                      <a:pt x="268282" y="141056"/>
                      <a:pt x="259833" y="146209"/>
                    </a:cubicBezTo>
                    <a:lnTo>
                      <a:pt x="292146" y="165259"/>
                    </a:lnTo>
                    <a:lnTo>
                      <a:pt x="274469" y="175546"/>
                    </a:lnTo>
                    <a:lnTo>
                      <a:pt x="241871" y="156496"/>
                    </a:lnTo>
                    <a:cubicBezTo>
                      <a:pt x="226371" y="164239"/>
                      <a:pt x="210138" y="170402"/>
                      <a:pt x="193402" y="174879"/>
                    </a:cubicBezTo>
                    <a:cubicBezTo>
                      <a:pt x="175915" y="179718"/>
                      <a:pt x="158048" y="183061"/>
                      <a:pt x="139991" y="184880"/>
                    </a:cubicBezTo>
                    <a:lnTo>
                      <a:pt x="122979" y="154305"/>
                    </a:lnTo>
                    <a:cubicBezTo>
                      <a:pt x="126115" y="154305"/>
                      <a:pt x="130772" y="154305"/>
                      <a:pt x="137140" y="153257"/>
                    </a:cubicBezTo>
                    <a:cubicBezTo>
                      <a:pt x="143507" y="152209"/>
                      <a:pt x="150635" y="151257"/>
                      <a:pt x="158428" y="149542"/>
                    </a:cubicBezTo>
                    <a:cubicBezTo>
                      <a:pt x="166221" y="147828"/>
                      <a:pt x="174585" y="145732"/>
                      <a:pt x="183328" y="143161"/>
                    </a:cubicBezTo>
                    <a:cubicBezTo>
                      <a:pt x="191824" y="140618"/>
                      <a:pt x="200121" y="137436"/>
                      <a:pt x="208133" y="133636"/>
                    </a:cubicBezTo>
                    <a:lnTo>
                      <a:pt x="157193" y="104680"/>
                    </a:lnTo>
                    <a:lnTo>
                      <a:pt x="150635" y="106966"/>
                    </a:lnTo>
                    <a:lnTo>
                      <a:pt x="143697" y="109156"/>
                    </a:lnTo>
                    <a:cubicBezTo>
                      <a:pt x="130962" y="113347"/>
                      <a:pt x="119368" y="116586"/>
                      <a:pt x="108723" y="118681"/>
                    </a:cubicBezTo>
                    <a:cubicBezTo>
                      <a:pt x="98953" y="120958"/>
                      <a:pt x="88994" y="122291"/>
                      <a:pt x="78976" y="122682"/>
                    </a:cubicBezTo>
                    <a:cubicBezTo>
                      <a:pt x="70128" y="122996"/>
                      <a:pt x="61280" y="122168"/>
                      <a:pt x="52651" y="120205"/>
                    </a:cubicBezTo>
                    <a:cubicBezTo>
                      <a:pt x="44098" y="118224"/>
                      <a:pt x="35867" y="115014"/>
                      <a:pt x="28226" y="110680"/>
                    </a:cubicBezTo>
                    <a:cubicBezTo>
                      <a:pt x="19910" y="106299"/>
                      <a:pt x="12697" y="100079"/>
                      <a:pt x="7128" y="92488"/>
                    </a:cubicBezTo>
                    <a:cubicBezTo>
                      <a:pt x="3032" y="86801"/>
                      <a:pt x="1017" y="79867"/>
                      <a:pt x="1426" y="72866"/>
                    </a:cubicBezTo>
                    <a:cubicBezTo>
                      <a:pt x="2148" y="65570"/>
                      <a:pt x="5065" y="58655"/>
                      <a:pt x="9789" y="53054"/>
                    </a:cubicBezTo>
                    <a:cubicBezTo>
                      <a:pt x="15567" y="45644"/>
                      <a:pt x="22505" y="39214"/>
                      <a:pt x="30317" y="34004"/>
                    </a:cubicBezTo>
                    <a:lnTo>
                      <a:pt x="0" y="17050"/>
                    </a:lnTo>
                    <a:lnTo>
                      <a:pt x="17582" y="6763"/>
                    </a:lnTo>
                    <a:lnTo>
                      <a:pt x="47234" y="24003"/>
                    </a:lnTo>
                    <a:cubicBezTo>
                      <a:pt x="61157" y="17088"/>
                      <a:pt x="75783" y="11687"/>
                      <a:pt x="90856" y="7906"/>
                    </a:cubicBezTo>
                    <a:cubicBezTo>
                      <a:pt x="105197" y="4286"/>
                      <a:pt x="119776" y="1638"/>
                      <a:pt x="134479" y="0"/>
                    </a:cubicBezTo>
                    <a:close/>
                    <a:moveTo>
                      <a:pt x="63485" y="82772"/>
                    </a:moveTo>
                    <a:cubicBezTo>
                      <a:pt x="70157" y="86639"/>
                      <a:pt x="77864" y="88306"/>
                      <a:pt x="85534" y="87535"/>
                    </a:cubicBezTo>
                    <a:cubicBezTo>
                      <a:pt x="95817" y="86373"/>
                      <a:pt x="105948" y="84106"/>
                      <a:pt x="115756" y="80772"/>
                    </a:cubicBezTo>
                    <a:lnTo>
                      <a:pt x="68237" y="53245"/>
                    </a:lnTo>
                    <a:cubicBezTo>
                      <a:pt x="50750" y="64675"/>
                      <a:pt x="49230" y="74485"/>
                      <a:pt x="63485" y="82772"/>
                    </a:cubicBezTo>
                    <a:close/>
                    <a:moveTo>
                      <a:pt x="230372" y="96679"/>
                    </a:moveTo>
                    <a:cubicBezTo>
                      <a:pt x="223092" y="92716"/>
                      <a:pt x="214710" y="91240"/>
                      <a:pt x="206517" y="92488"/>
                    </a:cubicBezTo>
                    <a:cubicBezTo>
                      <a:pt x="195265" y="93954"/>
                      <a:pt x="184174" y="96412"/>
                      <a:pt x="173349" y="99822"/>
                    </a:cubicBezTo>
                    <a:lnTo>
                      <a:pt x="220868" y="127159"/>
                    </a:lnTo>
                    <a:cubicBezTo>
                      <a:pt x="240826" y="114776"/>
                      <a:pt x="244057" y="104680"/>
                      <a:pt x="230372" y="96679"/>
                    </a:cubicBezTo>
                    <a:close/>
                  </a:path>
                </a:pathLst>
              </a:custGeom>
              <a:solidFill>
                <a:srgbClr val="F9CA06"/>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41" name="Google Shape;1441;p22"/>
            <p:cNvGrpSpPr/>
            <p:nvPr/>
          </p:nvGrpSpPr>
          <p:grpSpPr>
            <a:xfrm>
              <a:off x="5533746" y="4253261"/>
              <a:ext cx="883852" cy="621029"/>
              <a:chOff x="7343371" y="4995386"/>
              <a:chExt cx="883852" cy="621029"/>
            </a:xfrm>
          </p:grpSpPr>
          <p:sp>
            <p:nvSpPr>
              <p:cNvPr id="1442" name="Google Shape;1442;p22"/>
              <p:cNvSpPr/>
              <p:nvPr/>
            </p:nvSpPr>
            <p:spPr>
              <a:xfrm>
                <a:off x="7343371" y="5104923"/>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3" name="Google Shape;1443;p22"/>
              <p:cNvSpPr/>
              <p:nvPr/>
            </p:nvSpPr>
            <p:spPr>
              <a:xfrm>
                <a:off x="7343561" y="5248084"/>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4" name="Google Shape;1444;p22"/>
              <p:cNvSpPr/>
              <p:nvPr/>
            </p:nvSpPr>
            <p:spPr>
              <a:xfrm>
                <a:off x="8160792" y="5251132"/>
                <a:ext cx="66431" cy="157067"/>
              </a:xfrm>
              <a:custGeom>
                <a:avLst/>
                <a:gdLst/>
                <a:ahLst/>
                <a:cxnLst/>
                <a:rect l="l" t="t" r="r" b="b"/>
                <a:pathLst>
                  <a:path w="66431" h="157067" extrusionOk="0">
                    <a:moveTo>
                      <a:pt x="66431" y="0"/>
                    </a:moveTo>
                    <a:lnTo>
                      <a:pt x="66431" y="109538"/>
                    </a:lnTo>
                    <a:lnTo>
                      <a:pt x="21859" y="157067"/>
                    </a:lnTo>
                    <a:lnTo>
                      <a:pt x="0" y="31623"/>
                    </a:lnTo>
                    <a:lnTo>
                      <a:pt x="66431" y="0"/>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5" name="Google Shape;1445;p22"/>
              <p:cNvSpPr/>
              <p:nvPr/>
            </p:nvSpPr>
            <p:spPr>
              <a:xfrm>
                <a:off x="7343371" y="4995386"/>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6" name="Google Shape;1446;p22"/>
              <p:cNvSpPr/>
              <p:nvPr/>
            </p:nvSpPr>
            <p:spPr>
              <a:xfrm>
                <a:off x="7469087" y="5064990"/>
                <a:ext cx="632615" cy="366117"/>
              </a:xfrm>
              <a:custGeom>
                <a:avLst/>
                <a:gdLst/>
                <a:ahLst/>
                <a:cxnLst/>
                <a:rect l="l" t="t" r="r" b="b"/>
                <a:pathLst>
                  <a:path w="632615" h="366117" extrusionOk="0">
                    <a:moveTo>
                      <a:pt x="632116" y="194048"/>
                    </a:moveTo>
                    <a:cubicBezTo>
                      <a:pt x="627555" y="237101"/>
                      <a:pt x="596952" y="279773"/>
                      <a:pt x="540025" y="312539"/>
                    </a:cubicBezTo>
                    <a:cubicBezTo>
                      <a:pt x="416475" y="383977"/>
                      <a:pt x="216136" y="383977"/>
                      <a:pt x="92586" y="312539"/>
                    </a:cubicBezTo>
                    <a:cubicBezTo>
                      <a:pt x="35564" y="279487"/>
                      <a:pt x="4961" y="237101"/>
                      <a:pt x="590" y="194048"/>
                    </a:cubicBezTo>
                    <a:cubicBezTo>
                      <a:pt x="-4732" y="143661"/>
                      <a:pt x="25965" y="92130"/>
                      <a:pt x="92586" y="53650"/>
                    </a:cubicBezTo>
                    <a:cubicBezTo>
                      <a:pt x="216136" y="-17883"/>
                      <a:pt x="416475" y="-17883"/>
                      <a:pt x="540025" y="53650"/>
                    </a:cubicBezTo>
                    <a:cubicBezTo>
                      <a:pt x="606551" y="92130"/>
                      <a:pt x="636963" y="143661"/>
                      <a:pt x="632116" y="194048"/>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7" name="Google Shape;1447;p22"/>
              <p:cNvSpPr/>
              <p:nvPr/>
            </p:nvSpPr>
            <p:spPr>
              <a:xfrm>
                <a:off x="7469677" y="5086897"/>
                <a:ext cx="631526" cy="344209"/>
              </a:xfrm>
              <a:custGeom>
                <a:avLst/>
                <a:gdLst/>
                <a:ahLst/>
                <a:cxnLst/>
                <a:rect l="l" t="t" r="r" b="b"/>
                <a:pathLst>
                  <a:path w="631526" h="344209" extrusionOk="0">
                    <a:moveTo>
                      <a:pt x="631526" y="172141"/>
                    </a:moveTo>
                    <a:cubicBezTo>
                      <a:pt x="626965" y="215194"/>
                      <a:pt x="596363" y="257866"/>
                      <a:pt x="539435" y="290632"/>
                    </a:cubicBezTo>
                    <a:cubicBezTo>
                      <a:pt x="415886" y="362069"/>
                      <a:pt x="215546" y="362069"/>
                      <a:pt x="91997" y="290632"/>
                    </a:cubicBezTo>
                    <a:cubicBezTo>
                      <a:pt x="34974" y="257580"/>
                      <a:pt x="4372" y="215194"/>
                      <a:pt x="0" y="172141"/>
                    </a:cubicBezTo>
                    <a:cubicBezTo>
                      <a:pt x="4372" y="129087"/>
                      <a:pt x="35069" y="86416"/>
                      <a:pt x="91997" y="53650"/>
                    </a:cubicBezTo>
                    <a:cubicBezTo>
                      <a:pt x="215546" y="-17883"/>
                      <a:pt x="415886" y="-17883"/>
                      <a:pt x="539435" y="53650"/>
                    </a:cubicBezTo>
                    <a:cubicBezTo>
                      <a:pt x="596363" y="86701"/>
                      <a:pt x="626870" y="129087"/>
                      <a:pt x="631526" y="172141"/>
                    </a:cubicBezTo>
                    <a:close/>
                  </a:path>
                </a:pathLst>
              </a:custGeom>
              <a:solidFill>
                <a:srgbClr val="E8A30A"/>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8" name="Google Shape;1448;p22"/>
              <p:cNvSpPr/>
              <p:nvPr/>
            </p:nvSpPr>
            <p:spPr>
              <a:xfrm>
                <a:off x="7630861" y="5169693"/>
                <a:ext cx="295642" cy="184784"/>
              </a:xfrm>
              <a:custGeom>
                <a:avLst/>
                <a:gdLst/>
                <a:ahLst/>
                <a:cxnLst/>
                <a:rect l="l" t="t" r="r" b="b"/>
                <a:pathLst>
                  <a:path w="295642" h="184784" extrusionOk="0">
                    <a:moveTo>
                      <a:pt x="149875" y="29432"/>
                    </a:moveTo>
                    <a:cubicBezTo>
                      <a:pt x="145988" y="29423"/>
                      <a:pt x="142110" y="29737"/>
                      <a:pt x="138280" y="30385"/>
                    </a:cubicBezTo>
                    <a:cubicBezTo>
                      <a:pt x="133053" y="31147"/>
                      <a:pt x="127256" y="32195"/>
                      <a:pt x="120793" y="33528"/>
                    </a:cubicBezTo>
                    <a:cubicBezTo>
                      <a:pt x="114331" y="34862"/>
                      <a:pt x="107583" y="36576"/>
                      <a:pt x="100645" y="38671"/>
                    </a:cubicBezTo>
                    <a:cubicBezTo>
                      <a:pt x="93878" y="40719"/>
                      <a:pt x="87273" y="43272"/>
                      <a:pt x="80877" y="46291"/>
                    </a:cubicBezTo>
                    <a:lnTo>
                      <a:pt x="131628" y="75629"/>
                    </a:lnTo>
                    <a:lnTo>
                      <a:pt x="141131" y="72390"/>
                    </a:lnTo>
                    <a:cubicBezTo>
                      <a:pt x="154056" y="68104"/>
                      <a:pt x="166221" y="64484"/>
                      <a:pt x="177721" y="61436"/>
                    </a:cubicBezTo>
                    <a:cubicBezTo>
                      <a:pt x="188489" y="58598"/>
                      <a:pt x="199494" y="56779"/>
                      <a:pt x="210604" y="56007"/>
                    </a:cubicBezTo>
                    <a:cubicBezTo>
                      <a:pt x="220726" y="55397"/>
                      <a:pt x="230885" y="56102"/>
                      <a:pt x="240826" y="58103"/>
                    </a:cubicBezTo>
                    <a:cubicBezTo>
                      <a:pt x="251023" y="60274"/>
                      <a:pt x="260812" y="64065"/>
                      <a:pt x="269813" y="69342"/>
                    </a:cubicBezTo>
                    <a:cubicBezTo>
                      <a:pt x="278584" y="73743"/>
                      <a:pt x="286112" y="80296"/>
                      <a:pt x="291671" y="88392"/>
                    </a:cubicBezTo>
                    <a:cubicBezTo>
                      <a:pt x="295397" y="94317"/>
                      <a:pt x="296566" y="101498"/>
                      <a:pt x="294902" y="108299"/>
                    </a:cubicBezTo>
                    <a:cubicBezTo>
                      <a:pt x="292745" y="115776"/>
                      <a:pt x="288649" y="122549"/>
                      <a:pt x="283023" y="127921"/>
                    </a:cubicBezTo>
                    <a:cubicBezTo>
                      <a:pt x="276076" y="134950"/>
                      <a:pt x="268282" y="141094"/>
                      <a:pt x="259833" y="146209"/>
                    </a:cubicBezTo>
                    <a:lnTo>
                      <a:pt x="292146" y="165259"/>
                    </a:lnTo>
                    <a:lnTo>
                      <a:pt x="274469" y="175451"/>
                    </a:lnTo>
                    <a:lnTo>
                      <a:pt x="241871" y="156401"/>
                    </a:lnTo>
                    <a:cubicBezTo>
                      <a:pt x="226352" y="164068"/>
                      <a:pt x="210119" y="170193"/>
                      <a:pt x="193402" y="174688"/>
                    </a:cubicBezTo>
                    <a:cubicBezTo>
                      <a:pt x="175924" y="179603"/>
                      <a:pt x="158058" y="182975"/>
                      <a:pt x="139991" y="184785"/>
                    </a:cubicBezTo>
                    <a:lnTo>
                      <a:pt x="122599" y="154781"/>
                    </a:lnTo>
                    <a:cubicBezTo>
                      <a:pt x="127332" y="154657"/>
                      <a:pt x="132065" y="154276"/>
                      <a:pt x="136760" y="153638"/>
                    </a:cubicBezTo>
                    <a:cubicBezTo>
                      <a:pt x="143127" y="152876"/>
                      <a:pt x="150255" y="151638"/>
                      <a:pt x="158048" y="150019"/>
                    </a:cubicBezTo>
                    <a:cubicBezTo>
                      <a:pt x="165841" y="148399"/>
                      <a:pt x="174204" y="146113"/>
                      <a:pt x="182948" y="143637"/>
                    </a:cubicBezTo>
                    <a:cubicBezTo>
                      <a:pt x="191425" y="141056"/>
                      <a:pt x="199722" y="137865"/>
                      <a:pt x="207753" y="134112"/>
                    </a:cubicBezTo>
                    <a:lnTo>
                      <a:pt x="157193" y="104965"/>
                    </a:lnTo>
                    <a:lnTo>
                      <a:pt x="150635" y="107252"/>
                    </a:lnTo>
                    <a:lnTo>
                      <a:pt x="143697" y="109347"/>
                    </a:lnTo>
                    <a:cubicBezTo>
                      <a:pt x="130962" y="113538"/>
                      <a:pt x="119368" y="116777"/>
                      <a:pt x="108723" y="118872"/>
                    </a:cubicBezTo>
                    <a:cubicBezTo>
                      <a:pt x="98953" y="121148"/>
                      <a:pt x="88994" y="122482"/>
                      <a:pt x="78976" y="122872"/>
                    </a:cubicBezTo>
                    <a:cubicBezTo>
                      <a:pt x="70128" y="123234"/>
                      <a:pt x="61280" y="122396"/>
                      <a:pt x="52651" y="120396"/>
                    </a:cubicBezTo>
                    <a:cubicBezTo>
                      <a:pt x="44079" y="118463"/>
                      <a:pt x="35848" y="115243"/>
                      <a:pt x="28226" y="110871"/>
                    </a:cubicBezTo>
                    <a:cubicBezTo>
                      <a:pt x="19891" y="106518"/>
                      <a:pt x="12669" y="100289"/>
                      <a:pt x="7128" y="92678"/>
                    </a:cubicBezTo>
                    <a:cubicBezTo>
                      <a:pt x="3022" y="86992"/>
                      <a:pt x="1007" y="80058"/>
                      <a:pt x="1426" y="73057"/>
                    </a:cubicBezTo>
                    <a:cubicBezTo>
                      <a:pt x="2148" y="65761"/>
                      <a:pt x="5065" y="58846"/>
                      <a:pt x="9789" y="53245"/>
                    </a:cubicBezTo>
                    <a:cubicBezTo>
                      <a:pt x="15596" y="45863"/>
                      <a:pt x="22524" y="39434"/>
                      <a:pt x="30317" y="34195"/>
                    </a:cubicBezTo>
                    <a:lnTo>
                      <a:pt x="0" y="17050"/>
                    </a:lnTo>
                    <a:lnTo>
                      <a:pt x="17582" y="6858"/>
                    </a:lnTo>
                    <a:lnTo>
                      <a:pt x="47234" y="24003"/>
                    </a:lnTo>
                    <a:cubicBezTo>
                      <a:pt x="61157" y="17088"/>
                      <a:pt x="75783" y="11687"/>
                      <a:pt x="90856" y="7906"/>
                    </a:cubicBezTo>
                    <a:cubicBezTo>
                      <a:pt x="105207" y="4324"/>
                      <a:pt x="119786" y="1686"/>
                      <a:pt x="134479" y="0"/>
                    </a:cubicBezTo>
                    <a:close/>
                    <a:moveTo>
                      <a:pt x="63485" y="82772"/>
                    </a:moveTo>
                    <a:cubicBezTo>
                      <a:pt x="70157" y="86639"/>
                      <a:pt x="77864" y="88306"/>
                      <a:pt x="85534" y="87535"/>
                    </a:cubicBezTo>
                    <a:cubicBezTo>
                      <a:pt x="95817" y="86373"/>
                      <a:pt x="105948" y="84106"/>
                      <a:pt x="115756" y="80772"/>
                    </a:cubicBezTo>
                    <a:lnTo>
                      <a:pt x="68237" y="53245"/>
                    </a:lnTo>
                    <a:cubicBezTo>
                      <a:pt x="50750" y="64675"/>
                      <a:pt x="49230" y="74581"/>
                      <a:pt x="63485" y="82772"/>
                    </a:cubicBezTo>
                    <a:close/>
                    <a:moveTo>
                      <a:pt x="230372" y="96774"/>
                    </a:moveTo>
                    <a:cubicBezTo>
                      <a:pt x="223101" y="92773"/>
                      <a:pt x="214719" y="91269"/>
                      <a:pt x="206517" y="92488"/>
                    </a:cubicBezTo>
                    <a:cubicBezTo>
                      <a:pt x="195265" y="93955"/>
                      <a:pt x="184174" y="96412"/>
                      <a:pt x="173349" y="99822"/>
                    </a:cubicBezTo>
                    <a:lnTo>
                      <a:pt x="220868" y="127159"/>
                    </a:lnTo>
                    <a:cubicBezTo>
                      <a:pt x="240892" y="114776"/>
                      <a:pt x="244057" y="104651"/>
                      <a:pt x="230372" y="96774"/>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9" name="Google Shape;1449;p22"/>
              <p:cNvSpPr/>
              <p:nvPr/>
            </p:nvSpPr>
            <p:spPr>
              <a:xfrm>
                <a:off x="7753460" y="5307234"/>
                <a:ext cx="19007" cy="25526"/>
              </a:xfrm>
              <a:custGeom>
                <a:avLst/>
                <a:gdLst/>
                <a:ahLst/>
                <a:cxnLst/>
                <a:rect l="l" t="t" r="r" b="b"/>
                <a:pathLst>
                  <a:path w="19007" h="25526" extrusionOk="0">
                    <a:moveTo>
                      <a:pt x="0" y="17240"/>
                    </a:moveTo>
                    <a:cubicBezTo>
                      <a:pt x="475" y="15907"/>
                      <a:pt x="0" y="0"/>
                      <a:pt x="0" y="0"/>
                    </a:cubicBezTo>
                    <a:lnTo>
                      <a:pt x="19008" y="12478"/>
                    </a:lnTo>
                    <a:lnTo>
                      <a:pt x="10549" y="25527"/>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0" name="Google Shape;1450;p22"/>
              <p:cNvSpPr/>
              <p:nvPr/>
            </p:nvSpPr>
            <p:spPr>
              <a:xfrm>
                <a:off x="7880525" y="5317712"/>
                <a:ext cx="42101" cy="19716"/>
              </a:xfrm>
              <a:custGeom>
                <a:avLst/>
                <a:gdLst/>
                <a:ahLst/>
                <a:cxnLst/>
                <a:rect l="l" t="t" r="r" b="b"/>
                <a:pathLst>
                  <a:path w="42101" h="19716" extrusionOk="0">
                    <a:moveTo>
                      <a:pt x="42102" y="17240"/>
                    </a:moveTo>
                    <a:lnTo>
                      <a:pt x="42102" y="0"/>
                    </a:lnTo>
                    <a:lnTo>
                      <a:pt x="0" y="3238"/>
                    </a:lnTo>
                    <a:lnTo>
                      <a:pt x="24140" y="19717"/>
                    </a:lnTo>
                    <a:lnTo>
                      <a:pt x="42102" y="17240"/>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1" name="Google Shape;1451;p22"/>
              <p:cNvSpPr/>
              <p:nvPr/>
            </p:nvSpPr>
            <p:spPr>
              <a:xfrm>
                <a:off x="7894686" y="5254561"/>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2" name="Google Shape;1452;p22"/>
              <p:cNvSpPr/>
              <p:nvPr/>
            </p:nvSpPr>
            <p:spPr>
              <a:xfrm>
                <a:off x="7795847" y="5260943"/>
                <a:ext cx="47328" cy="33051"/>
              </a:xfrm>
              <a:custGeom>
                <a:avLst/>
                <a:gdLst/>
                <a:ahLst/>
                <a:cxnLst/>
                <a:rect l="l" t="t" r="r" b="b"/>
                <a:pathLst>
                  <a:path w="47328" h="33051" extrusionOk="0">
                    <a:moveTo>
                      <a:pt x="0" y="10001"/>
                    </a:moveTo>
                    <a:lnTo>
                      <a:pt x="10454" y="0"/>
                    </a:lnTo>
                    <a:lnTo>
                      <a:pt x="47329" y="25527"/>
                    </a:lnTo>
                    <a:lnTo>
                      <a:pt x="45048" y="33052"/>
                    </a:lnTo>
                    <a:cubicBezTo>
                      <a:pt x="45048" y="33052"/>
                      <a:pt x="17487" y="21431"/>
                      <a:pt x="16537" y="20765"/>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3" name="Google Shape;1453;p22"/>
              <p:cNvSpPr/>
              <p:nvPr/>
            </p:nvSpPr>
            <p:spPr>
              <a:xfrm>
                <a:off x="7699193" y="5205793"/>
                <a:ext cx="58543" cy="38861"/>
              </a:xfrm>
              <a:custGeom>
                <a:avLst/>
                <a:gdLst/>
                <a:ahLst/>
                <a:cxnLst/>
                <a:rect l="l" t="t" r="r" b="b"/>
                <a:pathLst>
                  <a:path w="58543" h="38861" extrusionOk="0">
                    <a:moveTo>
                      <a:pt x="0" y="11049"/>
                    </a:moveTo>
                    <a:lnTo>
                      <a:pt x="49040" y="38862"/>
                    </a:lnTo>
                    <a:lnTo>
                      <a:pt x="58543" y="31623"/>
                    </a:lnTo>
                    <a:cubicBezTo>
                      <a:pt x="58543" y="31623"/>
                      <a:pt x="52461" y="24574"/>
                      <a:pt x="51986" y="23813"/>
                    </a:cubicBezTo>
                    <a:cubicBezTo>
                      <a:pt x="47585" y="18783"/>
                      <a:pt x="42425" y="14478"/>
                      <a:pt x="36684" y="11049"/>
                    </a:cubicBezTo>
                    <a:cubicBezTo>
                      <a:pt x="33073" y="10382"/>
                      <a:pt x="9789" y="0"/>
                      <a:pt x="9789" y="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4" name="Google Shape;1454;p22"/>
              <p:cNvSpPr/>
              <p:nvPr/>
            </p:nvSpPr>
            <p:spPr>
              <a:xfrm>
                <a:off x="7753460" y="5174646"/>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5" name="Google Shape;1455;p22"/>
              <p:cNvSpPr/>
              <p:nvPr/>
            </p:nvSpPr>
            <p:spPr>
              <a:xfrm>
                <a:off x="7631241" y="5169598"/>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6" name="Google Shape;1456;p22"/>
              <p:cNvSpPr/>
              <p:nvPr/>
            </p:nvSpPr>
            <p:spPr>
              <a:xfrm>
                <a:off x="7632192" y="5227129"/>
                <a:ext cx="29936" cy="30289"/>
              </a:xfrm>
              <a:custGeom>
                <a:avLst/>
                <a:gdLst/>
                <a:ahLst/>
                <a:cxnLst/>
                <a:rect l="l" t="t" r="r" b="b"/>
                <a:pathLst>
                  <a:path w="29936" h="30289" extrusionOk="0">
                    <a:moveTo>
                      <a:pt x="0" y="17907"/>
                    </a:moveTo>
                    <a:lnTo>
                      <a:pt x="0" y="0"/>
                    </a:lnTo>
                    <a:lnTo>
                      <a:pt x="29937" y="0"/>
                    </a:lnTo>
                    <a:lnTo>
                      <a:pt x="22619" y="16002"/>
                    </a:lnTo>
                    <a:lnTo>
                      <a:pt x="9599" y="3028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7" name="Google Shape;1457;p22"/>
              <p:cNvSpPr/>
              <p:nvPr/>
            </p:nvSpPr>
            <p:spPr>
              <a:xfrm>
                <a:off x="7630861" y="5152548"/>
                <a:ext cx="295637" cy="184403"/>
              </a:xfrm>
              <a:custGeom>
                <a:avLst/>
                <a:gdLst/>
                <a:ahLst/>
                <a:cxnLst/>
                <a:rect l="l" t="t" r="r" b="b"/>
                <a:pathLst>
                  <a:path w="295637" h="184403" extrusionOk="0">
                    <a:moveTo>
                      <a:pt x="149875" y="29051"/>
                    </a:moveTo>
                    <a:cubicBezTo>
                      <a:pt x="145988" y="29042"/>
                      <a:pt x="142110" y="29356"/>
                      <a:pt x="138280" y="30004"/>
                    </a:cubicBezTo>
                    <a:cubicBezTo>
                      <a:pt x="133053" y="30671"/>
                      <a:pt x="127256" y="31718"/>
                      <a:pt x="120793" y="33147"/>
                    </a:cubicBezTo>
                    <a:cubicBezTo>
                      <a:pt x="114331" y="34576"/>
                      <a:pt x="107583" y="36195"/>
                      <a:pt x="100645" y="38290"/>
                    </a:cubicBezTo>
                    <a:cubicBezTo>
                      <a:pt x="93878" y="40310"/>
                      <a:pt x="87273" y="42824"/>
                      <a:pt x="80877" y="45815"/>
                    </a:cubicBezTo>
                    <a:lnTo>
                      <a:pt x="131628" y="75247"/>
                    </a:lnTo>
                    <a:lnTo>
                      <a:pt x="141131" y="72009"/>
                    </a:lnTo>
                    <a:cubicBezTo>
                      <a:pt x="154056" y="67723"/>
                      <a:pt x="166221" y="64103"/>
                      <a:pt x="177721" y="61055"/>
                    </a:cubicBezTo>
                    <a:cubicBezTo>
                      <a:pt x="188489" y="58207"/>
                      <a:pt x="199494" y="56397"/>
                      <a:pt x="210604" y="55626"/>
                    </a:cubicBezTo>
                    <a:cubicBezTo>
                      <a:pt x="220726" y="54988"/>
                      <a:pt x="230875" y="55654"/>
                      <a:pt x="240826" y="57626"/>
                    </a:cubicBezTo>
                    <a:cubicBezTo>
                      <a:pt x="251033" y="59836"/>
                      <a:pt x="260812" y="63655"/>
                      <a:pt x="269813" y="68961"/>
                    </a:cubicBezTo>
                    <a:cubicBezTo>
                      <a:pt x="278584" y="73362"/>
                      <a:pt x="286112" y="79915"/>
                      <a:pt x="291671" y="88011"/>
                    </a:cubicBezTo>
                    <a:cubicBezTo>
                      <a:pt x="295397" y="93897"/>
                      <a:pt x="296556" y="101051"/>
                      <a:pt x="294902" y="107823"/>
                    </a:cubicBezTo>
                    <a:cubicBezTo>
                      <a:pt x="292793" y="115319"/>
                      <a:pt x="288687" y="122101"/>
                      <a:pt x="283023" y="127444"/>
                    </a:cubicBezTo>
                    <a:cubicBezTo>
                      <a:pt x="276076" y="134503"/>
                      <a:pt x="268282" y="140675"/>
                      <a:pt x="259833" y="145828"/>
                    </a:cubicBezTo>
                    <a:lnTo>
                      <a:pt x="292146" y="164878"/>
                    </a:lnTo>
                    <a:lnTo>
                      <a:pt x="274469" y="175069"/>
                    </a:lnTo>
                    <a:lnTo>
                      <a:pt x="241871" y="156019"/>
                    </a:lnTo>
                    <a:cubicBezTo>
                      <a:pt x="226371" y="163763"/>
                      <a:pt x="210138" y="169916"/>
                      <a:pt x="193402" y="174403"/>
                    </a:cubicBezTo>
                    <a:cubicBezTo>
                      <a:pt x="175915" y="179241"/>
                      <a:pt x="158048" y="182585"/>
                      <a:pt x="139991" y="184404"/>
                    </a:cubicBezTo>
                    <a:lnTo>
                      <a:pt x="122979" y="153829"/>
                    </a:lnTo>
                    <a:cubicBezTo>
                      <a:pt x="126115" y="153829"/>
                      <a:pt x="130772" y="153829"/>
                      <a:pt x="137140" y="152781"/>
                    </a:cubicBezTo>
                    <a:cubicBezTo>
                      <a:pt x="143507" y="151733"/>
                      <a:pt x="150635" y="150781"/>
                      <a:pt x="158428" y="149066"/>
                    </a:cubicBezTo>
                    <a:cubicBezTo>
                      <a:pt x="166221" y="147352"/>
                      <a:pt x="174585" y="145256"/>
                      <a:pt x="183328" y="142684"/>
                    </a:cubicBezTo>
                    <a:cubicBezTo>
                      <a:pt x="191824" y="140141"/>
                      <a:pt x="200121" y="136960"/>
                      <a:pt x="208133" y="133159"/>
                    </a:cubicBezTo>
                    <a:lnTo>
                      <a:pt x="157573" y="103917"/>
                    </a:lnTo>
                    <a:lnTo>
                      <a:pt x="151015" y="106204"/>
                    </a:lnTo>
                    <a:lnTo>
                      <a:pt x="144077" y="108394"/>
                    </a:lnTo>
                    <a:cubicBezTo>
                      <a:pt x="131342" y="112585"/>
                      <a:pt x="119748" y="115824"/>
                      <a:pt x="109104" y="117919"/>
                    </a:cubicBezTo>
                    <a:cubicBezTo>
                      <a:pt x="99334" y="120196"/>
                      <a:pt x="89374" y="121530"/>
                      <a:pt x="79357" y="121920"/>
                    </a:cubicBezTo>
                    <a:cubicBezTo>
                      <a:pt x="70509" y="122234"/>
                      <a:pt x="61661" y="121396"/>
                      <a:pt x="53031" y="119443"/>
                    </a:cubicBezTo>
                    <a:cubicBezTo>
                      <a:pt x="44478" y="117462"/>
                      <a:pt x="36247" y="114252"/>
                      <a:pt x="28606" y="109918"/>
                    </a:cubicBezTo>
                    <a:cubicBezTo>
                      <a:pt x="20291" y="105537"/>
                      <a:pt x="13077" y="99317"/>
                      <a:pt x="7508" y="91726"/>
                    </a:cubicBezTo>
                    <a:cubicBezTo>
                      <a:pt x="3412" y="86039"/>
                      <a:pt x="1397" y="79105"/>
                      <a:pt x="1806" y="72104"/>
                    </a:cubicBezTo>
                    <a:cubicBezTo>
                      <a:pt x="2528" y="64808"/>
                      <a:pt x="5446" y="57893"/>
                      <a:pt x="10169" y="52292"/>
                    </a:cubicBezTo>
                    <a:cubicBezTo>
                      <a:pt x="15947" y="44882"/>
                      <a:pt x="22885" y="38452"/>
                      <a:pt x="30697" y="33242"/>
                    </a:cubicBezTo>
                    <a:lnTo>
                      <a:pt x="0" y="17050"/>
                    </a:lnTo>
                    <a:lnTo>
                      <a:pt x="17582" y="6763"/>
                    </a:lnTo>
                    <a:lnTo>
                      <a:pt x="47234" y="24003"/>
                    </a:lnTo>
                    <a:cubicBezTo>
                      <a:pt x="61157" y="17088"/>
                      <a:pt x="75783" y="11687"/>
                      <a:pt x="90856" y="7906"/>
                    </a:cubicBezTo>
                    <a:cubicBezTo>
                      <a:pt x="105197" y="4286"/>
                      <a:pt x="119776" y="1638"/>
                      <a:pt x="134479" y="0"/>
                    </a:cubicBezTo>
                    <a:close/>
                    <a:moveTo>
                      <a:pt x="63485" y="82391"/>
                    </a:moveTo>
                    <a:cubicBezTo>
                      <a:pt x="70157" y="86258"/>
                      <a:pt x="77864" y="87925"/>
                      <a:pt x="85534" y="87154"/>
                    </a:cubicBezTo>
                    <a:cubicBezTo>
                      <a:pt x="95817" y="85992"/>
                      <a:pt x="105948" y="83725"/>
                      <a:pt x="115756" y="80391"/>
                    </a:cubicBezTo>
                    <a:lnTo>
                      <a:pt x="68237" y="52864"/>
                    </a:lnTo>
                    <a:cubicBezTo>
                      <a:pt x="50750" y="64675"/>
                      <a:pt x="49230" y="74485"/>
                      <a:pt x="63485" y="82772"/>
                    </a:cubicBezTo>
                    <a:close/>
                    <a:moveTo>
                      <a:pt x="230372" y="96298"/>
                    </a:moveTo>
                    <a:cubicBezTo>
                      <a:pt x="223092" y="92335"/>
                      <a:pt x="214710" y="90859"/>
                      <a:pt x="206517" y="92107"/>
                    </a:cubicBezTo>
                    <a:cubicBezTo>
                      <a:pt x="195274" y="93535"/>
                      <a:pt x="184174" y="95964"/>
                      <a:pt x="173349" y="99346"/>
                    </a:cubicBezTo>
                    <a:lnTo>
                      <a:pt x="220868" y="126778"/>
                    </a:lnTo>
                    <a:cubicBezTo>
                      <a:pt x="240826" y="114776"/>
                      <a:pt x="244057" y="104680"/>
                      <a:pt x="230372" y="96679"/>
                    </a:cubicBezTo>
                    <a:close/>
                  </a:path>
                </a:pathLst>
              </a:custGeom>
              <a:solidFill>
                <a:srgbClr val="F9CA06"/>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58" name="Google Shape;1458;p22"/>
            <p:cNvGrpSpPr/>
            <p:nvPr/>
          </p:nvGrpSpPr>
          <p:grpSpPr>
            <a:xfrm>
              <a:off x="4965040" y="3574128"/>
              <a:ext cx="883852" cy="621125"/>
              <a:chOff x="6774665" y="4316253"/>
              <a:chExt cx="883852" cy="621125"/>
            </a:xfrm>
          </p:grpSpPr>
          <p:sp>
            <p:nvSpPr>
              <p:cNvPr id="1459" name="Google Shape;1459;p22"/>
              <p:cNvSpPr/>
              <p:nvPr/>
            </p:nvSpPr>
            <p:spPr>
              <a:xfrm>
                <a:off x="6774665" y="442588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0" name="Google Shape;1460;p22"/>
              <p:cNvSpPr/>
              <p:nvPr/>
            </p:nvSpPr>
            <p:spPr>
              <a:xfrm>
                <a:off x="6774855" y="4568951"/>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1" name="Google Shape;1461;p22"/>
              <p:cNvSpPr/>
              <p:nvPr/>
            </p:nvSpPr>
            <p:spPr>
              <a:xfrm>
                <a:off x="7592086" y="4572000"/>
                <a:ext cx="66431" cy="157067"/>
              </a:xfrm>
              <a:custGeom>
                <a:avLst/>
                <a:gdLst/>
                <a:ahLst/>
                <a:cxnLst/>
                <a:rect l="l" t="t" r="r" b="b"/>
                <a:pathLst>
                  <a:path w="66431" h="157067" extrusionOk="0">
                    <a:moveTo>
                      <a:pt x="66431" y="0"/>
                    </a:moveTo>
                    <a:lnTo>
                      <a:pt x="66431" y="109633"/>
                    </a:lnTo>
                    <a:lnTo>
                      <a:pt x="21859" y="157067"/>
                    </a:lnTo>
                    <a:lnTo>
                      <a:pt x="0" y="31623"/>
                    </a:lnTo>
                    <a:lnTo>
                      <a:pt x="66431" y="0"/>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2" name="Google Shape;1462;p22"/>
              <p:cNvSpPr/>
              <p:nvPr/>
            </p:nvSpPr>
            <p:spPr>
              <a:xfrm>
                <a:off x="6774665" y="4316253"/>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3" name="Google Shape;1463;p22"/>
              <p:cNvSpPr/>
              <p:nvPr/>
            </p:nvSpPr>
            <p:spPr>
              <a:xfrm>
                <a:off x="6900380" y="4385881"/>
                <a:ext cx="632615" cy="366093"/>
              </a:xfrm>
              <a:custGeom>
                <a:avLst/>
                <a:gdLst/>
                <a:ahLst/>
                <a:cxnLst/>
                <a:rect l="l" t="t" r="r" b="b"/>
                <a:pathLst>
                  <a:path w="632615" h="366093" extrusionOk="0">
                    <a:moveTo>
                      <a:pt x="632021" y="194024"/>
                    </a:moveTo>
                    <a:cubicBezTo>
                      <a:pt x="627555" y="237077"/>
                      <a:pt x="596952" y="279749"/>
                      <a:pt x="540025" y="312515"/>
                    </a:cubicBezTo>
                    <a:cubicBezTo>
                      <a:pt x="416475" y="383953"/>
                      <a:pt x="216136" y="383953"/>
                      <a:pt x="92586" y="312515"/>
                    </a:cubicBezTo>
                    <a:cubicBezTo>
                      <a:pt x="35564" y="279559"/>
                      <a:pt x="4961" y="237077"/>
                      <a:pt x="590" y="194024"/>
                    </a:cubicBezTo>
                    <a:cubicBezTo>
                      <a:pt x="-4732" y="143637"/>
                      <a:pt x="25965" y="92107"/>
                      <a:pt x="92586" y="53721"/>
                    </a:cubicBezTo>
                    <a:cubicBezTo>
                      <a:pt x="216136" y="-17907"/>
                      <a:pt x="416475" y="-17907"/>
                      <a:pt x="540025" y="53721"/>
                    </a:cubicBezTo>
                    <a:cubicBezTo>
                      <a:pt x="606931" y="92107"/>
                      <a:pt x="637344" y="143637"/>
                      <a:pt x="632021" y="194024"/>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4" name="Google Shape;1464;p22"/>
              <p:cNvSpPr/>
              <p:nvPr/>
            </p:nvSpPr>
            <p:spPr>
              <a:xfrm>
                <a:off x="6900970" y="4407789"/>
                <a:ext cx="631431" cy="344185"/>
              </a:xfrm>
              <a:custGeom>
                <a:avLst/>
                <a:gdLst/>
                <a:ahLst/>
                <a:cxnLst/>
                <a:rect l="l" t="t" r="r" b="b"/>
                <a:pathLst>
                  <a:path w="631431" h="344185" extrusionOk="0">
                    <a:moveTo>
                      <a:pt x="631432" y="172117"/>
                    </a:moveTo>
                    <a:cubicBezTo>
                      <a:pt x="626965" y="215170"/>
                      <a:pt x="596363" y="257842"/>
                      <a:pt x="539435" y="290608"/>
                    </a:cubicBezTo>
                    <a:cubicBezTo>
                      <a:pt x="415886" y="362045"/>
                      <a:pt x="215546" y="362045"/>
                      <a:pt x="91997" y="290608"/>
                    </a:cubicBezTo>
                    <a:cubicBezTo>
                      <a:pt x="34974" y="257651"/>
                      <a:pt x="4372" y="215170"/>
                      <a:pt x="0" y="172117"/>
                    </a:cubicBezTo>
                    <a:cubicBezTo>
                      <a:pt x="4372" y="129064"/>
                      <a:pt x="34974" y="86392"/>
                      <a:pt x="91997" y="53721"/>
                    </a:cubicBezTo>
                    <a:cubicBezTo>
                      <a:pt x="215546" y="-17907"/>
                      <a:pt x="415886" y="-17907"/>
                      <a:pt x="539435" y="53721"/>
                    </a:cubicBezTo>
                    <a:cubicBezTo>
                      <a:pt x="596838" y="86677"/>
                      <a:pt x="626965" y="129064"/>
                      <a:pt x="631432" y="172117"/>
                    </a:cubicBezTo>
                    <a:close/>
                  </a:path>
                </a:pathLst>
              </a:custGeom>
              <a:solidFill>
                <a:srgbClr val="E8A30A"/>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5" name="Google Shape;1465;p22"/>
              <p:cNvSpPr/>
              <p:nvPr/>
            </p:nvSpPr>
            <p:spPr>
              <a:xfrm>
                <a:off x="7062535" y="4489799"/>
                <a:ext cx="295132" cy="185547"/>
              </a:xfrm>
              <a:custGeom>
                <a:avLst/>
                <a:gdLst/>
                <a:ahLst/>
                <a:cxnLst/>
                <a:rect l="l" t="t" r="r" b="b"/>
                <a:pathLst>
                  <a:path w="295132" h="185547" extrusionOk="0">
                    <a:moveTo>
                      <a:pt x="149494" y="30194"/>
                    </a:moveTo>
                    <a:cubicBezTo>
                      <a:pt x="145607" y="30185"/>
                      <a:pt x="141730" y="30499"/>
                      <a:pt x="137900" y="31147"/>
                    </a:cubicBezTo>
                    <a:cubicBezTo>
                      <a:pt x="132673" y="31909"/>
                      <a:pt x="126875" y="32956"/>
                      <a:pt x="120413" y="34290"/>
                    </a:cubicBezTo>
                    <a:cubicBezTo>
                      <a:pt x="113950" y="35623"/>
                      <a:pt x="107203" y="37433"/>
                      <a:pt x="100265" y="39529"/>
                    </a:cubicBezTo>
                    <a:cubicBezTo>
                      <a:pt x="93498" y="41548"/>
                      <a:pt x="86893" y="44063"/>
                      <a:pt x="80497" y="47054"/>
                    </a:cubicBezTo>
                    <a:lnTo>
                      <a:pt x="131152" y="76486"/>
                    </a:lnTo>
                    <a:lnTo>
                      <a:pt x="140656" y="73247"/>
                    </a:lnTo>
                    <a:cubicBezTo>
                      <a:pt x="153581" y="68961"/>
                      <a:pt x="165746" y="65246"/>
                      <a:pt x="177246" y="62294"/>
                    </a:cubicBezTo>
                    <a:cubicBezTo>
                      <a:pt x="187994" y="59360"/>
                      <a:pt x="199009" y="57541"/>
                      <a:pt x="210129" y="56864"/>
                    </a:cubicBezTo>
                    <a:cubicBezTo>
                      <a:pt x="220250" y="56179"/>
                      <a:pt x="230410" y="56845"/>
                      <a:pt x="240351" y="58864"/>
                    </a:cubicBezTo>
                    <a:cubicBezTo>
                      <a:pt x="250567" y="61017"/>
                      <a:pt x="260366" y="64846"/>
                      <a:pt x="269337" y="70199"/>
                    </a:cubicBezTo>
                    <a:cubicBezTo>
                      <a:pt x="278119" y="74590"/>
                      <a:pt x="285636" y="81144"/>
                      <a:pt x="291196" y="89249"/>
                    </a:cubicBezTo>
                    <a:cubicBezTo>
                      <a:pt x="294874" y="95193"/>
                      <a:pt x="296033" y="102356"/>
                      <a:pt x="294427" y="109156"/>
                    </a:cubicBezTo>
                    <a:cubicBezTo>
                      <a:pt x="292251" y="116624"/>
                      <a:pt x="288155" y="123397"/>
                      <a:pt x="282547" y="128778"/>
                    </a:cubicBezTo>
                    <a:cubicBezTo>
                      <a:pt x="275553" y="135789"/>
                      <a:pt x="267769" y="141961"/>
                      <a:pt x="259358" y="147161"/>
                    </a:cubicBezTo>
                    <a:lnTo>
                      <a:pt x="291671" y="166211"/>
                    </a:lnTo>
                    <a:lnTo>
                      <a:pt x="273709" y="176213"/>
                    </a:lnTo>
                    <a:lnTo>
                      <a:pt x="241111" y="157163"/>
                    </a:lnTo>
                    <a:cubicBezTo>
                      <a:pt x="225591" y="164868"/>
                      <a:pt x="209359" y="171022"/>
                      <a:pt x="192642" y="175546"/>
                    </a:cubicBezTo>
                    <a:cubicBezTo>
                      <a:pt x="175155" y="180385"/>
                      <a:pt x="157288" y="183728"/>
                      <a:pt x="139230" y="185547"/>
                    </a:cubicBezTo>
                    <a:lnTo>
                      <a:pt x="122123" y="154972"/>
                    </a:lnTo>
                    <a:cubicBezTo>
                      <a:pt x="126894" y="154848"/>
                      <a:pt x="131656" y="154467"/>
                      <a:pt x="136379" y="153829"/>
                    </a:cubicBezTo>
                    <a:cubicBezTo>
                      <a:pt x="143536" y="153019"/>
                      <a:pt x="150644" y="151810"/>
                      <a:pt x="157668" y="150209"/>
                    </a:cubicBezTo>
                    <a:cubicBezTo>
                      <a:pt x="165556" y="148495"/>
                      <a:pt x="173824" y="146399"/>
                      <a:pt x="182568" y="143828"/>
                    </a:cubicBezTo>
                    <a:cubicBezTo>
                      <a:pt x="191055" y="141246"/>
                      <a:pt x="199342" y="138065"/>
                      <a:pt x="207372" y="134303"/>
                    </a:cubicBezTo>
                    <a:lnTo>
                      <a:pt x="156812" y="105061"/>
                    </a:lnTo>
                    <a:lnTo>
                      <a:pt x="150255" y="107347"/>
                    </a:lnTo>
                    <a:lnTo>
                      <a:pt x="143317" y="109442"/>
                    </a:lnTo>
                    <a:cubicBezTo>
                      <a:pt x="130582" y="113633"/>
                      <a:pt x="118987" y="116967"/>
                      <a:pt x="108343" y="118967"/>
                    </a:cubicBezTo>
                    <a:cubicBezTo>
                      <a:pt x="98545" y="121244"/>
                      <a:pt x="88556" y="122587"/>
                      <a:pt x="78501" y="122968"/>
                    </a:cubicBezTo>
                    <a:cubicBezTo>
                      <a:pt x="69691" y="123282"/>
                      <a:pt x="60872" y="122454"/>
                      <a:pt x="52271" y="120491"/>
                    </a:cubicBezTo>
                    <a:cubicBezTo>
                      <a:pt x="43698" y="118548"/>
                      <a:pt x="35468" y="115338"/>
                      <a:pt x="27846" y="110966"/>
                    </a:cubicBezTo>
                    <a:cubicBezTo>
                      <a:pt x="19511" y="106613"/>
                      <a:pt x="12288" y="100384"/>
                      <a:pt x="6748" y="92773"/>
                    </a:cubicBezTo>
                    <a:cubicBezTo>
                      <a:pt x="2585" y="87116"/>
                      <a:pt x="561" y="80163"/>
                      <a:pt x="1045" y="73152"/>
                    </a:cubicBezTo>
                    <a:cubicBezTo>
                      <a:pt x="1787" y="65856"/>
                      <a:pt x="4704" y="58950"/>
                      <a:pt x="9409" y="53340"/>
                    </a:cubicBezTo>
                    <a:cubicBezTo>
                      <a:pt x="15197" y="45929"/>
                      <a:pt x="22125" y="39500"/>
                      <a:pt x="29937" y="34290"/>
                    </a:cubicBezTo>
                    <a:lnTo>
                      <a:pt x="0" y="16954"/>
                    </a:lnTo>
                    <a:lnTo>
                      <a:pt x="17582" y="6763"/>
                    </a:lnTo>
                    <a:lnTo>
                      <a:pt x="47234" y="23908"/>
                    </a:lnTo>
                    <a:cubicBezTo>
                      <a:pt x="61157" y="17021"/>
                      <a:pt x="75783" y="11649"/>
                      <a:pt x="90856" y="7906"/>
                    </a:cubicBezTo>
                    <a:cubicBezTo>
                      <a:pt x="105188" y="4239"/>
                      <a:pt x="119767" y="1591"/>
                      <a:pt x="134479" y="0"/>
                    </a:cubicBezTo>
                    <a:close/>
                    <a:moveTo>
                      <a:pt x="63105" y="83629"/>
                    </a:moveTo>
                    <a:cubicBezTo>
                      <a:pt x="69786" y="87459"/>
                      <a:pt x="77494" y="89116"/>
                      <a:pt x="85154" y="88392"/>
                    </a:cubicBezTo>
                    <a:cubicBezTo>
                      <a:pt x="95437" y="87182"/>
                      <a:pt x="105568" y="84877"/>
                      <a:pt x="115376" y="81534"/>
                    </a:cubicBezTo>
                    <a:lnTo>
                      <a:pt x="67857" y="54007"/>
                    </a:lnTo>
                    <a:cubicBezTo>
                      <a:pt x="50370" y="65437"/>
                      <a:pt x="48849" y="75343"/>
                      <a:pt x="63105" y="83629"/>
                    </a:cubicBezTo>
                    <a:close/>
                    <a:moveTo>
                      <a:pt x="229991" y="97536"/>
                    </a:moveTo>
                    <a:cubicBezTo>
                      <a:pt x="222693" y="93612"/>
                      <a:pt x="214339" y="92107"/>
                      <a:pt x="206137" y="93250"/>
                    </a:cubicBezTo>
                    <a:cubicBezTo>
                      <a:pt x="194894" y="94755"/>
                      <a:pt x="183803" y="97212"/>
                      <a:pt x="172969" y="100584"/>
                    </a:cubicBezTo>
                    <a:lnTo>
                      <a:pt x="220488" y="127921"/>
                    </a:lnTo>
                    <a:cubicBezTo>
                      <a:pt x="240446" y="115634"/>
                      <a:pt x="243677" y="105442"/>
                      <a:pt x="229991" y="97536"/>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6" name="Google Shape;1466;p22"/>
              <p:cNvSpPr/>
              <p:nvPr/>
            </p:nvSpPr>
            <p:spPr>
              <a:xfrm>
                <a:off x="7184658" y="4627816"/>
                <a:ext cx="19482" cy="25431"/>
              </a:xfrm>
              <a:custGeom>
                <a:avLst/>
                <a:gdLst/>
                <a:ahLst/>
                <a:cxnLst/>
                <a:rect l="l" t="t" r="r" b="b"/>
                <a:pathLst>
                  <a:path w="19482" h="25431" extrusionOk="0">
                    <a:moveTo>
                      <a:pt x="0" y="17145"/>
                    </a:moveTo>
                    <a:cubicBezTo>
                      <a:pt x="285" y="11430"/>
                      <a:pt x="285" y="5715"/>
                      <a:pt x="0" y="0"/>
                    </a:cubicBezTo>
                    <a:lnTo>
                      <a:pt x="19483" y="12478"/>
                    </a:lnTo>
                    <a:lnTo>
                      <a:pt x="11024" y="25432"/>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7" name="Google Shape;1467;p22"/>
              <p:cNvSpPr/>
              <p:nvPr/>
            </p:nvSpPr>
            <p:spPr>
              <a:xfrm>
                <a:off x="7311819" y="4638675"/>
                <a:ext cx="42101" cy="19716"/>
              </a:xfrm>
              <a:custGeom>
                <a:avLst/>
                <a:gdLst/>
                <a:ahLst/>
                <a:cxnLst/>
                <a:rect l="l" t="t"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8" name="Google Shape;1468;p22"/>
              <p:cNvSpPr/>
              <p:nvPr/>
            </p:nvSpPr>
            <p:spPr>
              <a:xfrm>
                <a:off x="7325980" y="4575428"/>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9" name="Google Shape;1469;p22"/>
              <p:cNvSpPr/>
              <p:nvPr/>
            </p:nvSpPr>
            <p:spPr>
              <a:xfrm>
                <a:off x="7227140" y="4581810"/>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431"/>
                      <a:pt x="16537" y="20764"/>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0" name="Google Shape;1470;p22"/>
              <p:cNvSpPr/>
              <p:nvPr/>
            </p:nvSpPr>
            <p:spPr>
              <a:xfrm>
                <a:off x="7130487" y="4526660"/>
                <a:ext cx="59018" cy="38957"/>
              </a:xfrm>
              <a:custGeom>
                <a:avLst/>
                <a:gdLst/>
                <a:ahLst/>
                <a:cxnLst/>
                <a:rect l="l" t="t" r="r" b="b"/>
                <a:pathLst>
                  <a:path w="59018" h="38957" extrusionOk="0">
                    <a:moveTo>
                      <a:pt x="0" y="11144"/>
                    </a:moveTo>
                    <a:lnTo>
                      <a:pt x="49040" y="38957"/>
                    </a:lnTo>
                    <a:lnTo>
                      <a:pt x="59018" y="31623"/>
                    </a:lnTo>
                    <a:cubicBezTo>
                      <a:pt x="59018" y="31623"/>
                      <a:pt x="52841" y="24575"/>
                      <a:pt x="52461" y="23908"/>
                    </a:cubicBezTo>
                    <a:cubicBezTo>
                      <a:pt x="48042" y="18898"/>
                      <a:pt x="42881" y="14592"/>
                      <a:pt x="37160" y="11144"/>
                    </a:cubicBezTo>
                    <a:cubicBezTo>
                      <a:pt x="33548" y="10382"/>
                      <a:pt x="10264" y="0"/>
                      <a:pt x="10264" y="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1" name="Google Shape;1471;p22"/>
              <p:cNvSpPr/>
              <p:nvPr/>
            </p:nvSpPr>
            <p:spPr>
              <a:xfrm>
                <a:off x="7184753" y="4495514"/>
                <a:ext cx="27275" cy="24479"/>
              </a:xfrm>
              <a:custGeom>
                <a:avLst/>
                <a:gdLst/>
                <a:ahLst/>
                <a:cxnLst/>
                <a:rect l="l" t="t" r="r" b="b"/>
                <a:pathLst>
                  <a:path w="27275" h="24479" extrusionOk="0">
                    <a:moveTo>
                      <a:pt x="27276" y="24479"/>
                    </a:moveTo>
                    <a:lnTo>
                      <a:pt x="27276" y="7334"/>
                    </a:lnTo>
                    <a:lnTo>
                      <a:pt x="4752" y="0"/>
                    </a:lnTo>
                    <a:lnTo>
                      <a:pt x="0" y="13526"/>
                    </a:lnTo>
                    <a:lnTo>
                      <a:pt x="1140" y="19621"/>
                    </a:lnTo>
                    <a:lnTo>
                      <a:pt x="27276" y="2447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2" name="Google Shape;1472;p22"/>
              <p:cNvSpPr/>
              <p:nvPr/>
            </p:nvSpPr>
            <p:spPr>
              <a:xfrm>
                <a:off x="7062535" y="4490466"/>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3" name="Google Shape;1473;p22"/>
              <p:cNvSpPr/>
              <p:nvPr/>
            </p:nvSpPr>
            <p:spPr>
              <a:xfrm>
                <a:off x="7063485" y="4547997"/>
                <a:ext cx="29937" cy="30289"/>
              </a:xfrm>
              <a:custGeom>
                <a:avLst/>
                <a:gdLst/>
                <a:ahLst/>
                <a:cxnLst/>
                <a:rect l="l" t="t" r="r" b="b"/>
                <a:pathLst>
                  <a:path w="29937" h="30289" extrusionOk="0">
                    <a:moveTo>
                      <a:pt x="0" y="17907"/>
                    </a:moveTo>
                    <a:lnTo>
                      <a:pt x="0" y="0"/>
                    </a:lnTo>
                    <a:lnTo>
                      <a:pt x="29937" y="0"/>
                    </a:lnTo>
                    <a:lnTo>
                      <a:pt x="22619" y="16002"/>
                    </a:lnTo>
                    <a:lnTo>
                      <a:pt x="9599" y="3028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4" name="Google Shape;1474;p22"/>
              <p:cNvSpPr/>
              <p:nvPr/>
            </p:nvSpPr>
            <p:spPr>
              <a:xfrm>
                <a:off x="7062535" y="4472654"/>
                <a:ext cx="295233" cy="185546"/>
              </a:xfrm>
              <a:custGeom>
                <a:avLst/>
                <a:gdLst/>
                <a:ahLst/>
                <a:cxnLst/>
                <a:rect l="l" t="t" r="r" b="b"/>
                <a:pathLst>
                  <a:path w="295233" h="185546" extrusionOk="0">
                    <a:moveTo>
                      <a:pt x="149494" y="30194"/>
                    </a:moveTo>
                    <a:cubicBezTo>
                      <a:pt x="145607" y="30185"/>
                      <a:pt x="141730" y="30499"/>
                      <a:pt x="137900" y="31147"/>
                    </a:cubicBezTo>
                    <a:cubicBezTo>
                      <a:pt x="132673" y="31909"/>
                      <a:pt x="126875" y="32956"/>
                      <a:pt x="120413" y="34290"/>
                    </a:cubicBezTo>
                    <a:cubicBezTo>
                      <a:pt x="113950" y="35623"/>
                      <a:pt x="107203" y="37338"/>
                      <a:pt x="100265" y="39433"/>
                    </a:cubicBezTo>
                    <a:cubicBezTo>
                      <a:pt x="93498" y="41481"/>
                      <a:pt x="86893" y="44034"/>
                      <a:pt x="80497" y="47054"/>
                    </a:cubicBezTo>
                    <a:lnTo>
                      <a:pt x="131247" y="76390"/>
                    </a:lnTo>
                    <a:lnTo>
                      <a:pt x="140751" y="73247"/>
                    </a:lnTo>
                    <a:cubicBezTo>
                      <a:pt x="153676" y="68866"/>
                      <a:pt x="165841" y="65246"/>
                      <a:pt x="177340" y="62198"/>
                    </a:cubicBezTo>
                    <a:cubicBezTo>
                      <a:pt x="188108" y="59360"/>
                      <a:pt x="199114" y="57540"/>
                      <a:pt x="210224" y="56769"/>
                    </a:cubicBezTo>
                    <a:cubicBezTo>
                      <a:pt x="220345" y="56159"/>
                      <a:pt x="230505" y="56864"/>
                      <a:pt x="240446" y="58864"/>
                    </a:cubicBezTo>
                    <a:cubicBezTo>
                      <a:pt x="250643" y="61036"/>
                      <a:pt x="260432" y="64827"/>
                      <a:pt x="269432" y="70104"/>
                    </a:cubicBezTo>
                    <a:cubicBezTo>
                      <a:pt x="278204" y="74504"/>
                      <a:pt x="285731" y="81058"/>
                      <a:pt x="291291" y="89154"/>
                    </a:cubicBezTo>
                    <a:cubicBezTo>
                      <a:pt x="294978" y="95088"/>
                      <a:pt x="296138" y="102260"/>
                      <a:pt x="294522" y="109061"/>
                    </a:cubicBezTo>
                    <a:cubicBezTo>
                      <a:pt x="292327" y="116519"/>
                      <a:pt x="288231" y="123282"/>
                      <a:pt x="282643" y="128683"/>
                    </a:cubicBezTo>
                    <a:cubicBezTo>
                      <a:pt x="275667" y="135684"/>
                      <a:pt x="267883" y="141827"/>
                      <a:pt x="259453" y="146971"/>
                    </a:cubicBezTo>
                    <a:lnTo>
                      <a:pt x="291766" y="166021"/>
                    </a:lnTo>
                    <a:lnTo>
                      <a:pt x="273709" y="176213"/>
                    </a:lnTo>
                    <a:lnTo>
                      <a:pt x="241111" y="157163"/>
                    </a:lnTo>
                    <a:cubicBezTo>
                      <a:pt x="225591" y="164830"/>
                      <a:pt x="209359" y="170955"/>
                      <a:pt x="192642" y="175450"/>
                    </a:cubicBezTo>
                    <a:cubicBezTo>
                      <a:pt x="175164" y="180365"/>
                      <a:pt x="157297" y="183737"/>
                      <a:pt x="139230" y="185547"/>
                    </a:cubicBezTo>
                    <a:lnTo>
                      <a:pt x="122123" y="154972"/>
                    </a:lnTo>
                    <a:cubicBezTo>
                      <a:pt x="126894" y="154848"/>
                      <a:pt x="131656" y="154467"/>
                      <a:pt x="136379" y="153829"/>
                    </a:cubicBezTo>
                    <a:cubicBezTo>
                      <a:pt x="142747" y="153067"/>
                      <a:pt x="149875" y="151924"/>
                      <a:pt x="157668" y="150209"/>
                    </a:cubicBezTo>
                    <a:cubicBezTo>
                      <a:pt x="165461" y="148495"/>
                      <a:pt x="173824" y="146304"/>
                      <a:pt x="182568" y="143828"/>
                    </a:cubicBezTo>
                    <a:cubicBezTo>
                      <a:pt x="191064" y="141284"/>
                      <a:pt x="199361" y="138103"/>
                      <a:pt x="207372" y="134303"/>
                    </a:cubicBezTo>
                    <a:lnTo>
                      <a:pt x="156812" y="105156"/>
                    </a:lnTo>
                    <a:lnTo>
                      <a:pt x="150255" y="107442"/>
                    </a:lnTo>
                    <a:lnTo>
                      <a:pt x="143317" y="109538"/>
                    </a:lnTo>
                    <a:cubicBezTo>
                      <a:pt x="130582" y="113729"/>
                      <a:pt x="118987" y="116967"/>
                      <a:pt x="108343" y="119063"/>
                    </a:cubicBezTo>
                    <a:cubicBezTo>
                      <a:pt x="98545" y="121339"/>
                      <a:pt x="88556" y="122682"/>
                      <a:pt x="78501" y="123063"/>
                    </a:cubicBezTo>
                    <a:cubicBezTo>
                      <a:pt x="69682" y="123425"/>
                      <a:pt x="60862" y="122587"/>
                      <a:pt x="52271" y="120587"/>
                    </a:cubicBezTo>
                    <a:cubicBezTo>
                      <a:pt x="43698" y="118653"/>
                      <a:pt x="35468" y="115433"/>
                      <a:pt x="27846" y="111062"/>
                    </a:cubicBezTo>
                    <a:cubicBezTo>
                      <a:pt x="19511" y="106709"/>
                      <a:pt x="12288" y="100479"/>
                      <a:pt x="6748" y="92869"/>
                    </a:cubicBezTo>
                    <a:cubicBezTo>
                      <a:pt x="2604" y="87201"/>
                      <a:pt x="579" y="80258"/>
                      <a:pt x="1045" y="73247"/>
                    </a:cubicBezTo>
                    <a:cubicBezTo>
                      <a:pt x="1767" y="65951"/>
                      <a:pt x="4685" y="59036"/>
                      <a:pt x="9409" y="53435"/>
                    </a:cubicBezTo>
                    <a:cubicBezTo>
                      <a:pt x="15197" y="46025"/>
                      <a:pt x="22125" y="39595"/>
                      <a:pt x="29937" y="34385"/>
                    </a:cubicBezTo>
                    <a:lnTo>
                      <a:pt x="0" y="17050"/>
                    </a:lnTo>
                    <a:lnTo>
                      <a:pt x="17582" y="6858"/>
                    </a:lnTo>
                    <a:lnTo>
                      <a:pt x="47234" y="24003"/>
                    </a:lnTo>
                    <a:cubicBezTo>
                      <a:pt x="61157" y="17088"/>
                      <a:pt x="75783" y="11687"/>
                      <a:pt x="90856" y="7906"/>
                    </a:cubicBezTo>
                    <a:cubicBezTo>
                      <a:pt x="105207" y="4324"/>
                      <a:pt x="119785" y="1686"/>
                      <a:pt x="134479" y="0"/>
                    </a:cubicBezTo>
                    <a:close/>
                    <a:moveTo>
                      <a:pt x="63105" y="83534"/>
                    </a:moveTo>
                    <a:cubicBezTo>
                      <a:pt x="69777" y="87401"/>
                      <a:pt x="77484" y="89068"/>
                      <a:pt x="85154" y="88297"/>
                    </a:cubicBezTo>
                    <a:cubicBezTo>
                      <a:pt x="95437" y="87125"/>
                      <a:pt x="105568" y="84858"/>
                      <a:pt x="115376" y="81534"/>
                    </a:cubicBezTo>
                    <a:lnTo>
                      <a:pt x="67857" y="54007"/>
                    </a:lnTo>
                    <a:cubicBezTo>
                      <a:pt x="50370" y="65437"/>
                      <a:pt x="48849" y="75343"/>
                      <a:pt x="63105" y="83534"/>
                    </a:cubicBezTo>
                    <a:close/>
                    <a:moveTo>
                      <a:pt x="229991" y="97536"/>
                    </a:moveTo>
                    <a:cubicBezTo>
                      <a:pt x="222721" y="93536"/>
                      <a:pt x="214339" y="92030"/>
                      <a:pt x="206137" y="93250"/>
                    </a:cubicBezTo>
                    <a:cubicBezTo>
                      <a:pt x="194884" y="94707"/>
                      <a:pt x="183784" y="97164"/>
                      <a:pt x="172969" y="100584"/>
                    </a:cubicBezTo>
                    <a:lnTo>
                      <a:pt x="220488" y="127921"/>
                    </a:lnTo>
                    <a:cubicBezTo>
                      <a:pt x="240512" y="115224"/>
                      <a:pt x="243677" y="105089"/>
                      <a:pt x="229991" y="97536"/>
                    </a:cubicBezTo>
                    <a:close/>
                  </a:path>
                </a:pathLst>
              </a:custGeom>
              <a:solidFill>
                <a:srgbClr val="F9CA06"/>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75" name="Google Shape;1475;p22"/>
            <p:cNvGrpSpPr/>
            <p:nvPr/>
          </p:nvGrpSpPr>
          <p:grpSpPr>
            <a:xfrm>
              <a:off x="4965040" y="3430682"/>
              <a:ext cx="883852" cy="621125"/>
              <a:chOff x="6774665" y="4172807"/>
              <a:chExt cx="883852" cy="621125"/>
            </a:xfrm>
          </p:grpSpPr>
          <p:sp>
            <p:nvSpPr>
              <p:cNvPr id="1476" name="Google Shape;1476;p22"/>
              <p:cNvSpPr/>
              <p:nvPr/>
            </p:nvSpPr>
            <p:spPr>
              <a:xfrm>
                <a:off x="6774665" y="428244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7" name="Google Shape;1477;p22"/>
              <p:cNvSpPr/>
              <p:nvPr/>
            </p:nvSpPr>
            <p:spPr>
              <a:xfrm>
                <a:off x="6774855" y="4425505"/>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8" name="Google Shape;1478;p22"/>
              <p:cNvSpPr/>
              <p:nvPr/>
            </p:nvSpPr>
            <p:spPr>
              <a:xfrm>
                <a:off x="7592086" y="4428553"/>
                <a:ext cx="66431" cy="157067"/>
              </a:xfrm>
              <a:custGeom>
                <a:avLst/>
                <a:gdLst/>
                <a:ahLst/>
                <a:cxnLst/>
                <a:rect l="l" t="t" r="r" b="b"/>
                <a:pathLst>
                  <a:path w="66431" h="157067" extrusionOk="0">
                    <a:moveTo>
                      <a:pt x="66431" y="0"/>
                    </a:moveTo>
                    <a:lnTo>
                      <a:pt x="66431" y="109538"/>
                    </a:lnTo>
                    <a:lnTo>
                      <a:pt x="21859" y="157067"/>
                    </a:lnTo>
                    <a:lnTo>
                      <a:pt x="0" y="31623"/>
                    </a:lnTo>
                    <a:lnTo>
                      <a:pt x="66431" y="0"/>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9" name="Google Shape;1479;p22"/>
              <p:cNvSpPr/>
              <p:nvPr/>
            </p:nvSpPr>
            <p:spPr>
              <a:xfrm>
                <a:off x="6774665" y="4172807"/>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0" name="Google Shape;1480;p22"/>
              <p:cNvSpPr/>
              <p:nvPr/>
            </p:nvSpPr>
            <p:spPr>
              <a:xfrm>
                <a:off x="6900380" y="4242411"/>
                <a:ext cx="632615" cy="366117"/>
              </a:xfrm>
              <a:custGeom>
                <a:avLst/>
                <a:gdLst/>
                <a:ahLst/>
                <a:cxnLst/>
                <a:rect l="l" t="t" r="r" b="b"/>
                <a:pathLst>
                  <a:path w="632615" h="366117" extrusionOk="0">
                    <a:moveTo>
                      <a:pt x="632021" y="194048"/>
                    </a:moveTo>
                    <a:cubicBezTo>
                      <a:pt x="627555" y="237101"/>
                      <a:pt x="596952" y="279773"/>
                      <a:pt x="540025" y="312539"/>
                    </a:cubicBezTo>
                    <a:cubicBezTo>
                      <a:pt x="416475" y="383977"/>
                      <a:pt x="216136" y="383977"/>
                      <a:pt x="92586" y="312539"/>
                    </a:cubicBezTo>
                    <a:cubicBezTo>
                      <a:pt x="35564" y="279583"/>
                      <a:pt x="4961" y="237101"/>
                      <a:pt x="590" y="194048"/>
                    </a:cubicBezTo>
                    <a:cubicBezTo>
                      <a:pt x="-4732" y="143661"/>
                      <a:pt x="25965" y="92131"/>
                      <a:pt x="92586" y="53650"/>
                    </a:cubicBezTo>
                    <a:cubicBezTo>
                      <a:pt x="216136" y="-17883"/>
                      <a:pt x="416475" y="-17883"/>
                      <a:pt x="540025" y="53650"/>
                    </a:cubicBezTo>
                    <a:cubicBezTo>
                      <a:pt x="606931" y="92131"/>
                      <a:pt x="637344" y="143661"/>
                      <a:pt x="632021" y="194048"/>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1" name="Google Shape;1481;p22"/>
              <p:cNvSpPr/>
              <p:nvPr/>
            </p:nvSpPr>
            <p:spPr>
              <a:xfrm>
                <a:off x="6900970" y="4264342"/>
                <a:ext cx="631431" cy="344185"/>
              </a:xfrm>
              <a:custGeom>
                <a:avLst/>
                <a:gdLst/>
                <a:ahLst/>
                <a:cxnLst/>
                <a:rect l="l" t="t" r="r" b="b"/>
                <a:pathLst>
                  <a:path w="631431" h="344185" extrusionOk="0">
                    <a:moveTo>
                      <a:pt x="631432" y="172117"/>
                    </a:moveTo>
                    <a:cubicBezTo>
                      <a:pt x="626965" y="215170"/>
                      <a:pt x="596363" y="257842"/>
                      <a:pt x="539435" y="290608"/>
                    </a:cubicBezTo>
                    <a:cubicBezTo>
                      <a:pt x="415886" y="362045"/>
                      <a:pt x="215546" y="362045"/>
                      <a:pt x="91997" y="290608"/>
                    </a:cubicBezTo>
                    <a:cubicBezTo>
                      <a:pt x="34974" y="257651"/>
                      <a:pt x="4372" y="215170"/>
                      <a:pt x="0" y="172117"/>
                    </a:cubicBezTo>
                    <a:cubicBezTo>
                      <a:pt x="4372" y="129064"/>
                      <a:pt x="34974" y="86392"/>
                      <a:pt x="91997" y="53721"/>
                    </a:cubicBezTo>
                    <a:cubicBezTo>
                      <a:pt x="215546" y="-17907"/>
                      <a:pt x="415886" y="-17907"/>
                      <a:pt x="539435" y="53721"/>
                    </a:cubicBezTo>
                    <a:cubicBezTo>
                      <a:pt x="596838" y="86677"/>
                      <a:pt x="626965" y="129064"/>
                      <a:pt x="631432" y="172117"/>
                    </a:cubicBezTo>
                    <a:close/>
                  </a:path>
                </a:pathLst>
              </a:custGeom>
              <a:solidFill>
                <a:srgbClr val="E8A30A"/>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2" name="Google Shape;1482;p22"/>
              <p:cNvSpPr/>
              <p:nvPr/>
            </p:nvSpPr>
            <p:spPr>
              <a:xfrm>
                <a:off x="7062535" y="4346352"/>
                <a:ext cx="295228" cy="185547"/>
              </a:xfrm>
              <a:custGeom>
                <a:avLst/>
                <a:gdLst/>
                <a:ahLst/>
                <a:cxnLst/>
                <a:rect l="l" t="t" r="r" b="b"/>
                <a:pathLst>
                  <a:path w="295228" h="185547" extrusionOk="0">
                    <a:moveTo>
                      <a:pt x="149494" y="30194"/>
                    </a:moveTo>
                    <a:cubicBezTo>
                      <a:pt x="145607" y="30185"/>
                      <a:pt x="141730" y="30499"/>
                      <a:pt x="137900" y="31147"/>
                    </a:cubicBezTo>
                    <a:cubicBezTo>
                      <a:pt x="132673" y="31909"/>
                      <a:pt x="126875" y="32956"/>
                      <a:pt x="120413" y="34290"/>
                    </a:cubicBezTo>
                    <a:cubicBezTo>
                      <a:pt x="113950" y="35623"/>
                      <a:pt x="107203" y="37433"/>
                      <a:pt x="100265" y="39529"/>
                    </a:cubicBezTo>
                    <a:cubicBezTo>
                      <a:pt x="93498" y="41548"/>
                      <a:pt x="86893" y="44063"/>
                      <a:pt x="80497" y="47054"/>
                    </a:cubicBezTo>
                    <a:lnTo>
                      <a:pt x="131247" y="76486"/>
                    </a:lnTo>
                    <a:lnTo>
                      <a:pt x="140751" y="73247"/>
                    </a:lnTo>
                    <a:cubicBezTo>
                      <a:pt x="153676" y="68961"/>
                      <a:pt x="165841" y="65246"/>
                      <a:pt x="177340" y="62294"/>
                    </a:cubicBezTo>
                    <a:cubicBezTo>
                      <a:pt x="188089" y="59360"/>
                      <a:pt x="199104" y="57541"/>
                      <a:pt x="210224" y="56864"/>
                    </a:cubicBezTo>
                    <a:cubicBezTo>
                      <a:pt x="220345" y="56179"/>
                      <a:pt x="230505" y="56845"/>
                      <a:pt x="240446" y="58864"/>
                    </a:cubicBezTo>
                    <a:cubicBezTo>
                      <a:pt x="250662" y="61017"/>
                      <a:pt x="260461" y="64846"/>
                      <a:pt x="269432" y="70199"/>
                    </a:cubicBezTo>
                    <a:cubicBezTo>
                      <a:pt x="278214" y="74590"/>
                      <a:pt x="285731" y="81144"/>
                      <a:pt x="291291" y="89249"/>
                    </a:cubicBezTo>
                    <a:cubicBezTo>
                      <a:pt x="294969" y="95193"/>
                      <a:pt x="296128" y="102356"/>
                      <a:pt x="294522" y="109156"/>
                    </a:cubicBezTo>
                    <a:cubicBezTo>
                      <a:pt x="292346" y="116624"/>
                      <a:pt x="288250" y="123397"/>
                      <a:pt x="282643" y="128778"/>
                    </a:cubicBezTo>
                    <a:cubicBezTo>
                      <a:pt x="275648" y="135789"/>
                      <a:pt x="267864" y="141961"/>
                      <a:pt x="259453" y="147161"/>
                    </a:cubicBezTo>
                    <a:lnTo>
                      <a:pt x="291766" y="166211"/>
                    </a:lnTo>
                    <a:lnTo>
                      <a:pt x="273709" y="176213"/>
                    </a:lnTo>
                    <a:lnTo>
                      <a:pt x="241111" y="157163"/>
                    </a:lnTo>
                    <a:cubicBezTo>
                      <a:pt x="225591" y="164868"/>
                      <a:pt x="209359" y="171022"/>
                      <a:pt x="192642" y="175546"/>
                    </a:cubicBezTo>
                    <a:cubicBezTo>
                      <a:pt x="175155" y="180384"/>
                      <a:pt x="157288" y="183728"/>
                      <a:pt x="139230" y="185547"/>
                    </a:cubicBezTo>
                    <a:lnTo>
                      <a:pt x="122123" y="154972"/>
                    </a:lnTo>
                    <a:cubicBezTo>
                      <a:pt x="126894" y="154848"/>
                      <a:pt x="131656" y="154467"/>
                      <a:pt x="136379" y="153829"/>
                    </a:cubicBezTo>
                    <a:cubicBezTo>
                      <a:pt x="143536" y="153019"/>
                      <a:pt x="150644" y="151809"/>
                      <a:pt x="157668" y="150209"/>
                    </a:cubicBezTo>
                    <a:cubicBezTo>
                      <a:pt x="165556" y="148495"/>
                      <a:pt x="173824" y="146399"/>
                      <a:pt x="182568" y="143828"/>
                    </a:cubicBezTo>
                    <a:cubicBezTo>
                      <a:pt x="191055" y="141246"/>
                      <a:pt x="199342" y="138065"/>
                      <a:pt x="207372" y="134303"/>
                    </a:cubicBezTo>
                    <a:lnTo>
                      <a:pt x="156812" y="105061"/>
                    </a:lnTo>
                    <a:lnTo>
                      <a:pt x="150255" y="107347"/>
                    </a:lnTo>
                    <a:lnTo>
                      <a:pt x="143317" y="109442"/>
                    </a:lnTo>
                    <a:cubicBezTo>
                      <a:pt x="130582" y="113633"/>
                      <a:pt x="118987" y="116967"/>
                      <a:pt x="108343" y="118967"/>
                    </a:cubicBezTo>
                    <a:cubicBezTo>
                      <a:pt x="98545" y="121244"/>
                      <a:pt x="88556" y="122587"/>
                      <a:pt x="78501" y="122968"/>
                    </a:cubicBezTo>
                    <a:cubicBezTo>
                      <a:pt x="69691" y="123282"/>
                      <a:pt x="60872" y="122453"/>
                      <a:pt x="52271" y="120491"/>
                    </a:cubicBezTo>
                    <a:cubicBezTo>
                      <a:pt x="43698" y="118548"/>
                      <a:pt x="35468" y="115338"/>
                      <a:pt x="27846" y="110966"/>
                    </a:cubicBezTo>
                    <a:cubicBezTo>
                      <a:pt x="19511" y="106613"/>
                      <a:pt x="12288" y="100384"/>
                      <a:pt x="6748" y="92773"/>
                    </a:cubicBezTo>
                    <a:cubicBezTo>
                      <a:pt x="2585" y="87116"/>
                      <a:pt x="561" y="80163"/>
                      <a:pt x="1045" y="73152"/>
                    </a:cubicBezTo>
                    <a:cubicBezTo>
                      <a:pt x="1787" y="65856"/>
                      <a:pt x="4704" y="58950"/>
                      <a:pt x="9409" y="53340"/>
                    </a:cubicBezTo>
                    <a:cubicBezTo>
                      <a:pt x="15197" y="45929"/>
                      <a:pt x="22125" y="39500"/>
                      <a:pt x="29937" y="34290"/>
                    </a:cubicBezTo>
                    <a:lnTo>
                      <a:pt x="0" y="16954"/>
                    </a:lnTo>
                    <a:lnTo>
                      <a:pt x="17582" y="6763"/>
                    </a:lnTo>
                    <a:lnTo>
                      <a:pt x="47234" y="23908"/>
                    </a:lnTo>
                    <a:cubicBezTo>
                      <a:pt x="61157" y="17021"/>
                      <a:pt x="75783" y="11649"/>
                      <a:pt x="90856" y="7906"/>
                    </a:cubicBezTo>
                    <a:cubicBezTo>
                      <a:pt x="105188" y="4239"/>
                      <a:pt x="119767" y="1591"/>
                      <a:pt x="134479" y="0"/>
                    </a:cubicBezTo>
                    <a:close/>
                    <a:moveTo>
                      <a:pt x="63105" y="83629"/>
                    </a:moveTo>
                    <a:cubicBezTo>
                      <a:pt x="69786" y="87459"/>
                      <a:pt x="77494" y="89116"/>
                      <a:pt x="85154" y="88392"/>
                    </a:cubicBezTo>
                    <a:cubicBezTo>
                      <a:pt x="95437" y="87182"/>
                      <a:pt x="105568" y="84877"/>
                      <a:pt x="115376" y="81534"/>
                    </a:cubicBezTo>
                    <a:lnTo>
                      <a:pt x="67857" y="54007"/>
                    </a:lnTo>
                    <a:cubicBezTo>
                      <a:pt x="50370" y="65437"/>
                      <a:pt x="48849" y="75343"/>
                      <a:pt x="63105" y="83629"/>
                    </a:cubicBezTo>
                    <a:close/>
                    <a:moveTo>
                      <a:pt x="229991" y="97536"/>
                    </a:moveTo>
                    <a:cubicBezTo>
                      <a:pt x="222721" y="93536"/>
                      <a:pt x="214339" y="92030"/>
                      <a:pt x="206137" y="93250"/>
                    </a:cubicBezTo>
                    <a:cubicBezTo>
                      <a:pt x="194894" y="94755"/>
                      <a:pt x="183803" y="97212"/>
                      <a:pt x="172969" y="100584"/>
                    </a:cubicBezTo>
                    <a:lnTo>
                      <a:pt x="220488" y="127921"/>
                    </a:lnTo>
                    <a:cubicBezTo>
                      <a:pt x="240446" y="115634"/>
                      <a:pt x="243677" y="105442"/>
                      <a:pt x="229991" y="97536"/>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3" name="Google Shape;1483;p22"/>
              <p:cNvSpPr/>
              <p:nvPr/>
            </p:nvSpPr>
            <p:spPr>
              <a:xfrm>
                <a:off x="7184658" y="4484274"/>
                <a:ext cx="19482" cy="25526"/>
              </a:xfrm>
              <a:custGeom>
                <a:avLst/>
                <a:gdLst/>
                <a:ahLst/>
                <a:cxnLst/>
                <a:rect l="l" t="t" r="r" b="b"/>
                <a:pathLst>
                  <a:path w="19482" h="25526" extrusionOk="0">
                    <a:moveTo>
                      <a:pt x="0" y="17240"/>
                    </a:moveTo>
                    <a:cubicBezTo>
                      <a:pt x="570" y="16002"/>
                      <a:pt x="0" y="0"/>
                      <a:pt x="0" y="0"/>
                    </a:cubicBezTo>
                    <a:lnTo>
                      <a:pt x="19483" y="12573"/>
                    </a:lnTo>
                    <a:lnTo>
                      <a:pt x="11024" y="25527"/>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4" name="Google Shape;1484;p22"/>
              <p:cNvSpPr/>
              <p:nvPr/>
            </p:nvSpPr>
            <p:spPr>
              <a:xfrm>
                <a:off x="7311819" y="4495228"/>
                <a:ext cx="42101" cy="19716"/>
              </a:xfrm>
              <a:custGeom>
                <a:avLst/>
                <a:gdLst/>
                <a:ahLst/>
                <a:cxnLst/>
                <a:rect l="l" t="t" r="r" b="b"/>
                <a:pathLst>
                  <a:path w="42101" h="19716" extrusionOk="0">
                    <a:moveTo>
                      <a:pt x="42102" y="17145"/>
                    </a:moveTo>
                    <a:lnTo>
                      <a:pt x="42102" y="0"/>
                    </a:lnTo>
                    <a:lnTo>
                      <a:pt x="0" y="3143"/>
                    </a:lnTo>
                    <a:lnTo>
                      <a:pt x="24140" y="19717"/>
                    </a:lnTo>
                    <a:lnTo>
                      <a:pt x="42102"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5" name="Google Shape;1485;p22"/>
              <p:cNvSpPr/>
              <p:nvPr/>
            </p:nvSpPr>
            <p:spPr>
              <a:xfrm>
                <a:off x="7325980" y="4431982"/>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6" name="Google Shape;1486;p22"/>
              <p:cNvSpPr/>
              <p:nvPr/>
            </p:nvSpPr>
            <p:spPr>
              <a:xfrm>
                <a:off x="7227140" y="4438078"/>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431"/>
                      <a:pt x="16537" y="20764"/>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7" name="Google Shape;1487;p22"/>
              <p:cNvSpPr/>
              <p:nvPr/>
            </p:nvSpPr>
            <p:spPr>
              <a:xfrm>
                <a:off x="7130487" y="4383214"/>
                <a:ext cx="59018" cy="38957"/>
              </a:xfrm>
              <a:custGeom>
                <a:avLst/>
                <a:gdLst/>
                <a:ahLst/>
                <a:cxnLst/>
                <a:rect l="l" t="t" r="r" b="b"/>
                <a:pathLst>
                  <a:path w="59018" h="38957" extrusionOk="0">
                    <a:moveTo>
                      <a:pt x="0" y="11144"/>
                    </a:moveTo>
                    <a:lnTo>
                      <a:pt x="49040" y="38957"/>
                    </a:lnTo>
                    <a:lnTo>
                      <a:pt x="59018" y="31623"/>
                    </a:lnTo>
                    <a:cubicBezTo>
                      <a:pt x="59018" y="31623"/>
                      <a:pt x="52841" y="24575"/>
                      <a:pt x="52461" y="23908"/>
                    </a:cubicBezTo>
                    <a:cubicBezTo>
                      <a:pt x="48042" y="18898"/>
                      <a:pt x="42881" y="14592"/>
                      <a:pt x="37160" y="11144"/>
                    </a:cubicBezTo>
                    <a:cubicBezTo>
                      <a:pt x="33548" y="10382"/>
                      <a:pt x="10264" y="0"/>
                      <a:pt x="10264" y="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8" name="Google Shape;1488;p22"/>
              <p:cNvSpPr/>
              <p:nvPr/>
            </p:nvSpPr>
            <p:spPr>
              <a:xfrm>
                <a:off x="7184753" y="4352067"/>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9" name="Google Shape;1489;p22"/>
              <p:cNvSpPr/>
              <p:nvPr/>
            </p:nvSpPr>
            <p:spPr>
              <a:xfrm>
                <a:off x="7062535" y="4347019"/>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0" name="Google Shape;1490;p22"/>
              <p:cNvSpPr/>
              <p:nvPr/>
            </p:nvSpPr>
            <p:spPr>
              <a:xfrm>
                <a:off x="7063485" y="4404550"/>
                <a:ext cx="29937" cy="30289"/>
              </a:xfrm>
              <a:custGeom>
                <a:avLst/>
                <a:gdLst/>
                <a:ahLst/>
                <a:cxnLst/>
                <a:rect l="l" t="t" r="r" b="b"/>
                <a:pathLst>
                  <a:path w="29937" h="30289" extrusionOk="0">
                    <a:moveTo>
                      <a:pt x="0" y="17907"/>
                    </a:moveTo>
                    <a:lnTo>
                      <a:pt x="0" y="0"/>
                    </a:lnTo>
                    <a:lnTo>
                      <a:pt x="29937" y="0"/>
                    </a:lnTo>
                    <a:lnTo>
                      <a:pt x="22619" y="16002"/>
                    </a:lnTo>
                    <a:lnTo>
                      <a:pt x="9599" y="3028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1" name="Google Shape;1491;p22"/>
              <p:cNvSpPr/>
              <p:nvPr/>
            </p:nvSpPr>
            <p:spPr>
              <a:xfrm>
                <a:off x="7062535" y="4329112"/>
                <a:ext cx="295233" cy="185547"/>
              </a:xfrm>
              <a:custGeom>
                <a:avLst/>
                <a:gdLst/>
                <a:ahLst/>
                <a:cxnLst/>
                <a:rect l="l" t="t" r="r" b="b"/>
                <a:pathLst>
                  <a:path w="295233" h="185547" extrusionOk="0">
                    <a:moveTo>
                      <a:pt x="149494" y="30289"/>
                    </a:moveTo>
                    <a:cubicBezTo>
                      <a:pt x="145607" y="30280"/>
                      <a:pt x="141730" y="30594"/>
                      <a:pt x="137900" y="31242"/>
                    </a:cubicBezTo>
                    <a:cubicBezTo>
                      <a:pt x="132673" y="32004"/>
                      <a:pt x="126875" y="33052"/>
                      <a:pt x="120413" y="34385"/>
                    </a:cubicBezTo>
                    <a:cubicBezTo>
                      <a:pt x="113950" y="35719"/>
                      <a:pt x="107203" y="37433"/>
                      <a:pt x="100265" y="39529"/>
                    </a:cubicBezTo>
                    <a:cubicBezTo>
                      <a:pt x="93498" y="41577"/>
                      <a:pt x="86893" y="44129"/>
                      <a:pt x="80497" y="47149"/>
                    </a:cubicBezTo>
                    <a:lnTo>
                      <a:pt x="131247" y="76486"/>
                    </a:lnTo>
                    <a:lnTo>
                      <a:pt x="140751" y="73247"/>
                    </a:lnTo>
                    <a:cubicBezTo>
                      <a:pt x="153676" y="68961"/>
                      <a:pt x="165841" y="65341"/>
                      <a:pt x="177340" y="62294"/>
                    </a:cubicBezTo>
                    <a:cubicBezTo>
                      <a:pt x="188108" y="59455"/>
                      <a:pt x="199114" y="57636"/>
                      <a:pt x="210224" y="56864"/>
                    </a:cubicBezTo>
                    <a:cubicBezTo>
                      <a:pt x="220345" y="56255"/>
                      <a:pt x="230505" y="56960"/>
                      <a:pt x="240446" y="58960"/>
                    </a:cubicBezTo>
                    <a:cubicBezTo>
                      <a:pt x="250643" y="61131"/>
                      <a:pt x="260432" y="64922"/>
                      <a:pt x="269432" y="70199"/>
                    </a:cubicBezTo>
                    <a:cubicBezTo>
                      <a:pt x="278204" y="74600"/>
                      <a:pt x="285731" y="81153"/>
                      <a:pt x="291291" y="89249"/>
                    </a:cubicBezTo>
                    <a:cubicBezTo>
                      <a:pt x="294978" y="95183"/>
                      <a:pt x="296138" y="102356"/>
                      <a:pt x="294522" y="109156"/>
                    </a:cubicBezTo>
                    <a:cubicBezTo>
                      <a:pt x="292327" y="116615"/>
                      <a:pt x="288231" y="123377"/>
                      <a:pt x="282643" y="128778"/>
                    </a:cubicBezTo>
                    <a:cubicBezTo>
                      <a:pt x="275667" y="135779"/>
                      <a:pt x="267883" y="141922"/>
                      <a:pt x="259453" y="147066"/>
                    </a:cubicBezTo>
                    <a:lnTo>
                      <a:pt x="291766" y="166116"/>
                    </a:lnTo>
                    <a:lnTo>
                      <a:pt x="273709" y="176213"/>
                    </a:lnTo>
                    <a:lnTo>
                      <a:pt x="241111" y="157163"/>
                    </a:lnTo>
                    <a:cubicBezTo>
                      <a:pt x="225591" y="164830"/>
                      <a:pt x="209359" y="170955"/>
                      <a:pt x="192642" y="175451"/>
                    </a:cubicBezTo>
                    <a:cubicBezTo>
                      <a:pt x="175164" y="180365"/>
                      <a:pt x="157297" y="183737"/>
                      <a:pt x="139230" y="185547"/>
                    </a:cubicBezTo>
                    <a:lnTo>
                      <a:pt x="122123" y="154877"/>
                    </a:lnTo>
                    <a:cubicBezTo>
                      <a:pt x="126894" y="154848"/>
                      <a:pt x="131656" y="154496"/>
                      <a:pt x="136379" y="153829"/>
                    </a:cubicBezTo>
                    <a:cubicBezTo>
                      <a:pt x="142747" y="153067"/>
                      <a:pt x="149875" y="151829"/>
                      <a:pt x="157668" y="150209"/>
                    </a:cubicBezTo>
                    <a:cubicBezTo>
                      <a:pt x="165461" y="148590"/>
                      <a:pt x="173824" y="146304"/>
                      <a:pt x="182568" y="143828"/>
                    </a:cubicBezTo>
                    <a:cubicBezTo>
                      <a:pt x="191045" y="141246"/>
                      <a:pt x="199342" y="138055"/>
                      <a:pt x="207372" y="134303"/>
                    </a:cubicBezTo>
                    <a:lnTo>
                      <a:pt x="156812" y="105156"/>
                    </a:lnTo>
                    <a:lnTo>
                      <a:pt x="150255" y="107442"/>
                    </a:lnTo>
                    <a:lnTo>
                      <a:pt x="143317" y="109538"/>
                    </a:lnTo>
                    <a:cubicBezTo>
                      <a:pt x="130582" y="113729"/>
                      <a:pt x="118987" y="116967"/>
                      <a:pt x="108343" y="119063"/>
                    </a:cubicBezTo>
                    <a:cubicBezTo>
                      <a:pt x="98545" y="121339"/>
                      <a:pt x="88556" y="122682"/>
                      <a:pt x="78501" y="123063"/>
                    </a:cubicBezTo>
                    <a:cubicBezTo>
                      <a:pt x="69682" y="123425"/>
                      <a:pt x="60862" y="122587"/>
                      <a:pt x="52271" y="120587"/>
                    </a:cubicBezTo>
                    <a:cubicBezTo>
                      <a:pt x="43698" y="118653"/>
                      <a:pt x="35468" y="115433"/>
                      <a:pt x="27846" y="111062"/>
                    </a:cubicBezTo>
                    <a:cubicBezTo>
                      <a:pt x="19511" y="106709"/>
                      <a:pt x="12288" y="100479"/>
                      <a:pt x="6748" y="92869"/>
                    </a:cubicBezTo>
                    <a:cubicBezTo>
                      <a:pt x="2604" y="87201"/>
                      <a:pt x="579" y="80258"/>
                      <a:pt x="1045" y="73247"/>
                    </a:cubicBezTo>
                    <a:cubicBezTo>
                      <a:pt x="1767" y="65951"/>
                      <a:pt x="4685" y="59036"/>
                      <a:pt x="9409" y="53435"/>
                    </a:cubicBezTo>
                    <a:cubicBezTo>
                      <a:pt x="15197" y="46025"/>
                      <a:pt x="22125" y="39596"/>
                      <a:pt x="29937" y="34385"/>
                    </a:cubicBezTo>
                    <a:lnTo>
                      <a:pt x="0" y="17050"/>
                    </a:lnTo>
                    <a:lnTo>
                      <a:pt x="17582" y="6858"/>
                    </a:lnTo>
                    <a:lnTo>
                      <a:pt x="47234" y="24003"/>
                    </a:lnTo>
                    <a:cubicBezTo>
                      <a:pt x="61157" y="17088"/>
                      <a:pt x="75783" y="11687"/>
                      <a:pt x="90856" y="7906"/>
                    </a:cubicBezTo>
                    <a:cubicBezTo>
                      <a:pt x="105207" y="4324"/>
                      <a:pt x="119785" y="1686"/>
                      <a:pt x="134479" y="0"/>
                    </a:cubicBezTo>
                    <a:close/>
                    <a:moveTo>
                      <a:pt x="63105" y="83629"/>
                    </a:moveTo>
                    <a:cubicBezTo>
                      <a:pt x="69777" y="87497"/>
                      <a:pt x="77484" y="89163"/>
                      <a:pt x="85154" y="88392"/>
                    </a:cubicBezTo>
                    <a:cubicBezTo>
                      <a:pt x="95437" y="87221"/>
                      <a:pt x="105568" y="84954"/>
                      <a:pt x="115376" y="81629"/>
                    </a:cubicBezTo>
                    <a:lnTo>
                      <a:pt x="67857" y="54102"/>
                    </a:lnTo>
                    <a:cubicBezTo>
                      <a:pt x="50370" y="65532"/>
                      <a:pt x="48849" y="75438"/>
                      <a:pt x="63105" y="83629"/>
                    </a:cubicBezTo>
                    <a:close/>
                    <a:moveTo>
                      <a:pt x="229991" y="97631"/>
                    </a:moveTo>
                    <a:cubicBezTo>
                      <a:pt x="222721" y="93631"/>
                      <a:pt x="214339" y="92126"/>
                      <a:pt x="206137" y="93345"/>
                    </a:cubicBezTo>
                    <a:cubicBezTo>
                      <a:pt x="194884" y="94802"/>
                      <a:pt x="183784" y="97260"/>
                      <a:pt x="172969" y="100679"/>
                    </a:cubicBezTo>
                    <a:lnTo>
                      <a:pt x="220488" y="128016"/>
                    </a:lnTo>
                    <a:cubicBezTo>
                      <a:pt x="240512" y="115700"/>
                      <a:pt x="243677" y="105566"/>
                      <a:pt x="229991" y="97631"/>
                    </a:cubicBezTo>
                    <a:close/>
                  </a:path>
                </a:pathLst>
              </a:custGeom>
              <a:solidFill>
                <a:srgbClr val="F9CA06"/>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2" name="Google Shape;1492;p22"/>
            <p:cNvGrpSpPr/>
            <p:nvPr/>
          </p:nvGrpSpPr>
          <p:grpSpPr>
            <a:xfrm>
              <a:off x="4993741" y="3268090"/>
              <a:ext cx="883853" cy="621125"/>
              <a:chOff x="6803366" y="4010215"/>
              <a:chExt cx="883853" cy="621125"/>
            </a:xfrm>
          </p:grpSpPr>
          <p:sp>
            <p:nvSpPr>
              <p:cNvPr id="1493" name="Google Shape;1493;p22"/>
              <p:cNvSpPr/>
              <p:nvPr/>
            </p:nvSpPr>
            <p:spPr>
              <a:xfrm>
                <a:off x="6803366" y="411984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4" name="Google Shape;1494;p22"/>
              <p:cNvSpPr/>
              <p:nvPr/>
            </p:nvSpPr>
            <p:spPr>
              <a:xfrm>
                <a:off x="6803461" y="4262913"/>
                <a:ext cx="87339" cy="116490"/>
              </a:xfrm>
              <a:custGeom>
                <a:avLst/>
                <a:gdLst/>
                <a:ahLst/>
                <a:cxnLst/>
                <a:rect l="l" t="t" r="r" b="b"/>
                <a:pathLst>
                  <a:path w="87339" h="116490" extrusionOk="0">
                    <a:moveTo>
                      <a:pt x="0" y="116491"/>
                    </a:moveTo>
                    <a:lnTo>
                      <a:pt x="0" y="0"/>
                    </a:lnTo>
                    <a:lnTo>
                      <a:pt x="87340" y="77915"/>
                    </a:lnTo>
                    <a:lnTo>
                      <a:pt x="0" y="116491"/>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5" name="Google Shape;1495;p22"/>
              <p:cNvSpPr/>
              <p:nvPr/>
            </p:nvSpPr>
            <p:spPr>
              <a:xfrm>
                <a:off x="7620692" y="4265961"/>
                <a:ext cx="66526" cy="157067"/>
              </a:xfrm>
              <a:custGeom>
                <a:avLst/>
                <a:gdLst/>
                <a:ahLst/>
                <a:cxnLst/>
                <a:rect l="l" t="t"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6" name="Google Shape;1496;p22"/>
              <p:cNvSpPr/>
              <p:nvPr/>
            </p:nvSpPr>
            <p:spPr>
              <a:xfrm>
                <a:off x="6803366" y="4010215"/>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7" name="Google Shape;1497;p22"/>
              <p:cNvSpPr/>
              <p:nvPr/>
            </p:nvSpPr>
            <p:spPr>
              <a:xfrm>
                <a:off x="6928987" y="4079843"/>
                <a:ext cx="632689" cy="366093"/>
              </a:xfrm>
              <a:custGeom>
                <a:avLst/>
                <a:gdLst/>
                <a:ahLst/>
                <a:cxnLst/>
                <a:rect l="l" t="t" r="r" b="b"/>
                <a:pathLst>
                  <a:path w="632689" h="366093" extrusionOk="0">
                    <a:moveTo>
                      <a:pt x="632117" y="194024"/>
                    </a:moveTo>
                    <a:cubicBezTo>
                      <a:pt x="627555" y="237173"/>
                      <a:pt x="596952" y="279749"/>
                      <a:pt x="540025" y="312515"/>
                    </a:cubicBezTo>
                    <a:cubicBezTo>
                      <a:pt x="416476" y="383953"/>
                      <a:pt x="216136" y="383953"/>
                      <a:pt x="92587" y="312515"/>
                    </a:cubicBezTo>
                    <a:cubicBezTo>
                      <a:pt x="35564" y="279559"/>
                      <a:pt x="4962" y="237173"/>
                      <a:pt x="590" y="194024"/>
                    </a:cubicBezTo>
                    <a:cubicBezTo>
                      <a:pt x="-4732" y="143637"/>
                      <a:pt x="25965" y="92107"/>
                      <a:pt x="92587" y="53721"/>
                    </a:cubicBezTo>
                    <a:cubicBezTo>
                      <a:pt x="216136" y="-17907"/>
                      <a:pt x="416476" y="-17907"/>
                      <a:pt x="540025" y="53721"/>
                    </a:cubicBezTo>
                    <a:cubicBezTo>
                      <a:pt x="606836" y="92107"/>
                      <a:pt x="637344" y="143637"/>
                      <a:pt x="632117" y="194024"/>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8" name="Google Shape;1498;p22"/>
              <p:cNvSpPr/>
              <p:nvPr/>
            </p:nvSpPr>
            <p:spPr>
              <a:xfrm>
                <a:off x="6929577" y="4101750"/>
                <a:ext cx="631526" cy="344186"/>
              </a:xfrm>
              <a:custGeom>
                <a:avLst/>
                <a:gdLst/>
                <a:ahLst/>
                <a:cxnLst/>
                <a:rect l="l" t="t" r="r" b="b"/>
                <a:pathLst>
                  <a:path w="631526" h="344186" extrusionOk="0">
                    <a:moveTo>
                      <a:pt x="631527" y="172117"/>
                    </a:moveTo>
                    <a:cubicBezTo>
                      <a:pt x="626965" y="215265"/>
                      <a:pt x="596363" y="257842"/>
                      <a:pt x="539435" y="290608"/>
                    </a:cubicBezTo>
                    <a:cubicBezTo>
                      <a:pt x="415886" y="362045"/>
                      <a:pt x="215546" y="362045"/>
                      <a:pt x="91997" y="290608"/>
                    </a:cubicBezTo>
                    <a:cubicBezTo>
                      <a:pt x="34974" y="257651"/>
                      <a:pt x="4372" y="215265"/>
                      <a:pt x="0" y="172117"/>
                    </a:cubicBezTo>
                    <a:cubicBezTo>
                      <a:pt x="4372" y="129064"/>
                      <a:pt x="35069" y="86392"/>
                      <a:pt x="91997" y="53721"/>
                    </a:cubicBezTo>
                    <a:cubicBezTo>
                      <a:pt x="215546" y="-17907"/>
                      <a:pt x="415886" y="-17907"/>
                      <a:pt x="539435" y="53721"/>
                    </a:cubicBezTo>
                    <a:cubicBezTo>
                      <a:pt x="596743" y="86678"/>
                      <a:pt x="626965" y="129064"/>
                      <a:pt x="631527" y="172117"/>
                    </a:cubicBezTo>
                    <a:close/>
                  </a:path>
                </a:pathLst>
              </a:custGeom>
              <a:solidFill>
                <a:srgbClr val="E8A30A"/>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9" name="Google Shape;1499;p22"/>
              <p:cNvSpPr/>
              <p:nvPr/>
            </p:nvSpPr>
            <p:spPr>
              <a:xfrm>
                <a:off x="7091046" y="4183856"/>
                <a:ext cx="294970" cy="185451"/>
              </a:xfrm>
              <a:custGeom>
                <a:avLst/>
                <a:gdLst/>
                <a:ahLst/>
                <a:cxnLst/>
                <a:rect l="l" t="t" r="r" b="b"/>
                <a:pathLst>
                  <a:path w="294970" h="185451" extrusionOk="0">
                    <a:moveTo>
                      <a:pt x="149590" y="30194"/>
                    </a:moveTo>
                    <a:cubicBezTo>
                      <a:pt x="145702" y="30137"/>
                      <a:pt x="141825" y="30423"/>
                      <a:pt x="137995" y="31052"/>
                    </a:cubicBezTo>
                    <a:cubicBezTo>
                      <a:pt x="132768" y="31813"/>
                      <a:pt x="126970" y="32861"/>
                      <a:pt x="120508" y="34195"/>
                    </a:cubicBezTo>
                    <a:cubicBezTo>
                      <a:pt x="114045" y="35528"/>
                      <a:pt x="107393" y="37338"/>
                      <a:pt x="100360" y="39434"/>
                    </a:cubicBezTo>
                    <a:cubicBezTo>
                      <a:pt x="93593" y="41453"/>
                      <a:pt x="86988" y="43967"/>
                      <a:pt x="80592" y="46958"/>
                    </a:cubicBezTo>
                    <a:lnTo>
                      <a:pt x="131342" y="76390"/>
                    </a:lnTo>
                    <a:lnTo>
                      <a:pt x="140846" y="73152"/>
                    </a:lnTo>
                    <a:cubicBezTo>
                      <a:pt x="153771" y="68866"/>
                      <a:pt x="165936" y="65151"/>
                      <a:pt x="177436" y="62198"/>
                    </a:cubicBezTo>
                    <a:cubicBezTo>
                      <a:pt x="188184" y="59274"/>
                      <a:pt x="199199" y="57455"/>
                      <a:pt x="210319" y="56769"/>
                    </a:cubicBezTo>
                    <a:cubicBezTo>
                      <a:pt x="220469" y="56074"/>
                      <a:pt x="230666" y="56750"/>
                      <a:pt x="240636" y="58769"/>
                    </a:cubicBezTo>
                    <a:cubicBezTo>
                      <a:pt x="250672" y="61036"/>
                      <a:pt x="260290" y="64856"/>
                      <a:pt x="269147" y="70104"/>
                    </a:cubicBezTo>
                    <a:cubicBezTo>
                      <a:pt x="277929" y="74495"/>
                      <a:pt x="285446" y="81048"/>
                      <a:pt x="291006" y="89154"/>
                    </a:cubicBezTo>
                    <a:cubicBezTo>
                      <a:pt x="294722" y="95079"/>
                      <a:pt x="295891" y="102260"/>
                      <a:pt x="294237" y="109061"/>
                    </a:cubicBezTo>
                    <a:cubicBezTo>
                      <a:pt x="292099" y="116548"/>
                      <a:pt x="287993" y="123330"/>
                      <a:pt x="282357" y="128683"/>
                    </a:cubicBezTo>
                    <a:cubicBezTo>
                      <a:pt x="275382" y="135712"/>
                      <a:pt x="267598" y="141884"/>
                      <a:pt x="259168" y="147066"/>
                    </a:cubicBezTo>
                    <a:lnTo>
                      <a:pt x="291481" y="166116"/>
                    </a:lnTo>
                    <a:lnTo>
                      <a:pt x="273709" y="176117"/>
                    </a:lnTo>
                    <a:lnTo>
                      <a:pt x="241111" y="157067"/>
                    </a:lnTo>
                    <a:cubicBezTo>
                      <a:pt x="225591" y="164773"/>
                      <a:pt x="209359" y="170926"/>
                      <a:pt x="192642" y="175451"/>
                    </a:cubicBezTo>
                    <a:cubicBezTo>
                      <a:pt x="175155" y="180289"/>
                      <a:pt x="157288" y="183632"/>
                      <a:pt x="139230" y="185452"/>
                    </a:cubicBezTo>
                    <a:lnTo>
                      <a:pt x="122219" y="154877"/>
                    </a:lnTo>
                    <a:cubicBezTo>
                      <a:pt x="126990" y="154753"/>
                      <a:pt x="131751" y="154372"/>
                      <a:pt x="136474" y="153734"/>
                    </a:cubicBezTo>
                    <a:cubicBezTo>
                      <a:pt x="143631" y="152914"/>
                      <a:pt x="150739" y="151705"/>
                      <a:pt x="157763" y="150114"/>
                    </a:cubicBezTo>
                    <a:cubicBezTo>
                      <a:pt x="165556" y="148399"/>
                      <a:pt x="173824" y="146304"/>
                      <a:pt x="182568" y="143732"/>
                    </a:cubicBezTo>
                    <a:cubicBezTo>
                      <a:pt x="191064" y="141179"/>
                      <a:pt x="199351" y="137998"/>
                      <a:pt x="207372" y="134207"/>
                    </a:cubicBezTo>
                    <a:lnTo>
                      <a:pt x="156812" y="104965"/>
                    </a:lnTo>
                    <a:lnTo>
                      <a:pt x="150255" y="107252"/>
                    </a:lnTo>
                    <a:lnTo>
                      <a:pt x="143317" y="109347"/>
                    </a:lnTo>
                    <a:cubicBezTo>
                      <a:pt x="130582" y="113538"/>
                      <a:pt x="118987" y="116872"/>
                      <a:pt x="108343" y="118872"/>
                    </a:cubicBezTo>
                    <a:cubicBezTo>
                      <a:pt x="98573" y="121148"/>
                      <a:pt x="88613" y="122482"/>
                      <a:pt x="78596" y="122872"/>
                    </a:cubicBezTo>
                    <a:cubicBezTo>
                      <a:pt x="69748" y="123187"/>
                      <a:pt x="60900" y="122358"/>
                      <a:pt x="52271" y="120396"/>
                    </a:cubicBezTo>
                    <a:cubicBezTo>
                      <a:pt x="43727" y="118472"/>
                      <a:pt x="35525" y="115253"/>
                      <a:pt x="27941" y="110871"/>
                    </a:cubicBezTo>
                    <a:cubicBezTo>
                      <a:pt x="19606" y="106518"/>
                      <a:pt x="12364" y="100327"/>
                      <a:pt x="6748" y="92773"/>
                    </a:cubicBezTo>
                    <a:cubicBezTo>
                      <a:pt x="2680" y="87039"/>
                      <a:pt x="665" y="80086"/>
                      <a:pt x="1045" y="73057"/>
                    </a:cubicBezTo>
                    <a:cubicBezTo>
                      <a:pt x="1787" y="65789"/>
                      <a:pt x="4704" y="58922"/>
                      <a:pt x="9409" y="53340"/>
                    </a:cubicBezTo>
                    <a:cubicBezTo>
                      <a:pt x="15244" y="45977"/>
                      <a:pt x="22163" y="39557"/>
                      <a:pt x="29937" y="34290"/>
                    </a:cubicBezTo>
                    <a:lnTo>
                      <a:pt x="0" y="16954"/>
                    </a:lnTo>
                    <a:lnTo>
                      <a:pt x="17582" y="6763"/>
                    </a:lnTo>
                    <a:lnTo>
                      <a:pt x="47329" y="23908"/>
                    </a:lnTo>
                    <a:cubicBezTo>
                      <a:pt x="61261" y="17031"/>
                      <a:pt x="75878" y="11668"/>
                      <a:pt x="90951" y="7906"/>
                    </a:cubicBezTo>
                    <a:cubicBezTo>
                      <a:pt x="105283" y="4220"/>
                      <a:pt x="119862" y="1581"/>
                      <a:pt x="134573" y="0"/>
                    </a:cubicBezTo>
                    <a:close/>
                    <a:moveTo>
                      <a:pt x="63200" y="83534"/>
                    </a:moveTo>
                    <a:cubicBezTo>
                      <a:pt x="69881" y="87363"/>
                      <a:pt x="77589" y="89021"/>
                      <a:pt x="85249" y="88297"/>
                    </a:cubicBezTo>
                    <a:cubicBezTo>
                      <a:pt x="95579" y="87135"/>
                      <a:pt x="105739" y="84830"/>
                      <a:pt x="115566" y="81439"/>
                    </a:cubicBezTo>
                    <a:lnTo>
                      <a:pt x="68047" y="53912"/>
                    </a:lnTo>
                    <a:cubicBezTo>
                      <a:pt x="50560" y="65341"/>
                      <a:pt x="48944" y="75152"/>
                      <a:pt x="63200" y="83344"/>
                    </a:cubicBezTo>
                    <a:close/>
                    <a:moveTo>
                      <a:pt x="230087" y="97441"/>
                    </a:moveTo>
                    <a:cubicBezTo>
                      <a:pt x="222826" y="93516"/>
                      <a:pt x="214500" y="92021"/>
                      <a:pt x="206327" y="93154"/>
                    </a:cubicBezTo>
                    <a:cubicBezTo>
                      <a:pt x="195056" y="94659"/>
                      <a:pt x="183927" y="97117"/>
                      <a:pt x="173064" y="100489"/>
                    </a:cubicBezTo>
                    <a:lnTo>
                      <a:pt x="220583" y="127826"/>
                    </a:lnTo>
                    <a:cubicBezTo>
                      <a:pt x="240541" y="115538"/>
                      <a:pt x="243772" y="105346"/>
                      <a:pt x="230087" y="97441"/>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0" name="Google Shape;1500;p22"/>
              <p:cNvSpPr/>
              <p:nvPr/>
            </p:nvSpPr>
            <p:spPr>
              <a:xfrm>
                <a:off x="7213360" y="4321778"/>
                <a:ext cx="19007" cy="25526"/>
              </a:xfrm>
              <a:custGeom>
                <a:avLst/>
                <a:gdLst/>
                <a:ahLst/>
                <a:cxnLst/>
                <a:rect l="l" t="t" r="r" b="b"/>
                <a:pathLst>
                  <a:path w="19007" h="25526" extrusionOk="0">
                    <a:moveTo>
                      <a:pt x="0" y="17145"/>
                    </a:moveTo>
                    <a:cubicBezTo>
                      <a:pt x="475" y="15907"/>
                      <a:pt x="0" y="0"/>
                      <a:pt x="0" y="0"/>
                    </a:cubicBezTo>
                    <a:lnTo>
                      <a:pt x="19008" y="12478"/>
                    </a:lnTo>
                    <a:lnTo>
                      <a:pt x="10549" y="25527"/>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1" name="Google Shape;1501;p22"/>
              <p:cNvSpPr/>
              <p:nvPr/>
            </p:nvSpPr>
            <p:spPr>
              <a:xfrm>
                <a:off x="7340425" y="4332636"/>
                <a:ext cx="42101" cy="19716"/>
              </a:xfrm>
              <a:custGeom>
                <a:avLst/>
                <a:gdLst/>
                <a:ahLst/>
                <a:cxnLst/>
                <a:rect l="l" t="t" r="r" b="b"/>
                <a:pathLst>
                  <a:path w="42101" h="19716" extrusionOk="0">
                    <a:moveTo>
                      <a:pt x="42102" y="17145"/>
                    </a:moveTo>
                    <a:lnTo>
                      <a:pt x="42102" y="0"/>
                    </a:lnTo>
                    <a:lnTo>
                      <a:pt x="0" y="3238"/>
                    </a:lnTo>
                    <a:lnTo>
                      <a:pt x="24235" y="19717"/>
                    </a:lnTo>
                    <a:lnTo>
                      <a:pt x="42102"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2" name="Google Shape;1502;p22"/>
              <p:cNvSpPr/>
              <p:nvPr/>
            </p:nvSpPr>
            <p:spPr>
              <a:xfrm>
                <a:off x="7354586" y="4269390"/>
                <a:ext cx="31457" cy="17335"/>
              </a:xfrm>
              <a:custGeom>
                <a:avLst/>
                <a:gdLst/>
                <a:ahLst/>
                <a:cxnLst/>
                <a:rect l="l" t="t" r="r" b="b"/>
                <a:pathLst>
                  <a:path w="31457" h="17335" extrusionOk="0">
                    <a:moveTo>
                      <a:pt x="31458" y="17335"/>
                    </a:moveTo>
                    <a:lnTo>
                      <a:pt x="31458" y="0"/>
                    </a:lnTo>
                    <a:lnTo>
                      <a:pt x="0" y="11430"/>
                    </a:lnTo>
                    <a:lnTo>
                      <a:pt x="31458" y="1733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3" name="Google Shape;1503;p22"/>
              <p:cNvSpPr/>
              <p:nvPr/>
            </p:nvSpPr>
            <p:spPr>
              <a:xfrm>
                <a:off x="7255747" y="4276153"/>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527"/>
                      <a:pt x="16536" y="20764"/>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4" name="Google Shape;1504;p22"/>
              <p:cNvSpPr/>
              <p:nvPr/>
            </p:nvSpPr>
            <p:spPr>
              <a:xfrm>
                <a:off x="7159188" y="4220622"/>
                <a:ext cx="58923" cy="38957"/>
              </a:xfrm>
              <a:custGeom>
                <a:avLst/>
                <a:gdLst/>
                <a:ahLst/>
                <a:cxnLst/>
                <a:rect l="l" t="t" r="r" b="b"/>
                <a:pathLst>
                  <a:path w="58923" h="38957" extrusionOk="0">
                    <a:moveTo>
                      <a:pt x="0" y="11144"/>
                    </a:moveTo>
                    <a:lnTo>
                      <a:pt x="48944" y="38958"/>
                    </a:lnTo>
                    <a:lnTo>
                      <a:pt x="58924" y="31623"/>
                    </a:lnTo>
                    <a:cubicBezTo>
                      <a:pt x="58924" y="31623"/>
                      <a:pt x="52841" y="24575"/>
                      <a:pt x="52366" y="23908"/>
                    </a:cubicBezTo>
                    <a:cubicBezTo>
                      <a:pt x="47966" y="18879"/>
                      <a:pt x="42805" y="14574"/>
                      <a:pt x="37065" y="11144"/>
                    </a:cubicBezTo>
                    <a:cubicBezTo>
                      <a:pt x="33454" y="10478"/>
                      <a:pt x="10169" y="0"/>
                      <a:pt x="10169" y="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5" name="Google Shape;1505;p22"/>
              <p:cNvSpPr/>
              <p:nvPr/>
            </p:nvSpPr>
            <p:spPr>
              <a:xfrm>
                <a:off x="7213360" y="4189475"/>
                <a:ext cx="27275" cy="24574"/>
              </a:xfrm>
              <a:custGeom>
                <a:avLst/>
                <a:gdLst/>
                <a:ahLst/>
                <a:cxnLst/>
                <a:rect l="l" t="t" r="r" b="b"/>
                <a:pathLst>
                  <a:path w="27275" h="24574" extrusionOk="0">
                    <a:moveTo>
                      <a:pt x="27276" y="24575"/>
                    </a:moveTo>
                    <a:lnTo>
                      <a:pt x="27276" y="7334"/>
                    </a:lnTo>
                    <a:lnTo>
                      <a:pt x="4752" y="0"/>
                    </a:lnTo>
                    <a:lnTo>
                      <a:pt x="0" y="13526"/>
                    </a:lnTo>
                    <a:lnTo>
                      <a:pt x="1140" y="19621"/>
                    </a:lnTo>
                    <a:lnTo>
                      <a:pt x="27276" y="2457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6" name="Google Shape;1506;p22"/>
              <p:cNvSpPr/>
              <p:nvPr/>
            </p:nvSpPr>
            <p:spPr>
              <a:xfrm>
                <a:off x="7091141" y="4184427"/>
                <a:ext cx="26040" cy="19431"/>
              </a:xfrm>
              <a:custGeom>
                <a:avLst/>
                <a:gdLst/>
                <a:ahLst/>
                <a:cxnLst/>
                <a:rect l="l" t="t" r="r" b="b"/>
                <a:pathLst>
                  <a:path w="26040" h="19431" extrusionOk="0">
                    <a:moveTo>
                      <a:pt x="0" y="17145"/>
                    </a:moveTo>
                    <a:lnTo>
                      <a:pt x="0" y="0"/>
                    </a:lnTo>
                    <a:lnTo>
                      <a:pt x="26041" y="2762"/>
                    </a:lnTo>
                    <a:lnTo>
                      <a:pt x="17677" y="19431"/>
                    </a:lnTo>
                    <a:lnTo>
                      <a:pt x="0"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7" name="Google Shape;1507;p22"/>
              <p:cNvSpPr/>
              <p:nvPr/>
            </p:nvSpPr>
            <p:spPr>
              <a:xfrm>
                <a:off x="7092091" y="4242053"/>
                <a:ext cx="29936" cy="30194"/>
              </a:xfrm>
              <a:custGeom>
                <a:avLst/>
                <a:gdLst/>
                <a:ahLst/>
                <a:cxnLst/>
                <a:rect l="l" t="t" r="r" b="b"/>
                <a:pathLst>
                  <a:path w="29936" h="30194" extrusionOk="0">
                    <a:moveTo>
                      <a:pt x="0" y="17812"/>
                    </a:moveTo>
                    <a:lnTo>
                      <a:pt x="0" y="0"/>
                    </a:lnTo>
                    <a:lnTo>
                      <a:pt x="29937" y="0"/>
                    </a:lnTo>
                    <a:lnTo>
                      <a:pt x="22619" y="15907"/>
                    </a:lnTo>
                    <a:lnTo>
                      <a:pt x="9694" y="30194"/>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8" name="Google Shape;1508;p22"/>
              <p:cNvSpPr/>
              <p:nvPr/>
            </p:nvSpPr>
            <p:spPr>
              <a:xfrm>
                <a:off x="7091046" y="4166616"/>
                <a:ext cx="294970" cy="185547"/>
              </a:xfrm>
              <a:custGeom>
                <a:avLst/>
                <a:gdLst/>
                <a:ahLst/>
                <a:cxnLst/>
                <a:rect l="l" t="t" r="r" b="b"/>
                <a:pathLst>
                  <a:path w="294970" h="185547" extrusionOk="0">
                    <a:moveTo>
                      <a:pt x="149590" y="30194"/>
                    </a:moveTo>
                    <a:cubicBezTo>
                      <a:pt x="145702" y="30185"/>
                      <a:pt x="141825" y="30499"/>
                      <a:pt x="137995" y="31147"/>
                    </a:cubicBezTo>
                    <a:cubicBezTo>
                      <a:pt x="132768" y="31909"/>
                      <a:pt x="126970" y="32956"/>
                      <a:pt x="120508" y="34290"/>
                    </a:cubicBezTo>
                    <a:cubicBezTo>
                      <a:pt x="114045" y="35623"/>
                      <a:pt x="107393" y="37338"/>
                      <a:pt x="100360" y="39433"/>
                    </a:cubicBezTo>
                    <a:cubicBezTo>
                      <a:pt x="93593" y="41481"/>
                      <a:pt x="86988" y="44034"/>
                      <a:pt x="80592" y="47054"/>
                    </a:cubicBezTo>
                    <a:lnTo>
                      <a:pt x="131342" y="76486"/>
                    </a:lnTo>
                    <a:lnTo>
                      <a:pt x="140846" y="73247"/>
                    </a:lnTo>
                    <a:cubicBezTo>
                      <a:pt x="153771" y="68866"/>
                      <a:pt x="165936" y="65246"/>
                      <a:pt x="177436" y="62294"/>
                    </a:cubicBezTo>
                    <a:cubicBezTo>
                      <a:pt x="188194" y="59379"/>
                      <a:pt x="199209" y="57531"/>
                      <a:pt x="210319" y="56769"/>
                    </a:cubicBezTo>
                    <a:cubicBezTo>
                      <a:pt x="220469" y="56159"/>
                      <a:pt x="230666" y="56864"/>
                      <a:pt x="240636" y="58864"/>
                    </a:cubicBezTo>
                    <a:cubicBezTo>
                      <a:pt x="250681" y="61084"/>
                      <a:pt x="260309" y="64913"/>
                      <a:pt x="269147" y="70199"/>
                    </a:cubicBezTo>
                    <a:cubicBezTo>
                      <a:pt x="277948" y="74562"/>
                      <a:pt x="285475" y="81124"/>
                      <a:pt x="291006" y="89249"/>
                    </a:cubicBezTo>
                    <a:cubicBezTo>
                      <a:pt x="294722" y="95174"/>
                      <a:pt x="295891" y="102356"/>
                      <a:pt x="294237" y="109156"/>
                    </a:cubicBezTo>
                    <a:cubicBezTo>
                      <a:pt x="292080" y="116634"/>
                      <a:pt x="287984" y="123406"/>
                      <a:pt x="282357" y="128778"/>
                    </a:cubicBezTo>
                    <a:cubicBezTo>
                      <a:pt x="275382" y="135807"/>
                      <a:pt x="267598" y="141980"/>
                      <a:pt x="259168" y="147161"/>
                    </a:cubicBezTo>
                    <a:lnTo>
                      <a:pt x="291481" y="166211"/>
                    </a:lnTo>
                    <a:lnTo>
                      <a:pt x="273709" y="176213"/>
                    </a:lnTo>
                    <a:lnTo>
                      <a:pt x="241111" y="157163"/>
                    </a:lnTo>
                    <a:cubicBezTo>
                      <a:pt x="225572" y="164820"/>
                      <a:pt x="209349" y="170983"/>
                      <a:pt x="192642" y="175546"/>
                    </a:cubicBezTo>
                    <a:cubicBezTo>
                      <a:pt x="175155" y="180384"/>
                      <a:pt x="157288" y="183728"/>
                      <a:pt x="139230" y="185547"/>
                    </a:cubicBezTo>
                    <a:lnTo>
                      <a:pt x="122219" y="154972"/>
                    </a:lnTo>
                    <a:cubicBezTo>
                      <a:pt x="126990" y="154848"/>
                      <a:pt x="131751" y="154467"/>
                      <a:pt x="136474" y="153829"/>
                    </a:cubicBezTo>
                    <a:cubicBezTo>
                      <a:pt x="142842" y="153067"/>
                      <a:pt x="149875" y="151924"/>
                      <a:pt x="157763" y="150209"/>
                    </a:cubicBezTo>
                    <a:cubicBezTo>
                      <a:pt x="165651" y="148495"/>
                      <a:pt x="173824" y="146399"/>
                      <a:pt x="182568" y="143828"/>
                    </a:cubicBezTo>
                    <a:cubicBezTo>
                      <a:pt x="191064" y="141275"/>
                      <a:pt x="199351" y="138093"/>
                      <a:pt x="207372" y="134303"/>
                    </a:cubicBezTo>
                    <a:lnTo>
                      <a:pt x="156812" y="105061"/>
                    </a:lnTo>
                    <a:lnTo>
                      <a:pt x="150255" y="107347"/>
                    </a:lnTo>
                    <a:lnTo>
                      <a:pt x="143317" y="109442"/>
                    </a:lnTo>
                    <a:cubicBezTo>
                      <a:pt x="130582" y="113633"/>
                      <a:pt x="118987" y="116967"/>
                      <a:pt x="108343" y="118967"/>
                    </a:cubicBezTo>
                    <a:cubicBezTo>
                      <a:pt x="98573" y="121244"/>
                      <a:pt x="88613" y="122577"/>
                      <a:pt x="78596" y="122968"/>
                    </a:cubicBezTo>
                    <a:cubicBezTo>
                      <a:pt x="69748" y="123234"/>
                      <a:pt x="60910" y="122406"/>
                      <a:pt x="52271" y="120491"/>
                    </a:cubicBezTo>
                    <a:cubicBezTo>
                      <a:pt x="43746" y="118520"/>
                      <a:pt x="35544" y="115310"/>
                      <a:pt x="27941" y="110966"/>
                    </a:cubicBezTo>
                    <a:cubicBezTo>
                      <a:pt x="19578" y="106613"/>
                      <a:pt x="12326" y="100384"/>
                      <a:pt x="6748" y="92773"/>
                    </a:cubicBezTo>
                    <a:cubicBezTo>
                      <a:pt x="2689" y="87068"/>
                      <a:pt x="675" y="80153"/>
                      <a:pt x="1045" y="73152"/>
                    </a:cubicBezTo>
                    <a:cubicBezTo>
                      <a:pt x="1787" y="65856"/>
                      <a:pt x="4704" y="58950"/>
                      <a:pt x="9409" y="53340"/>
                    </a:cubicBezTo>
                    <a:cubicBezTo>
                      <a:pt x="15244" y="45977"/>
                      <a:pt x="22163" y="39557"/>
                      <a:pt x="29937" y="34290"/>
                    </a:cubicBezTo>
                    <a:lnTo>
                      <a:pt x="0" y="16954"/>
                    </a:lnTo>
                    <a:lnTo>
                      <a:pt x="17582" y="6763"/>
                    </a:lnTo>
                    <a:lnTo>
                      <a:pt x="47329" y="23908"/>
                    </a:lnTo>
                    <a:cubicBezTo>
                      <a:pt x="61242" y="16993"/>
                      <a:pt x="75869" y="11621"/>
                      <a:pt x="90951" y="7906"/>
                    </a:cubicBezTo>
                    <a:cubicBezTo>
                      <a:pt x="105283" y="4220"/>
                      <a:pt x="119862" y="1581"/>
                      <a:pt x="134573" y="0"/>
                    </a:cubicBezTo>
                    <a:close/>
                    <a:moveTo>
                      <a:pt x="63200" y="83629"/>
                    </a:moveTo>
                    <a:cubicBezTo>
                      <a:pt x="69881" y="87468"/>
                      <a:pt x="77589" y="89106"/>
                      <a:pt x="85249" y="88297"/>
                    </a:cubicBezTo>
                    <a:cubicBezTo>
                      <a:pt x="95570" y="87173"/>
                      <a:pt x="105739" y="84906"/>
                      <a:pt x="115566" y="81534"/>
                    </a:cubicBezTo>
                    <a:lnTo>
                      <a:pt x="68047" y="54007"/>
                    </a:lnTo>
                    <a:cubicBezTo>
                      <a:pt x="50560" y="65437"/>
                      <a:pt x="48944" y="75314"/>
                      <a:pt x="63200" y="83629"/>
                    </a:cubicBezTo>
                    <a:close/>
                    <a:moveTo>
                      <a:pt x="230087" y="97536"/>
                    </a:moveTo>
                    <a:cubicBezTo>
                      <a:pt x="222845" y="93554"/>
                      <a:pt x="214500" y="92050"/>
                      <a:pt x="206327" y="93250"/>
                    </a:cubicBezTo>
                    <a:cubicBezTo>
                      <a:pt x="195046" y="94707"/>
                      <a:pt x="183917" y="97164"/>
                      <a:pt x="173064" y="100584"/>
                    </a:cubicBezTo>
                    <a:lnTo>
                      <a:pt x="220583" y="127921"/>
                    </a:lnTo>
                    <a:cubicBezTo>
                      <a:pt x="240541" y="115633"/>
                      <a:pt x="243772" y="105442"/>
                      <a:pt x="230087" y="97536"/>
                    </a:cubicBezTo>
                    <a:close/>
                  </a:path>
                </a:pathLst>
              </a:custGeom>
              <a:solidFill>
                <a:srgbClr val="F9CA06"/>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09" name="Google Shape;1509;p22"/>
            <p:cNvGrpSpPr/>
            <p:nvPr/>
          </p:nvGrpSpPr>
          <p:grpSpPr>
            <a:xfrm>
              <a:off x="4984142" y="3105498"/>
              <a:ext cx="883852" cy="621125"/>
              <a:chOff x="6793767" y="3847623"/>
              <a:chExt cx="883852" cy="621125"/>
            </a:xfrm>
          </p:grpSpPr>
          <p:sp>
            <p:nvSpPr>
              <p:cNvPr id="1510" name="Google Shape;1510;p22"/>
              <p:cNvSpPr/>
              <p:nvPr/>
            </p:nvSpPr>
            <p:spPr>
              <a:xfrm>
                <a:off x="6793767" y="395725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1" name="Google Shape;1511;p22"/>
              <p:cNvSpPr/>
              <p:nvPr/>
            </p:nvSpPr>
            <p:spPr>
              <a:xfrm>
                <a:off x="6793958" y="4100322"/>
                <a:ext cx="87339" cy="116585"/>
              </a:xfrm>
              <a:custGeom>
                <a:avLst/>
                <a:gdLst/>
                <a:ahLst/>
                <a:cxnLst/>
                <a:rect l="l" t="t" r="r" b="b"/>
                <a:pathLst>
                  <a:path w="87339" h="116585" extrusionOk="0">
                    <a:moveTo>
                      <a:pt x="0" y="116586"/>
                    </a:moveTo>
                    <a:lnTo>
                      <a:pt x="0" y="0"/>
                    </a:lnTo>
                    <a:lnTo>
                      <a:pt x="87340" y="78010"/>
                    </a:lnTo>
                    <a:lnTo>
                      <a:pt x="0" y="116586"/>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2" name="Google Shape;1512;p22"/>
              <p:cNvSpPr/>
              <p:nvPr/>
            </p:nvSpPr>
            <p:spPr>
              <a:xfrm>
                <a:off x="7611093" y="4103369"/>
                <a:ext cx="66526" cy="157162"/>
              </a:xfrm>
              <a:custGeom>
                <a:avLst/>
                <a:gdLst/>
                <a:ahLst/>
                <a:cxnLst/>
                <a:rect l="l" t="t" r="r" b="b"/>
                <a:pathLst>
                  <a:path w="66526" h="157162" extrusionOk="0">
                    <a:moveTo>
                      <a:pt x="66527" y="0"/>
                    </a:moveTo>
                    <a:lnTo>
                      <a:pt x="66527" y="109633"/>
                    </a:lnTo>
                    <a:lnTo>
                      <a:pt x="21859" y="157163"/>
                    </a:lnTo>
                    <a:lnTo>
                      <a:pt x="0" y="31623"/>
                    </a:lnTo>
                    <a:lnTo>
                      <a:pt x="66527" y="0"/>
                    </a:lnTo>
                    <a:close/>
                  </a:path>
                </a:pathLst>
              </a:custGeom>
              <a:solidFill>
                <a:srgbClr val="DD990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3" name="Google Shape;1513;p22"/>
              <p:cNvSpPr/>
              <p:nvPr/>
            </p:nvSpPr>
            <p:spPr>
              <a:xfrm>
                <a:off x="6793767" y="3847623"/>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4" name="Google Shape;1514;p22"/>
              <p:cNvSpPr/>
              <p:nvPr/>
            </p:nvSpPr>
            <p:spPr>
              <a:xfrm>
                <a:off x="6919483" y="3917323"/>
                <a:ext cx="632596" cy="366021"/>
              </a:xfrm>
              <a:custGeom>
                <a:avLst/>
                <a:gdLst/>
                <a:ahLst/>
                <a:cxnLst/>
                <a:rect l="l" t="t" r="r" b="b"/>
                <a:pathLst>
                  <a:path w="632596" h="366021" extrusionOk="0">
                    <a:moveTo>
                      <a:pt x="632021" y="194048"/>
                    </a:moveTo>
                    <a:cubicBezTo>
                      <a:pt x="627555" y="237101"/>
                      <a:pt x="596952" y="279773"/>
                      <a:pt x="540025" y="312444"/>
                    </a:cubicBezTo>
                    <a:cubicBezTo>
                      <a:pt x="416476" y="383881"/>
                      <a:pt x="216136" y="383881"/>
                      <a:pt x="92587" y="312444"/>
                    </a:cubicBezTo>
                    <a:cubicBezTo>
                      <a:pt x="35564" y="279487"/>
                      <a:pt x="4962" y="237101"/>
                      <a:pt x="590" y="194048"/>
                    </a:cubicBezTo>
                    <a:cubicBezTo>
                      <a:pt x="-4732" y="143565"/>
                      <a:pt x="25965" y="92130"/>
                      <a:pt x="92587" y="53649"/>
                    </a:cubicBezTo>
                    <a:cubicBezTo>
                      <a:pt x="216136" y="-17883"/>
                      <a:pt x="416380" y="-17883"/>
                      <a:pt x="540025" y="53649"/>
                    </a:cubicBezTo>
                    <a:cubicBezTo>
                      <a:pt x="606836" y="92130"/>
                      <a:pt x="637249" y="143565"/>
                      <a:pt x="632021" y="194048"/>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5" name="Google Shape;1515;p22"/>
              <p:cNvSpPr/>
              <p:nvPr/>
            </p:nvSpPr>
            <p:spPr>
              <a:xfrm>
                <a:off x="6920073" y="3939230"/>
                <a:ext cx="631431" cy="344114"/>
              </a:xfrm>
              <a:custGeom>
                <a:avLst/>
                <a:gdLst/>
                <a:ahLst/>
                <a:cxnLst/>
                <a:rect l="l" t="t" r="r" b="b"/>
                <a:pathLst>
                  <a:path w="631431" h="344114" extrusionOk="0">
                    <a:moveTo>
                      <a:pt x="631432" y="172141"/>
                    </a:moveTo>
                    <a:cubicBezTo>
                      <a:pt x="626965" y="215194"/>
                      <a:pt x="596363" y="257866"/>
                      <a:pt x="539435" y="290536"/>
                    </a:cubicBezTo>
                    <a:cubicBezTo>
                      <a:pt x="415886" y="361974"/>
                      <a:pt x="215546" y="361974"/>
                      <a:pt x="91997" y="290536"/>
                    </a:cubicBezTo>
                    <a:cubicBezTo>
                      <a:pt x="34974" y="257580"/>
                      <a:pt x="4372" y="215194"/>
                      <a:pt x="0" y="172141"/>
                    </a:cubicBezTo>
                    <a:cubicBezTo>
                      <a:pt x="4372" y="128992"/>
                      <a:pt x="34974" y="86416"/>
                      <a:pt x="91997" y="53650"/>
                    </a:cubicBezTo>
                    <a:cubicBezTo>
                      <a:pt x="215546" y="-17883"/>
                      <a:pt x="415791" y="-17883"/>
                      <a:pt x="539435" y="53650"/>
                    </a:cubicBezTo>
                    <a:cubicBezTo>
                      <a:pt x="596743" y="86606"/>
                      <a:pt x="626965" y="128992"/>
                      <a:pt x="631432" y="172141"/>
                    </a:cubicBezTo>
                    <a:close/>
                  </a:path>
                </a:pathLst>
              </a:custGeom>
              <a:solidFill>
                <a:srgbClr val="E8A30A"/>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6" name="Google Shape;1516;p22"/>
              <p:cNvSpPr/>
              <p:nvPr/>
            </p:nvSpPr>
            <p:spPr>
              <a:xfrm>
                <a:off x="7081637" y="4021645"/>
                <a:ext cx="294557" cy="185070"/>
              </a:xfrm>
              <a:custGeom>
                <a:avLst/>
                <a:gdLst/>
                <a:ahLst/>
                <a:cxnLst/>
                <a:rect l="l" t="t" r="r" b="b"/>
                <a:pathLst>
                  <a:path w="294557" h="185070" extrusionOk="0">
                    <a:moveTo>
                      <a:pt x="149495" y="29813"/>
                    </a:moveTo>
                    <a:cubicBezTo>
                      <a:pt x="145608" y="29756"/>
                      <a:pt x="141730" y="30042"/>
                      <a:pt x="137900" y="30671"/>
                    </a:cubicBezTo>
                    <a:cubicBezTo>
                      <a:pt x="132673" y="31432"/>
                      <a:pt x="126876" y="32480"/>
                      <a:pt x="120413" y="33814"/>
                    </a:cubicBezTo>
                    <a:cubicBezTo>
                      <a:pt x="113951" y="35147"/>
                      <a:pt x="107203" y="36957"/>
                      <a:pt x="100265" y="39053"/>
                    </a:cubicBezTo>
                    <a:cubicBezTo>
                      <a:pt x="93470" y="41072"/>
                      <a:pt x="86827" y="43586"/>
                      <a:pt x="80402" y="46577"/>
                    </a:cubicBezTo>
                    <a:lnTo>
                      <a:pt x="131057" y="76010"/>
                    </a:lnTo>
                    <a:lnTo>
                      <a:pt x="140561" y="72771"/>
                    </a:lnTo>
                    <a:cubicBezTo>
                      <a:pt x="153486" y="68485"/>
                      <a:pt x="165651" y="64865"/>
                      <a:pt x="177151" y="61817"/>
                    </a:cubicBezTo>
                    <a:cubicBezTo>
                      <a:pt x="187909" y="58931"/>
                      <a:pt x="198924" y="57112"/>
                      <a:pt x="210034" y="56388"/>
                    </a:cubicBezTo>
                    <a:cubicBezTo>
                      <a:pt x="220155" y="55702"/>
                      <a:pt x="230315" y="56369"/>
                      <a:pt x="240256" y="58388"/>
                    </a:cubicBezTo>
                    <a:cubicBezTo>
                      <a:pt x="250292" y="60646"/>
                      <a:pt x="259919" y="64465"/>
                      <a:pt x="268767" y="69723"/>
                    </a:cubicBezTo>
                    <a:cubicBezTo>
                      <a:pt x="277549" y="74114"/>
                      <a:pt x="285066" y="80667"/>
                      <a:pt x="290626" y="88773"/>
                    </a:cubicBezTo>
                    <a:cubicBezTo>
                      <a:pt x="294294" y="94717"/>
                      <a:pt x="295454" y="101879"/>
                      <a:pt x="293857" y="108680"/>
                    </a:cubicBezTo>
                    <a:cubicBezTo>
                      <a:pt x="291709" y="116157"/>
                      <a:pt x="287604" y="122939"/>
                      <a:pt x="281977" y="128302"/>
                    </a:cubicBezTo>
                    <a:cubicBezTo>
                      <a:pt x="274973" y="135331"/>
                      <a:pt x="267152" y="141503"/>
                      <a:pt x="258693" y="146685"/>
                    </a:cubicBezTo>
                    <a:lnTo>
                      <a:pt x="291006" y="165735"/>
                    </a:lnTo>
                    <a:lnTo>
                      <a:pt x="273614" y="175736"/>
                    </a:lnTo>
                    <a:lnTo>
                      <a:pt x="241016" y="156686"/>
                    </a:lnTo>
                    <a:cubicBezTo>
                      <a:pt x="225506" y="164402"/>
                      <a:pt x="209264" y="170555"/>
                      <a:pt x="192547" y="175070"/>
                    </a:cubicBezTo>
                    <a:cubicBezTo>
                      <a:pt x="175022" y="179918"/>
                      <a:pt x="157126" y="183261"/>
                      <a:pt x="139040" y="185071"/>
                    </a:cubicBezTo>
                    <a:lnTo>
                      <a:pt x="122029" y="154496"/>
                    </a:lnTo>
                    <a:cubicBezTo>
                      <a:pt x="125165" y="154496"/>
                      <a:pt x="129917" y="154496"/>
                      <a:pt x="136284" y="153448"/>
                    </a:cubicBezTo>
                    <a:cubicBezTo>
                      <a:pt x="142652" y="152400"/>
                      <a:pt x="149780" y="151447"/>
                      <a:pt x="157573" y="149733"/>
                    </a:cubicBezTo>
                    <a:cubicBezTo>
                      <a:pt x="165366" y="148019"/>
                      <a:pt x="173729" y="145923"/>
                      <a:pt x="182378" y="143351"/>
                    </a:cubicBezTo>
                    <a:cubicBezTo>
                      <a:pt x="190912" y="140827"/>
                      <a:pt x="199238" y="137646"/>
                      <a:pt x="207278" y="133826"/>
                    </a:cubicBezTo>
                    <a:lnTo>
                      <a:pt x="156718" y="104585"/>
                    </a:lnTo>
                    <a:lnTo>
                      <a:pt x="150065" y="106871"/>
                    </a:lnTo>
                    <a:lnTo>
                      <a:pt x="143222" y="109061"/>
                    </a:lnTo>
                    <a:cubicBezTo>
                      <a:pt x="130487" y="113252"/>
                      <a:pt x="118797" y="116491"/>
                      <a:pt x="108248" y="118586"/>
                    </a:cubicBezTo>
                    <a:cubicBezTo>
                      <a:pt x="98450" y="120863"/>
                      <a:pt x="88461" y="122206"/>
                      <a:pt x="78406" y="122587"/>
                    </a:cubicBezTo>
                    <a:cubicBezTo>
                      <a:pt x="69596" y="122901"/>
                      <a:pt x="60777" y="122072"/>
                      <a:pt x="52176" y="120110"/>
                    </a:cubicBezTo>
                    <a:cubicBezTo>
                      <a:pt x="43622" y="118129"/>
                      <a:pt x="35392" y="114919"/>
                      <a:pt x="27751" y="110585"/>
                    </a:cubicBezTo>
                    <a:cubicBezTo>
                      <a:pt x="19454" y="106175"/>
                      <a:pt x="12250" y="99955"/>
                      <a:pt x="6653" y="92393"/>
                    </a:cubicBezTo>
                    <a:cubicBezTo>
                      <a:pt x="2528" y="86716"/>
                      <a:pt x="485" y="79781"/>
                      <a:pt x="855" y="72771"/>
                    </a:cubicBezTo>
                    <a:cubicBezTo>
                      <a:pt x="1682" y="65503"/>
                      <a:pt x="4590" y="58617"/>
                      <a:pt x="9219" y="52959"/>
                    </a:cubicBezTo>
                    <a:cubicBezTo>
                      <a:pt x="15064" y="45577"/>
                      <a:pt x="22020" y="39148"/>
                      <a:pt x="29842" y="33909"/>
                    </a:cubicBezTo>
                    <a:lnTo>
                      <a:pt x="0" y="16954"/>
                    </a:lnTo>
                    <a:lnTo>
                      <a:pt x="17582" y="6763"/>
                    </a:lnTo>
                    <a:lnTo>
                      <a:pt x="47234" y="24003"/>
                    </a:lnTo>
                    <a:cubicBezTo>
                      <a:pt x="61148" y="17050"/>
                      <a:pt x="75774" y="11659"/>
                      <a:pt x="90856" y="7906"/>
                    </a:cubicBezTo>
                    <a:cubicBezTo>
                      <a:pt x="105188" y="4239"/>
                      <a:pt x="119767" y="1591"/>
                      <a:pt x="134479" y="0"/>
                    </a:cubicBezTo>
                    <a:close/>
                    <a:moveTo>
                      <a:pt x="63105" y="83153"/>
                    </a:moveTo>
                    <a:cubicBezTo>
                      <a:pt x="69786" y="86992"/>
                      <a:pt x="77494" y="88659"/>
                      <a:pt x="85154" y="87916"/>
                    </a:cubicBezTo>
                    <a:cubicBezTo>
                      <a:pt x="95437" y="86735"/>
                      <a:pt x="105568" y="84468"/>
                      <a:pt x="115376" y="81153"/>
                    </a:cubicBezTo>
                    <a:lnTo>
                      <a:pt x="67857" y="53530"/>
                    </a:lnTo>
                    <a:cubicBezTo>
                      <a:pt x="50370" y="65056"/>
                      <a:pt x="48850" y="74866"/>
                      <a:pt x="63105" y="83629"/>
                    </a:cubicBezTo>
                    <a:close/>
                    <a:moveTo>
                      <a:pt x="229992" y="97060"/>
                    </a:moveTo>
                    <a:cubicBezTo>
                      <a:pt x="222712" y="93097"/>
                      <a:pt x="214329" y="91621"/>
                      <a:pt x="206137" y="92869"/>
                    </a:cubicBezTo>
                    <a:cubicBezTo>
                      <a:pt x="194885" y="94288"/>
                      <a:pt x="183784" y="96717"/>
                      <a:pt x="172969" y="100108"/>
                    </a:cubicBezTo>
                    <a:lnTo>
                      <a:pt x="220488" y="127540"/>
                    </a:lnTo>
                    <a:cubicBezTo>
                      <a:pt x="240446" y="115157"/>
                      <a:pt x="243677" y="105061"/>
                      <a:pt x="229992" y="9706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7" name="Google Shape;1517;p22"/>
              <p:cNvSpPr/>
              <p:nvPr/>
            </p:nvSpPr>
            <p:spPr>
              <a:xfrm>
                <a:off x="7203761" y="4159186"/>
                <a:ext cx="19007" cy="25526"/>
              </a:xfrm>
              <a:custGeom>
                <a:avLst/>
                <a:gdLst/>
                <a:ahLst/>
                <a:cxnLst/>
                <a:rect l="l" t="t" r="r" b="b"/>
                <a:pathLst>
                  <a:path w="19007" h="25526" extrusionOk="0">
                    <a:moveTo>
                      <a:pt x="0" y="17145"/>
                    </a:moveTo>
                    <a:cubicBezTo>
                      <a:pt x="475" y="15907"/>
                      <a:pt x="0" y="0"/>
                      <a:pt x="0" y="0"/>
                    </a:cubicBezTo>
                    <a:lnTo>
                      <a:pt x="19008" y="12478"/>
                    </a:lnTo>
                    <a:lnTo>
                      <a:pt x="10644" y="25527"/>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8" name="Google Shape;1518;p22"/>
              <p:cNvSpPr/>
              <p:nvPr/>
            </p:nvSpPr>
            <p:spPr>
              <a:xfrm>
                <a:off x="7330922" y="4170044"/>
                <a:ext cx="42006" cy="19716"/>
              </a:xfrm>
              <a:custGeom>
                <a:avLst/>
                <a:gdLst/>
                <a:ahLst/>
                <a:cxnLst/>
                <a:rect l="l" t="t" r="r" b="b"/>
                <a:pathLst>
                  <a:path w="42006" h="19716" extrusionOk="0">
                    <a:moveTo>
                      <a:pt x="42007" y="17145"/>
                    </a:moveTo>
                    <a:lnTo>
                      <a:pt x="42007" y="0"/>
                    </a:lnTo>
                    <a:lnTo>
                      <a:pt x="0" y="3239"/>
                    </a:lnTo>
                    <a:lnTo>
                      <a:pt x="24140" y="19717"/>
                    </a:lnTo>
                    <a:lnTo>
                      <a:pt x="42007"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9" name="Google Shape;1519;p22"/>
              <p:cNvSpPr/>
              <p:nvPr/>
            </p:nvSpPr>
            <p:spPr>
              <a:xfrm>
                <a:off x="7345082" y="4106799"/>
                <a:ext cx="31457" cy="17430"/>
              </a:xfrm>
              <a:custGeom>
                <a:avLst/>
                <a:gdLst/>
                <a:ahLst/>
                <a:cxnLst/>
                <a:rect l="l" t="t" r="r" b="b"/>
                <a:pathLst>
                  <a:path w="31457" h="17430" extrusionOk="0">
                    <a:moveTo>
                      <a:pt x="31458" y="17431"/>
                    </a:moveTo>
                    <a:lnTo>
                      <a:pt x="31458" y="0"/>
                    </a:lnTo>
                    <a:lnTo>
                      <a:pt x="0" y="11430"/>
                    </a:lnTo>
                    <a:lnTo>
                      <a:pt x="31458" y="17431"/>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0" name="Google Shape;1520;p22"/>
              <p:cNvSpPr/>
              <p:nvPr/>
            </p:nvSpPr>
            <p:spPr>
              <a:xfrm>
                <a:off x="7246148" y="4113180"/>
                <a:ext cx="47424" cy="33147"/>
              </a:xfrm>
              <a:custGeom>
                <a:avLst/>
                <a:gdLst/>
                <a:ahLst/>
                <a:cxnLst/>
                <a:rect l="l" t="t" r="r" b="b"/>
                <a:pathLst>
                  <a:path w="47424" h="33147" extrusionOk="0">
                    <a:moveTo>
                      <a:pt x="0" y="10097"/>
                    </a:moveTo>
                    <a:lnTo>
                      <a:pt x="10549" y="0"/>
                    </a:lnTo>
                    <a:lnTo>
                      <a:pt x="47424" y="25622"/>
                    </a:lnTo>
                    <a:lnTo>
                      <a:pt x="45143" y="33147"/>
                    </a:lnTo>
                    <a:cubicBezTo>
                      <a:pt x="45143" y="33147"/>
                      <a:pt x="17582" y="21527"/>
                      <a:pt x="16632" y="20860"/>
                    </a:cubicBezTo>
                    <a:cubicBezTo>
                      <a:pt x="15681" y="20193"/>
                      <a:pt x="0" y="10097"/>
                      <a:pt x="0" y="10097"/>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1" name="Google Shape;1521;p22"/>
              <p:cNvSpPr/>
              <p:nvPr/>
            </p:nvSpPr>
            <p:spPr>
              <a:xfrm>
                <a:off x="7149589" y="4058031"/>
                <a:ext cx="59018" cy="38957"/>
              </a:xfrm>
              <a:custGeom>
                <a:avLst/>
                <a:gdLst/>
                <a:ahLst/>
                <a:cxnLst/>
                <a:rect l="l" t="t" r="r" b="b"/>
                <a:pathLst>
                  <a:path w="59018" h="38957" extrusionOk="0">
                    <a:moveTo>
                      <a:pt x="0" y="11144"/>
                    </a:moveTo>
                    <a:lnTo>
                      <a:pt x="48945" y="38957"/>
                    </a:lnTo>
                    <a:lnTo>
                      <a:pt x="59019" y="31718"/>
                    </a:lnTo>
                    <a:cubicBezTo>
                      <a:pt x="59019" y="31718"/>
                      <a:pt x="52841" y="24574"/>
                      <a:pt x="52366" y="23908"/>
                    </a:cubicBezTo>
                    <a:cubicBezTo>
                      <a:pt x="48004" y="18878"/>
                      <a:pt x="42872" y="14564"/>
                      <a:pt x="37160" y="11144"/>
                    </a:cubicBezTo>
                    <a:cubicBezTo>
                      <a:pt x="33549" y="10478"/>
                      <a:pt x="10264" y="0"/>
                      <a:pt x="10264" y="0"/>
                    </a:cubicBez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2" name="Google Shape;1522;p22"/>
              <p:cNvSpPr/>
              <p:nvPr/>
            </p:nvSpPr>
            <p:spPr>
              <a:xfrm>
                <a:off x="7203761" y="4026884"/>
                <a:ext cx="27370" cy="24574"/>
              </a:xfrm>
              <a:custGeom>
                <a:avLst/>
                <a:gdLst/>
                <a:ahLst/>
                <a:cxnLst/>
                <a:rect l="l" t="t" r="r" b="b"/>
                <a:pathLst>
                  <a:path w="27370" h="24574" extrusionOk="0">
                    <a:moveTo>
                      <a:pt x="27371" y="24575"/>
                    </a:moveTo>
                    <a:lnTo>
                      <a:pt x="27371" y="7334"/>
                    </a:lnTo>
                    <a:lnTo>
                      <a:pt x="4847" y="0"/>
                    </a:lnTo>
                    <a:lnTo>
                      <a:pt x="0" y="13526"/>
                    </a:lnTo>
                    <a:lnTo>
                      <a:pt x="1236" y="19717"/>
                    </a:lnTo>
                    <a:lnTo>
                      <a:pt x="27371" y="2457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3" name="Google Shape;1523;p22"/>
              <p:cNvSpPr/>
              <p:nvPr/>
            </p:nvSpPr>
            <p:spPr>
              <a:xfrm>
                <a:off x="7081637" y="4021835"/>
                <a:ext cx="26040" cy="19526"/>
              </a:xfrm>
              <a:custGeom>
                <a:avLst/>
                <a:gdLst/>
                <a:ahLst/>
                <a:cxnLst/>
                <a:rect l="l" t="t" r="r" b="b"/>
                <a:pathLst>
                  <a:path w="26040" h="19526" extrusionOk="0">
                    <a:moveTo>
                      <a:pt x="0" y="17145"/>
                    </a:moveTo>
                    <a:lnTo>
                      <a:pt x="0" y="0"/>
                    </a:lnTo>
                    <a:lnTo>
                      <a:pt x="26041" y="2858"/>
                    </a:lnTo>
                    <a:lnTo>
                      <a:pt x="17582" y="19526"/>
                    </a:lnTo>
                    <a:lnTo>
                      <a:pt x="0" y="17145"/>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4" name="Google Shape;1524;p22"/>
              <p:cNvSpPr/>
              <p:nvPr/>
            </p:nvSpPr>
            <p:spPr>
              <a:xfrm>
                <a:off x="7082588" y="4079462"/>
                <a:ext cx="29842" cy="30289"/>
              </a:xfrm>
              <a:custGeom>
                <a:avLst/>
                <a:gdLst/>
                <a:ahLst/>
                <a:cxnLst/>
                <a:rect l="l" t="t" r="r" b="b"/>
                <a:pathLst>
                  <a:path w="29842" h="30289" extrusionOk="0">
                    <a:moveTo>
                      <a:pt x="0" y="17812"/>
                    </a:moveTo>
                    <a:lnTo>
                      <a:pt x="0" y="0"/>
                    </a:lnTo>
                    <a:lnTo>
                      <a:pt x="29842" y="0"/>
                    </a:lnTo>
                    <a:lnTo>
                      <a:pt x="22619" y="16002"/>
                    </a:lnTo>
                    <a:lnTo>
                      <a:pt x="9599" y="30289"/>
                    </a:lnTo>
                    <a:close/>
                  </a:path>
                </a:pathLst>
              </a:custGeom>
              <a:solidFill>
                <a:srgbClr val="CC8B0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5" name="Google Shape;1525;p22"/>
              <p:cNvSpPr/>
              <p:nvPr/>
            </p:nvSpPr>
            <p:spPr>
              <a:xfrm>
                <a:off x="7081542" y="4004024"/>
                <a:ext cx="294657" cy="185547"/>
              </a:xfrm>
              <a:custGeom>
                <a:avLst/>
                <a:gdLst/>
                <a:ahLst/>
                <a:cxnLst/>
                <a:rect l="l" t="t" r="r" b="b"/>
                <a:pathLst>
                  <a:path w="294657" h="185547" extrusionOk="0">
                    <a:moveTo>
                      <a:pt x="149590" y="30194"/>
                    </a:moveTo>
                    <a:cubicBezTo>
                      <a:pt x="145702" y="30185"/>
                      <a:pt x="141825" y="30499"/>
                      <a:pt x="137995" y="31147"/>
                    </a:cubicBezTo>
                    <a:cubicBezTo>
                      <a:pt x="132768" y="31909"/>
                      <a:pt x="126970" y="32956"/>
                      <a:pt x="120508" y="34290"/>
                    </a:cubicBezTo>
                    <a:cubicBezTo>
                      <a:pt x="114045" y="35623"/>
                      <a:pt x="107298" y="37433"/>
                      <a:pt x="100360" y="39529"/>
                    </a:cubicBezTo>
                    <a:cubicBezTo>
                      <a:pt x="93565" y="41548"/>
                      <a:pt x="86922" y="44063"/>
                      <a:pt x="80497" y="47054"/>
                    </a:cubicBezTo>
                    <a:lnTo>
                      <a:pt x="131152" y="76486"/>
                    </a:lnTo>
                    <a:lnTo>
                      <a:pt x="140656" y="73247"/>
                    </a:lnTo>
                    <a:cubicBezTo>
                      <a:pt x="153581" y="68961"/>
                      <a:pt x="165746" y="65246"/>
                      <a:pt x="177246" y="62294"/>
                    </a:cubicBezTo>
                    <a:cubicBezTo>
                      <a:pt x="187994" y="59360"/>
                      <a:pt x="199009" y="57541"/>
                      <a:pt x="210129" y="56864"/>
                    </a:cubicBezTo>
                    <a:cubicBezTo>
                      <a:pt x="220250" y="56179"/>
                      <a:pt x="230410" y="56845"/>
                      <a:pt x="240351" y="58864"/>
                    </a:cubicBezTo>
                    <a:cubicBezTo>
                      <a:pt x="250406" y="61074"/>
                      <a:pt x="260033" y="64903"/>
                      <a:pt x="268862" y="70199"/>
                    </a:cubicBezTo>
                    <a:cubicBezTo>
                      <a:pt x="277644" y="74590"/>
                      <a:pt x="285161" y="81144"/>
                      <a:pt x="290721" y="89249"/>
                    </a:cubicBezTo>
                    <a:cubicBezTo>
                      <a:pt x="294399" y="95193"/>
                      <a:pt x="295558" y="102356"/>
                      <a:pt x="293952" y="109156"/>
                    </a:cubicBezTo>
                    <a:cubicBezTo>
                      <a:pt x="291776" y="116624"/>
                      <a:pt x="287680" y="123397"/>
                      <a:pt x="282072" y="128778"/>
                    </a:cubicBezTo>
                    <a:cubicBezTo>
                      <a:pt x="275068" y="135807"/>
                      <a:pt x="267246" y="141980"/>
                      <a:pt x="258788" y="147161"/>
                    </a:cubicBezTo>
                    <a:lnTo>
                      <a:pt x="291101" y="166211"/>
                    </a:lnTo>
                    <a:lnTo>
                      <a:pt x="273709" y="176213"/>
                    </a:lnTo>
                    <a:lnTo>
                      <a:pt x="241111" y="157163"/>
                    </a:lnTo>
                    <a:cubicBezTo>
                      <a:pt x="225582" y="164830"/>
                      <a:pt x="209349" y="170993"/>
                      <a:pt x="192642" y="175546"/>
                    </a:cubicBezTo>
                    <a:cubicBezTo>
                      <a:pt x="175117" y="180394"/>
                      <a:pt x="157221" y="183737"/>
                      <a:pt x="139135" y="185547"/>
                    </a:cubicBezTo>
                    <a:lnTo>
                      <a:pt x="122123" y="154972"/>
                    </a:lnTo>
                    <a:cubicBezTo>
                      <a:pt x="126894" y="154848"/>
                      <a:pt x="131656" y="154467"/>
                      <a:pt x="136379" y="153829"/>
                    </a:cubicBezTo>
                    <a:cubicBezTo>
                      <a:pt x="143536" y="153019"/>
                      <a:pt x="150644" y="151810"/>
                      <a:pt x="157668" y="150209"/>
                    </a:cubicBezTo>
                    <a:cubicBezTo>
                      <a:pt x="165556" y="148495"/>
                      <a:pt x="173824" y="146399"/>
                      <a:pt x="182473" y="143828"/>
                    </a:cubicBezTo>
                    <a:cubicBezTo>
                      <a:pt x="190988" y="141256"/>
                      <a:pt x="199313" y="138074"/>
                      <a:pt x="207372" y="134303"/>
                    </a:cubicBezTo>
                    <a:lnTo>
                      <a:pt x="156812" y="105061"/>
                    </a:lnTo>
                    <a:lnTo>
                      <a:pt x="150160" y="107347"/>
                    </a:lnTo>
                    <a:lnTo>
                      <a:pt x="143317" y="109442"/>
                    </a:lnTo>
                    <a:cubicBezTo>
                      <a:pt x="130582" y="113633"/>
                      <a:pt x="118892" y="116967"/>
                      <a:pt x="108343" y="118967"/>
                    </a:cubicBezTo>
                    <a:cubicBezTo>
                      <a:pt x="98545" y="121244"/>
                      <a:pt x="88556" y="122587"/>
                      <a:pt x="78501" y="122968"/>
                    </a:cubicBezTo>
                    <a:cubicBezTo>
                      <a:pt x="69691" y="123282"/>
                      <a:pt x="60872" y="122454"/>
                      <a:pt x="52271" y="120491"/>
                    </a:cubicBezTo>
                    <a:cubicBezTo>
                      <a:pt x="43698" y="118548"/>
                      <a:pt x="35468" y="115338"/>
                      <a:pt x="27846" y="110966"/>
                    </a:cubicBezTo>
                    <a:cubicBezTo>
                      <a:pt x="19511" y="106613"/>
                      <a:pt x="12288" y="100384"/>
                      <a:pt x="6748" y="92773"/>
                    </a:cubicBezTo>
                    <a:cubicBezTo>
                      <a:pt x="2604" y="87106"/>
                      <a:pt x="551" y="80172"/>
                      <a:pt x="950" y="73152"/>
                    </a:cubicBezTo>
                    <a:cubicBezTo>
                      <a:pt x="1777" y="65884"/>
                      <a:pt x="4685" y="58998"/>
                      <a:pt x="9314" y="53340"/>
                    </a:cubicBezTo>
                    <a:cubicBezTo>
                      <a:pt x="15159" y="45958"/>
                      <a:pt x="22115" y="39529"/>
                      <a:pt x="29937" y="34290"/>
                    </a:cubicBezTo>
                    <a:lnTo>
                      <a:pt x="0" y="16954"/>
                    </a:lnTo>
                    <a:lnTo>
                      <a:pt x="17582" y="6763"/>
                    </a:lnTo>
                    <a:lnTo>
                      <a:pt x="47234" y="23908"/>
                    </a:lnTo>
                    <a:cubicBezTo>
                      <a:pt x="61166" y="17031"/>
                      <a:pt x="75783" y="11668"/>
                      <a:pt x="90856" y="7906"/>
                    </a:cubicBezTo>
                    <a:cubicBezTo>
                      <a:pt x="105188" y="4239"/>
                      <a:pt x="119767" y="1591"/>
                      <a:pt x="134479" y="0"/>
                    </a:cubicBezTo>
                    <a:close/>
                    <a:moveTo>
                      <a:pt x="63200" y="83629"/>
                    </a:moveTo>
                    <a:cubicBezTo>
                      <a:pt x="69881" y="87468"/>
                      <a:pt x="77589" y="89135"/>
                      <a:pt x="85249" y="88392"/>
                    </a:cubicBezTo>
                    <a:cubicBezTo>
                      <a:pt x="95541" y="87211"/>
                      <a:pt x="105672" y="84915"/>
                      <a:pt x="115471" y="81534"/>
                    </a:cubicBezTo>
                    <a:lnTo>
                      <a:pt x="67952" y="54007"/>
                    </a:lnTo>
                    <a:cubicBezTo>
                      <a:pt x="50532" y="65437"/>
                      <a:pt x="48944" y="75314"/>
                      <a:pt x="63200" y="83629"/>
                    </a:cubicBezTo>
                    <a:close/>
                    <a:moveTo>
                      <a:pt x="230087" y="97536"/>
                    </a:moveTo>
                    <a:cubicBezTo>
                      <a:pt x="222788" y="93612"/>
                      <a:pt x="214434" y="92116"/>
                      <a:pt x="206232" y="93250"/>
                    </a:cubicBezTo>
                    <a:cubicBezTo>
                      <a:pt x="194989" y="94755"/>
                      <a:pt x="183898" y="97212"/>
                      <a:pt x="173064" y="100584"/>
                    </a:cubicBezTo>
                    <a:lnTo>
                      <a:pt x="220583" y="127921"/>
                    </a:lnTo>
                    <a:cubicBezTo>
                      <a:pt x="240541" y="115634"/>
                      <a:pt x="243772" y="105442"/>
                      <a:pt x="230087" y="97536"/>
                    </a:cubicBezTo>
                    <a:close/>
                  </a:path>
                </a:pathLst>
              </a:custGeom>
              <a:solidFill>
                <a:srgbClr val="F9CA06"/>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26" name="Google Shape;1526;p22"/>
            <p:cNvSpPr/>
            <p:nvPr/>
          </p:nvSpPr>
          <p:spPr>
            <a:xfrm>
              <a:off x="2890886" y="2508793"/>
              <a:ext cx="205462" cy="301290"/>
            </a:xfrm>
            <a:custGeom>
              <a:avLst/>
              <a:gdLst/>
              <a:ahLst/>
              <a:cxnLst/>
              <a:rect l="l" t="t" r="r" b="b"/>
              <a:pathLst>
                <a:path w="205462" h="301290" extrusionOk="0">
                  <a:moveTo>
                    <a:pt x="72372" y="9965"/>
                  </a:moveTo>
                  <a:cubicBezTo>
                    <a:pt x="80545" y="-3179"/>
                    <a:pt x="142985" y="-11847"/>
                    <a:pt x="163608" y="41207"/>
                  </a:cubicBezTo>
                  <a:cubicBezTo>
                    <a:pt x="171306" y="61305"/>
                    <a:pt x="170166" y="112740"/>
                    <a:pt x="176628" y="145030"/>
                  </a:cubicBezTo>
                  <a:cubicBezTo>
                    <a:pt x="183091" y="177320"/>
                    <a:pt x="198582" y="195608"/>
                    <a:pt x="204094" y="221801"/>
                  </a:cubicBezTo>
                  <a:cubicBezTo>
                    <a:pt x="209606" y="247995"/>
                    <a:pt x="200578" y="292000"/>
                    <a:pt x="137568" y="299716"/>
                  </a:cubicBezTo>
                  <a:cubicBezTo>
                    <a:pt x="74558" y="307431"/>
                    <a:pt x="26088" y="285333"/>
                    <a:pt x="11262" y="265140"/>
                  </a:cubicBezTo>
                  <a:cubicBezTo>
                    <a:pt x="-3563" y="244947"/>
                    <a:pt x="-3944" y="202275"/>
                    <a:pt x="11262" y="179415"/>
                  </a:cubicBezTo>
                  <a:cubicBezTo>
                    <a:pt x="26468" y="156555"/>
                    <a:pt x="38443" y="137696"/>
                    <a:pt x="38063" y="107787"/>
                  </a:cubicBezTo>
                  <a:close/>
                </a:path>
              </a:pathLst>
            </a:custGeom>
            <a:solidFill>
              <a:srgbClr val="3A2C6D"/>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7" name="Google Shape;1527;p22"/>
            <p:cNvSpPr/>
            <p:nvPr/>
          </p:nvSpPr>
          <p:spPr>
            <a:xfrm>
              <a:off x="2906291" y="2506021"/>
              <a:ext cx="98213" cy="121997"/>
            </a:xfrm>
            <a:custGeom>
              <a:avLst/>
              <a:gdLst/>
              <a:ahLst/>
              <a:cxnLst/>
              <a:rect l="l" t="t" r="r" b="b"/>
              <a:pathLst>
                <a:path w="98213" h="121997" extrusionOk="0">
                  <a:moveTo>
                    <a:pt x="98213" y="3593"/>
                  </a:moveTo>
                  <a:cubicBezTo>
                    <a:pt x="98213" y="3593"/>
                    <a:pt x="50694" y="-9932"/>
                    <a:pt x="22183" y="15499"/>
                  </a:cubicBezTo>
                  <a:cubicBezTo>
                    <a:pt x="3095" y="33359"/>
                    <a:pt x="-4458" y="60400"/>
                    <a:pt x="2605" y="85603"/>
                  </a:cubicBezTo>
                  <a:cubicBezTo>
                    <a:pt x="6407" y="100558"/>
                    <a:pt x="14010" y="120846"/>
                    <a:pt x="25794" y="121989"/>
                  </a:cubicBezTo>
                  <a:cubicBezTo>
                    <a:pt x="37579" y="123132"/>
                    <a:pt x="98213" y="3593"/>
                    <a:pt x="98213" y="3593"/>
                  </a:cubicBezTo>
                  <a:close/>
                </a:path>
              </a:pathLst>
            </a:custGeom>
            <a:solidFill>
              <a:srgbClr val="3A2C6D"/>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8" name="Google Shape;1528;p22"/>
            <p:cNvSpPr/>
            <p:nvPr/>
          </p:nvSpPr>
          <p:spPr>
            <a:xfrm>
              <a:off x="2925684" y="2638202"/>
              <a:ext cx="121328" cy="136036"/>
            </a:xfrm>
            <a:custGeom>
              <a:avLst/>
              <a:gdLst/>
              <a:ahLst/>
              <a:cxnLst/>
              <a:rect l="l" t="t" r="r" b="b"/>
              <a:pathLst>
                <a:path w="121328" h="136036" extrusionOk="0">
                  <a:moveTo>
                    <a:pt x="96782" y="0"/>
                  </a:moveTo>
                  <a:cubicBezTo>
                    <a:pt x="96782" y="0"/>
                    <a:pt x="93741" y="52483"/>
                    <a:pt x="94691" y="56388"/>
                  </a:cubicBezTo>
                  <a:cubicBezTo>
                    <a:pt x="95641" y="60293"/>
                    <a:pt x="115219" y="64008"/>
                    <a:pt x="120731" y="68580"/>
                  </a:cubicBezTo>
                  <a:cubicBezTo>
                    <a:pt x="126244" y="73152"/>
                    <a:pt x="92220" y="126397"/>
                    <a:pt x="74923" y="134302"/>
                  </a:cubicBezTo>
                  <a:cubicBezTo>
                    <a:pt x="57626" y="142208"/>
                    <a:pt x="4120" y="122015"/>
                    <a:pt x="414" y="95345"/>
                  </a:cubicBezTo>
                  <a:cubicBezTo>
                    <a:pt x="-3008" y="70771"/>
                    <a:pt x="15715" y="51721"/>
                    <a:pt x="22937" y="45053"/>
                  </a:cubicBezTo>
                  <a:cubicBezTo>
                    <a:pt x="27873" y="44701"/>
                    <a:pt x="32828" y="44701"/>
                    <a:pt x="37763" y="45053"/>
                  </a:cubicBezTo>
                  <a:lnTo>
                    <a:pt x="39284" y="19526"/>
                  </a:lnTo>
                  <a:cubicBezTo>
                    <a:pt x="62758" y="11716"/>
                    <a:pt x="96782" y="0"/>
                    <a:pt x="96782" y="0"/>
                  </a:cubicBezTo>
                  <a:close/>
                </a:path>
              </a:pathLst>
            </a:custGeom>
            <a:solidFill>
              <a:srgbClr val="FFCEA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9" name="Google Shape;1529;p22"/>
            <p:cNvSpPr/>
            <p:nvPr/>
          </p:nvSpPr>
          <p:spPr>
            <a:xfrm>
              <a:off x="2718513" y="2692113"/>
              <a:ext cx="229495" cy="326875"/>
            </a:xfrm>
            <a:custGeom>
              <a:avLst/>
              <a:gdLst/>
              <a:ahLst/>
              <a:cxnLst/>
              <a:rect l="l" t="t" r="r" b="b"/>
              <a:pathLst>
                <a:path w="229495" h="326875" extrusionOk="0">
                  <a:moveTo>
                    <a:pt x="149801" y="226409"/>
                  </a:moveTo>
                  <a:cubicBezTo>
                    <a:pt x="134955" y="246860"/>
                    <a:pt x="117366" y="265167"/>
                    <a:pt x="97530" y="280797"/>
                  </a:cubicBezTo>
                  <a:cubicBezTo>
                    <a:pt x="91255" y="287379"/>
                    <a:pt x="85323" y="294275"/>
                    <a:pt x="79758" y="301466"/>
                  </a:cubicBezTo>
                  <a:cubicBezTo>
                    <a:pt x="70365" y="312277"/>
                    <a:pt x="58256" y="320364"/>
                    <a:pt x="44689" y="324898"/>
                  </a:cubicBezTo>
                  <a:cubicBezTo>
                    <a:pt x="32810" y="327946"/>
                    <a:pt x="27868" y="327089"/>
                    <a:pt x="25682" y="324898"/>
                  </a:cubicBezTo>
                  <a:cubicBezTo>
                    <a:pt x="23496" y="322707"/>
                    <a:pt x="24636" y="319278"/>
                    <a:pt x="29768" y="317183"/>
                  </a:cubicBezTo>
                  <a:cubicBezTo>
                    <a:pt x="38175" y="314620"/>
                    <a:pt x="45992" y="310410"/>
                    <a:pt x="52767" y="304800"/>
                  </a:cubicBezTo>
                  <a:cubicBezTo>
                    <a:pt x="52767" y="304800"/>
                    <a:pt x="41743" y="309943"/>
                    <a:pt x="34805" y="312325"/>
                  </a:cubicBezTo>
                  <a:cubicBezTo>
                    <a:pt x="28672" y="314449"/>
                    <a:pt x="22276" y="315735"/>
                    <a:pt x="15798" y="316135"/>
                  </a:cubicBezTo>
                  <a:cubicBezTo>
                    <a:pt x="9240" y="316135"/>
                    <a:pt x="2397" y="308515"/>
                    <a:pt x="7529" y="306610"/>
                  </a:cubicBezTo>
                  <a:cubicBezTo>
                    <a:pt x="12661" y="304705"/>
                    <a:pt x="17508" y="304228"/>
                    <a:pt x="27677" y="300418"/>
                  </a:cubicBezTo>
                  <a:cubicBezTo>
                    <a:pt x="33058" y="298542"/>
                    <a:pt x="38147" y="295913"/>
                    <a:pt x="42788" y="292608"/>
                  </a:cubicBezTo>
                  <a:cubicBezTo>
                    <a:pt x="35731" y="294684"/>
                    <a:pt x="28516" y="296189"/>
                    <a:pt x="21215" y="297085"/>
                  </a:cubicBezTo>
                  <a:cubicBezTo>
                    <a:pt x="15118" y="298075"/>
                    <a:pt x="8868" y="297351"/>
                    <a:pt x="3158" y="294989"/>
                  </a:cubicBezTo>
                  <a:cubicBezTo>
                    <a:pt x="116" y="293656"/>
                    <a:pt x="-2545" y="288131"/>
                    <a:pt x="4298" y="286321"/>
                  </a:cubicBezTo>
                  <a:cubicBezTo>
                    <a:pt x="13203" y="285417"/>
                    <a:pt x="21954" y="283369"/>
                    <a:pt x="30339" y="280225"/>
                  </a:cubicBezTo>
                  <a:cubicBezTo>
                    <a:pt x="38322" y="276606"/>
                    <a:pt x="43359" y="272796"/>
                    <a:pt x="41553" y="272034"/>
                  </a:cubicBezTo>
                  <a:cubicBezTo>
                    <a:pt x="39747" y="271272"/>
                    <a:pt x="35281" y="273749"/>
                    <a:pt x="27202" y="273177"/>
                  </a:cubicBezTo>
                  <a:cubicBezTo>
                    <a:pt x="19124" y="272606"/>
                    <a:pt x="11711" y="267462"/>
                    <a:pt x="11806" y="263081"/>
                  </a:cubicBezTo>
                  <a:cubicBezTo>
                    <a:pt x="11901" y="258699"/>
                    <a:pt x="13517" y="261175"/>
                    <a:pt x="21310" y="260509"/>
                  </a:cubicBezTo>
                  <a:cubicBezTo>
                    <a:pt x="29654" y="258470"/>
                    <a:pt x="38135" y="257042"/>
                    <a:pt x="46685" y="256223"/>
                  </a:cubicBezTo>
                  <a:cubicBezTo>
                    <a:pt x="55089" y="256594"/>
                    <a:pt x="63498" y="255594"/>
                    <a:pt x="71585" y="253270"/>
                  </a:cubicBezTo>
                  <a:cubicBezTo>
                    <a:pt x="80138" y="250698"/>
                    <a:pt x="99336" y="227648"/>
                    <a:pt x="113972" y="206597"/>
                  </a:cubicBezTo>
                  <a:cubicBezTo>
                    <a:pt x="130121" y="183099"/>
                    <a:pt x="142917" y="157448"/>
                    <a:pt x="151987" y="130397"/>
                  </a:cubicBezTo>
                  <a:cubicBezTo>
                    <a:pt x="160825" y="101251"/>
                    <a:pt x="170995" y="46863"/>
                    <a:pt x="178788" y="27908"/>
                  </a:cubicBezTo>
                  <a:cubicBezTo>
                    <a:pt x="186581" y="8954"/>
                    <a:pt x="199221" y="381"/>
                    <a:pt x="211576" y="0"/>
                  </a:cubicBezTo>
                  <a:cubicBezTo>
                    <a:pt x="226021" y="0"/>
                    <a:pt x="232199" y="19050"/>
                    <a:pt x="228397" y="35052"/>
                  </a:cubicBezTo>
                  <a:cubicBezTo>
                    <a:pt x="221175" y="63627"/>
                    <a:pt x="189052" y="174689"/>
                    <a:pt x="149801" y="226409"/>
                  </a:cubicBezTo>
                  <a:close/>
                </a:path>
              </a:pathLst>
            </a:custGeom>
            <a:solidFill>
              <a:srgbClr val="FFCEA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0" name="Google Shape;1530;p22"/>
            <p:cNvSpPr/>
            <p:nvPr/>
          </p:nvSpPr>
          <p:spPr>
            <a:xfrm>
              <a:off x="2890388" y="2682707"/>
              <a:ext cx="176857" cy="233853"/>
            </a:xfrm>
            <a:custGeom>
              <a:avLst/>
              <a:gdLst/>
              <a:ahLst/>
              <a:cxnLst/>
              <a:rect l="l" t="t" r="r" b="b"/>
              <a:pathLst>
                <a:path w="176857" h="233853" extrusionOk="0">
                  <a:moveTo>
                    <a:pt x="139301" y="16931"/>
                  </a:moveTo>
                  <a:cubicBezTo>
                    <a:pt x="154031" y="19217"/>
                    <a:pt x="170853" y="27122"/>
                    <a:pt x="173134" y="35219"/>
                  </a:cubicBezTo>
                  <a:cubicBezTo>
                    <a:pt x="179252" y="64308"/>
                    <a:pt x="177812" y="94483"/>
                    <a:pt x="168952" y="122849"/>
                  </a:cubicBezTo>
                  <a:cubicBezTo>
                    <a:pt x="156217" y="156663"/>
                    <a:pt x="141772" y="218099"/>
                    <a:pt x="134454" y="232196"/>
                  </a:cubicBezTo>
                  <a:cubicBezTo>
                    <a:pt x="96503" y="237510"/>
                    <a:pt x="57869" y="229967"/>
                    <a:pt x="24685" y="210764"/>
                  </a:cubicBezTo>
                  <a:cubicBezTo>
                    <a:pt x="24685" y="210764"/>
                    <a:pt x="21644" y="151995"/>
                    <a:pt x="21454" y="132564"/>
                  </a:cubicBezTo>
                  <a:cubicBezTo>
                    <a:pt x="-26065" y="91130"/>
                    <a:pt x="14516" y="39981"/>
                    <a:pt x="54717" y="357"/>
                  </a:cubicBezTo>
                  <a:cubicBezTo>
                    <a:pt x="59520" y="-119"/>
                    <a:pt x="64359" y="-119"/>
                    <a:pt x="69163" y="357"/>
                  </a:cubicBezTo>
                  <a:cubicBezTo>
                    <a:pt x="69163" y="357"/>
                    <a:pt x="33333" y="42743"/>
                    <a:pt x="58233" y="67032"/>
                  </a:cubicBezTo>
                  <a:cubicBezTo>
                    <a:pt x="111645" y="50554"/>
                    <a:pt x="122194" y="26551"/>
                    <a:pt x="139301" y="16931"/>
                  </a:cubicBezTo>
                  <a:close/>
                </a:path>
              </a:pathLst>
            </a:custGeom>
            <a:solidFill>
              <a:srgbClr val="F4F4F4"/>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1" name="Google Shape;1531;p22"/>
            <p:cNvSpPr/>
            <p:nvPr/>
          </p:nvSpPr>
          <p:spPr>
            <a:xfrm>
              <a:off x="2921860" y="2515790"/>
              <a:ext cx="130560" cy="160797"/>
            </a:xfrm>
            <a:custGeom>
              <a:avLst/>
              <a:gdLst/>
              <a:ahLst/>
              <a:cxnLst/>
              <a:rect l="l" t="t" r="r" b="b"/>
              <a:pathLst>
                <a:path w="130560" h="160797" extrusionOk="0">
                  <a:moveTo>
                    <a:pt x="2717" y="57260"/>
                  </a:moveTo>
                  <a:lnTo>
                    <a:pt x="2717" y="57260"/>
                  </a:lnTo>
                  <a:cubicBezTo>
                    <a:pt x="8039" y="23542"/>
                    <a:pt x="32369" y="-1890"/>
                    <a:pt x="67058" y="110"/>
                  </a:cubicBezTo>
                  <a:cubicBezTo>
                    <a:pt x="103762" y="1787"/>
                    <a:pt x="132161" y="32962"/>
                    <a:pt x="130490" y="69748"/>
                  </a:cubicBezTo>
                  <a:cubicBezTo>
                    <a:pt x="129521" y="91084"/>
                    <a:pt x="118410" y="110667"/>
                    <a:pt x="100606" y="122411"/>
                  </a:cubicBezTo>
                  <a:cubicBezTo>
                    <a:pt x="99408" y="127526"/>
                    <a:pt x="97622" y="132479"/>
                    <a:pt x="95284" y="137175"/>
                  </a:cubicBezTo>
                  <a:cubicBezTo>
                    <a:pt x="82929" y="151463"/>
                    <a:pt x="50331" y="160607"/>
                    <a:pt x="39497" y="160797"/>
                  </a:cubicBezTo>
                  <a:cubicBezTo>
                    <a:pt x="29993" y="160797"/>
                    <a:pt x="22200" y="152129"/>
                    <a:pt x="13457" y="137651"/>
                  </a:cubicBezTo>
                  <a:cubicBezTo>
                    <a:pt x="-4791" y="107457"/>
                    <a:pt x="-134" y="74024"/>
                    <a:pt x="2717" y="57260"/>
                  </a:cubicBezTo>
                  <a:close/>
                </a:path>
              </a:pathLst>
            </a:custGeom>
            <a:solidFill>
              <a:srgbClr val="FFCEA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2" name="Google Shape;1532;p22"/>
            <p:cNvSpPr/>
            <p:nvPr/>
          </p:nvSpPr>
          <p:spPr>
            <a:xfrm>
              <a:off x="2927048" y="2514816"/>
              <a:ext cx="130747" cy="123290"/>
            </a:xfrm>
            <a:custGeom>
              <a:avLst/>
              <a:gdLst/>
              <a:ahLst/>
              <a:cxnLst/>
              <a:rect l="l" t="t" r="r" b="b"/>
              <a:pathLst>
                <a:path w="130747" h="123290" extrusionOk="0">
                  <a:moveTo>
                    <a:pt x="72609" y="1657"/>
                  </a:moveTo>
                  <a:cubicBezTo>
                    <a:pt x="97034" y="6514"/>
                    <a:pt x="116992" y="13372"/>
                    <a:pt x="123644" y="37280"/>
                  </a:cubicBezTo>
                  <a:cubicBezTo>
                    <a:pt x="128206" y="53853"/>
                    <a:pt x="134098" y="84905"/>
                    <a:pt x="128396" y="98526"/>
                  </a:cubicBezTo>
                  <a:lnTo>
                    <a:pt x="124975" y="108051"/>
                  </a:lnTo>
                  <a:lnTo>
                    <a:pt x="95418" y="123291"/>
                  </a:lnTo>
                  <a:cubicBezTo>
                    <a:pt x="95418" y="123291"/>
                    <a:pt x="81637" y="111765"/>
                    <a:pt x="85914" y="78047"/>
                  </a:cubicBezTo>
                  <a:cubicBezTo>
                    <a:pt x="85678" y="73494"/>
                    <a:pt x="84234" y="69094"/>
                    <a:pt x="81733" y="65283"/>
                  </a:cubicBezTo>
                  <a:cubicBezTo>
                    <a:pt x="79886" y="62102"/>
                    <a:pt x="78510" y="58673"/>
                    <a:pt x="77646" y="55092"/>
                  </a:cubicBezTo>
                  <a:cubicBezTo>
                    <a:pt x="74170" y="46024"/>
                    <a:pt x="67371" y="38633"/>
                    <a:pt x="58638" y="34423"/>
                  </a:cubicBezTo>
                  <a:cubicBezTo>
                    <a:pt x="36685" y="22040"/>
                    <a:pt x="4562" y="32708"/>
                    <a:pt x="0" y="37185"/>
                  </a:cubicBezTo>
                  <a:cubicBezTo>
                    <a:pt x="12785" y="9638"/>
                    <a:pt x="43070" y="-5182"/>
                    <a:pt x="72609" y="1657"/>
                  </a:cubicBezTo>
                  <a:close/>
                </a:path>
              </a:pathLst>
            </a:custGeom>
            <a:solidFill>
              <a:srgbClr val="3A2C6D"/>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3" name="Google Shape;1533;p22"/>
            <p:cNvSpPr/>
            <p:nvPr/>
          </p:nvSpPr>
          <p:spPr>
            <a:xfrm>
              <a:off x="2770258" y="3324285"/>
              <a:ext cx="102779" cy="78901"/>
            </a:xfrm>
            <a:custGeom>
              <a:avLst/>
              <a:gdLst/>
              <a:ahLst/>
              <a:cxnLst/>
              <a:rect l="l" t="t" r="r" b="b"/>
              <a:pathLst>
                <a:path w="102779" h="78901" extrusionOk="0">
                  <a:moveTo>
                    <a:pt x="95300" y="3"/>
                  </a:moveTo>
                  <a:cubicBezTo>
                    <a:pt x="82945" y="10099"/>
                    <a:pt x="63843" y="3146"/>
                    <a:pt x="62892" y="4003"/>
                  </a:cubicBezTo>
                  <a:cubicBezTo>
                    <a:pt x="48523" y="16481"/>
                    <a:pt x="33449" y="28120"/>
                    <a:pt x="17749" y="38864"/>
                  </a:cubicBezTo>
                  <a:cubicBezTo>
                    <a:pt x="10051" y="44961"/>
                    <a:pt x="-1924" y="53057"/>
                    <a:pt x="262" y="64677"/>
                  </a:cubicBezTo>
                  <a:cubicBezTo>
                    <a:pt x="4064" y="85537"/>
                    <a:pt x="37327" y="79060"/>
                    <a:pt x="49872" y="72678"/>
                  </a:cubicBezTo>
                  <a:cubicBezTo>
                    <a:pt x="62417" y="66297"/>
                    <a:pt x="72681" y="55819"/>
                    <a:pt x="84561" y="48389"/>
                  </a:cubicBezTo>
                  <a:cubicBezTo>
                    <a:pt x="93019" y="43151"/>
                    <a:pt x="101383" y="40389"/>
                    <a:pt x="102713" y="29339"/>
                  </a:cubicBezTo>
                  <a:cubicBezTo>
                    <a:pt x="103473" y="22958"/>
                    <a:pt x="97486" y="-283"/>
                    <a:pt x="95300" y="3"/>
                  </a:cubicBezTo>
                  <a:close/>
                </a:path>
              </a:pathLst>
            </a:custGeom>
            <a:solidFill>
              <a:srgbClr val="38226D"/>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4" name="Google Shape;1534;p22"/>
            <p:cNvSpPr/>
            <p:nvPr/>
          </p:nvSpPr>
          <p:spPr>
            <a:xfrm>
              <a:off x="2770711" y="3349338"/>
              <a:ext cx="102274" cy="53559"/>
            </a:xfrm>
            <a:custGeom>
              <a:avLst/>
              <a:gdLst/>
              <a:ahLst/>
              <a:cxnLst/>
              <a:rect l="l" t="t" r="r" b="b"/>
              <a:pathLst>
                <a:path w="102274" h="53559" extrusionOk="0">
                  <a:moveTo>
                    <a:pt x="102071" y="0"/>
                  </a:moveTo>
                  <a:cubicBezTo>
                    <a:pt x="100455" y="10287"/>
                    <a:pt x="92567" y="13145"/>
                    <a:pt x="83823" y="18383"/>
                  </a:cubicBezTo>
                  <a:cubicBezTo>
                    <a:pt x="71754" y="25908"/>
                    <a:pt x="61109" y="36671"/>
                    <a:pt x="48564" y="43053"/>
                  </a:cubicBezTo>
                  <a:cubicBezTo>
                    <a:pt x="36019" y="49435"/>
                    <a:pt x="8078" y="54769"/>
                    <a:pt x="0" y="39910"/>
                  </a:cubicBezTo>
                  <a:cubicBezTo>
                    <a:pt x="4372" y="60008"/>
                    <a:pt x="37065" y="53721"/>
                    <a:pt x="49420" y="47339"/>
                  </a:cubicBezTo>
                  <a:cubicBezTo>
                    <a:pt x="61775" y="40958"/>
                    <a:pt x="72229" y="30480"/>
                    <a:pt x="84109" y="23051"/>
                  </a:cubicBezTo>
                  <a:cubicBezTo>
                    <a:pt x="92567" y="17812"/>
                    <a:pt x="100930" y="15050"/>
                    <a:pt x="102261" y="4001"/>
                  </a:cubicBezTo>
                  <a:cubicBezTo>
                    <a:pt x="102304" y="2667"/>
                    <a:pt x="102241" y="1324"/>
                    <a:pt x="102071" y="0"/>
                  </a:cubicBezTo>
                  <a:close/>
                </a:path>
              </a:pathLst>
            </a:custGeom>
            <a:solidFill>
              <a:srgbClr val="757B8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22"/>
            <p:cNvSpPr/>
            <p:nvPr/>
          </p:nvSpPr>
          <p:spPr>
            <a:xfrm>
              <a:off x="2718772" y="3290474"/>
              <a:ext cx="94135" cy="73100"/>
            </a:xfrm>
            <a:custGeom>
              <a:avLst/>
              <a:gdLst/>
              <a:ahLst/>
              <a:cxnLst/>
              <a:rect l="l" t="t" r="r" b="b"/>
              <a:pathLst>
                <a:path w="94135" h="73100" extrusionOk="0">
                  <a:moveTo>
                    <a:pt x="86722" y="0"/>
                  </a:moveTo>
                  <a:cubicBezTo>
                    <a:pt x="75413" y="9525"/>
                    <a:pt x="58211" y="4096"/>
                    <a:pt x="57546" y="4953"/>
                  </a:cubicBezTo>
                  <a:cubicBezTo>
                    <a:pt x="44378" y="16202"/>
                    <a:pt x="30609" y="26727"/>
                    <a:pt x="16299" y="36481"/>
                  </a:cubicBezTo>
                  <a:cubicBezTo>
                    <a:pt x="9266" y="42005"/>
                    <a:pt x="-1758" y="49435"/>
                    <a:pt x="238" y="60103"/>
                  </a:cubicBezTo>
                  <a:cubicBezTo>
                    <a:pt x="3849" y="79153"/>
                    <a:pt x="34261" y="73247"/>
                    <a:pt x="45761" y="67437"/>
                  </a:cubicBezTo>
                  <a:cubicBezTo>
                    <a:pt x="57260" y="61627"/>
                    <a:pt x="66669" y="51911"/>
                    <a:pt x="77504" y="45148"/>
                  </a:cubicBezTo>
                  <a:cubicBezTo>
                    <a:pt x="85297" y="40386"/>
                    <a:pt x="92900" y="37814"/>
                    <a:pt x="94135" y="28004"/>
                  </a:cubicBezTo>
                  <a:cubicBezTo>
                    <a:pt x="93742" y="18240"/>
                    <a:pt x="91212" y="8677"/>
                    <a:pt x="86722" y="0"/>
                  </a:cubicBezTo>
                  <a:close/>
                </a:path>
              </a:pathLst>
            </a:custGeom>
            <a:solidFill>
              <a:srgbClr val="38226D"/>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6" name="Google Shape;1536;p22"/>
            <p:cNvSpPr/>
            <p:nvPr/>
          </p:nvSpPr>
          <p:spPr>
            <a:xfrm>
              <a:off x="2719200" y="3314572"/>
              <a:ext cx="93731" cy="48987"/>
            </a:xfrm>
            <a:custGeom>
              <a:avLst/>
              <a:gdLst/>
              <a:ahLst/>
              <a:cxnLst/>
              <a:rect l="l" t="t" r="r" b="b"/>
              <a:pathLst>
                <a:path w="93731" h="48987" extrusionOk="0">
                  <a:moveTo>
                    <a:pt x="93517" y="0"/>
                  </a:moveTo>
                  <a:cubicBezTo>
                    <a:pt x="91997" y="9525"/>
                    <a:pt x="84014" y="12002"/>
                    <a:pt x="76791" y="16764"/>
                  </a:cubicBezTo>
                  <a:cubicBezTo>
                    <a:pt x="65766" y="23622"/>
                    <a:pt x="55977" y="33528"/>
                    <a:pt x="44573" y="39434"/>
                  </a:cubicBezTo>
                  <a:cubicBezTo>
                    <a:pt x="33168" y="45339"/>
                    <a:pt x="7413" y="50102"/>
                    <a:pt x="0" y="36481"/>
                  </a:cubicBezTo>
                  <a:cubicBezTo>
                    <a:pt x="4087" y="54864"/>
                    <a:pt x="33929" y="49149"/>
                    <a:pt x="45333" y="43339"/>
                  </a:cubicBezTo>
                  <a:cubicBezTo>
                    <a:pt x="56738" y="37529"/>
                    <a:pt x="66241" y="27813"/>
                    <a:pt x="77076" y="21050"/>
                  </a:cubicBezTo>
                  <a:cubicBezTo>
                    <a:pt x="84869" y="16288"/>
                    <a:pt x="92472" y="13716"/>
                    <a:pt x="93707" y="3905"/>
                  </a:cubicBezTo>
                  <a:cubicBezTo>
                    <a:pt x="93771" y="2600"/>
                    <a:pt x="93707" y="1296"/>
                    <a:pt x="93517" y="0"/>
                  </a:cubicBezTo>
                  <a:close/>
                </a:path>
              </a:pathLst>
            </a:custGeom>
            <a:solidFill>
              <a:srgbClr val="757B8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7" name="Google Shape;1537;p22"/>
            <p:cNvSpPr/>
            <p:nvPr/>
          </p:nvSpPr>
          <p:spPr>
            <a:xfrm>
              <a:off x="2753699" y="2913665"/>
              <a:ext cx="223980" cy="387148"/>
            </a:xfrm>
            <a:custGeom>
              <a:avLst/>
              <a:gdLst/>
              <a:ahLst/>
              <a:cxnLst/>
              <a:rect l="l" t="t" r="r" b="b"/>
              <a:pathLst>
                <a:path w="223980" h="387148" extrusionOk="0">
                  <a:moveTo>
                    <a:pt x="222484" y="14288"/>
                  </a:moveTo>
                  <a:cubicBezTo>
                    <a:pt x="189070" y="18698"/>
                    <a:pt x="155091" y="13754"/>
                    <a:pt x="124310" y="0"/>
                  </a:cubicBezTo>
                  <a:cubicBezTo>
                    <a:pt x="124310" y="10478"/>
                    <a:pt x="125355" y="19717"/>
                    <a:pt x="125355" y="19717"/>
                  </a:cubicBezTo>
                  <a:cubicBezTo>
                    <a:pt x="85439" y="48292"/>
                    <a:pt x="5227" y="95917"/>
                    <a:pt x="0" y="128683"/>
                  </a:cubicBezTo>
                  <a:cubicBezTo>
                    <a:pt x="5227" y="232601"/>
                    <a:pt x="21003" y="381000"/>
                    <a:pt x="25470" y="383096"/>
                  </a:cubicBezTo>
                  <a:cubicBezTo>
                    <a:pt x="38015" y="389096"/>
                    <a:pt x="46759" y="388144"/>
                    <a:pt x="52651" y="382143"/>
                  </a:cubicBezTo>
                  <a:cubicBezTo>
                    <a:pt x="52651" y="382143"/>
                    <a:pt x="77836" y="294132"/>
                    <a:pt x="70518" y="164973"/>
                  </a:cubicBezTo>
                  <a:cubicBezTo>
                    <a:pt x="70518" y="164973"/>
                    <a:pt x="210414" y="102870"/>
                    <a:pt x="219537" y="68961"/>
                  </a:cubicBezTo>
                  <a:cubicBezTo>
                    <a:pt x="223607" y="55254"/>
                    <a:pt x="224900" y="40881"/>
                    <a:pt x="223339" y="26670"/>
                  </a:cubicBezTo>
                  <a:cubicBezTo>
                    <a:pt x="223244" y="22574"/>
                    <a:pt x="222959" y="18383"/>
                    <a:pt x="222484" y="14288"/>
                  </a:cubicBezTo>
                  <a:close/>
                </a:path>
              </a:pathLst>
            </a:custGeom>
            <a:solidFill>
              <a:srgbClr val="FFCEA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8" name="Google Shape;1538;p22"/>
            <p:cNvSpPr/>
            <p:nvPr/>
          </p:nvSpPr>
          <p:spPr>
            <a:xfrm>
              <a:off x="2814713" y="2914427"/>
              <a:ext cx="222989" cy="419220"/>
            </a:xfrm>
            <a:custGeom>
              <a:avLst/>
              <a:gdLst/>
              <a:ahLst/>
              <a:cxnLst/>
              <a:rect l="l" t="t" r="r" b="b"/>
              <a:pathLst>
                <a:path w="222989" h="419220" extrusionOk="0">
                  <a:moveTo>
                    <a:pt x="207943" y="0"/>
                  </a:moveTo>
                  <a:cubicBezTo>
                    <a:pt x="181465" y="11887"/>
                    <a:pt x="152119" y="15821"/>
                    <a:pt x="123454" y="11334"/>
                  </a:cubicBezTo>
                  <a:cubicBezTo>
                    <a:pt x="123454" y="25241"/>
                    <a:pt x="125450" y="51340"/>
                    <a:pt x="125450" y="51340"/>
                  </a:cubicBezTo>
                  <a:cubicBezTo>
                    <a:pt x="85534" y="79915"/>
                    <a:pt x="5227" y="127540"/>
                    <a:pt x="0" y="160210"/>
                  </a:cubicBezTo>
                  <a:cubicBezTo>
                    <a:pt x="5227" y="264128"/>
                    <a:pt x="14921" y="414623"/>
                    <a:pt x="19008" y="416528"/>
                  </a:cubicBezTo>
                  <a:cubicBezTo>
                    <a:pt x="30005" y="421205"/>
                    <a:pt x="42648" y="419719"/>
                    <a:pt x="52271" y="412623"/>
                  </a:cubicBezTo>
                  <a:cubicBezTo>
                    <a:pt x="52271" y="412623"/>
                    <a:pt x="77456" y="325755"/>
                    <a:pt x="70138" y="196596"/>
                  </a:cubicBezTo>
                  <a:cubicBezTo>
                    <a:pt x="70138" y="194119"/>
                    <a:pt x="189981" y="134969"/>
                    <a:pt x="205187" y="119348"/>
                  </a:cubicBezTo>
                  <a:cubicBezTo>
                    <a:pt x="220393" y="103727"/>
                    <a:pt x="223339" y="80486"/>
                    <a:pt x="222959" y="58293"/>
                  </a:cubicBezTo>
                  <a:cubicBezTo>
                    <a:pt x="221907" y="38052"/>
                    <a:pt x="216800" y="18221"/>
                    <a:pt x="207943" y="0"/>
                  </a:cubicBezTo>
                  <a:close/>
                </a:path>
              </a:pathLst>
            </a:custGeom>
            <a:solidFill>
              <a:srgbClr val="FFCEA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9" name="Google Shape;1539;p22"/>
            <p:cNvSpPr/>
            <p:nvPr/>
          </p:nvSpPr>
          <p:spPr>
            <a:xfrm>
              <a:off x="2731717" y="2888138"/>
              <a:ext cx="333476" cy="307358"/>
            </a:xfrm>
            <a:custGeom>
              <a:avLst/>
              <a:gdLst/>
              <a:ahLst/>
              <a:cxnLst/>
              <a:rect l="l" t="t" r="r" b="b"/>
              <a:pathLst>
                <a:path w="333476" h="307358" extrusionOk="0">
                  <a:moveTo>
                    <a:pt x="320305" y="48292"/>
                  </a:moveTo>
                  <a:cubicBezTo>
                    <a:pt x="320305" y="48292"/>
                    <a:pt x="364593" y="126968"/>
                    <a:pt x="290749" y="167449"/>
                  </a:cubicBezTo>
                  <a:cubicBezTo>
                    <a:pt x="212818" y="210121"/>
                    <a:pt x="165299" y="220123"/>
                    <a:pt x="165299" y="220123"/>
                  </a:cubicBezTo>
                  <a:lnTo>
                    <a:pt x="153609" y="222885"/>
                  </a:lnTo>
                  <a:cubicBezTo>
                    <a:pt x="157270" y="250003"/>
                    <a:pt x="157270" y="277492"/>
                    <a:pt x="153609" y="304609"/>
                  </a:cubicBezTo>
                  <a:cubicBezTo>
                    <a:pt x="153609" y="304609"/>
                    <a:pt x="98012" y="323659"/>
                    <a:pt x="27114" y="261461"/>
                  </a:cubicBezTo>
                  <a:lnTo>
                    <a:pt x="3544" y="185261"/>
                  </a:lnTo>
                  <a:lnTo>
                    <a:pt x="788" y="165545"/>
                  </a:lnTo>
                  <a:cubicBezTo>
                    <a:pt x="-1935" y="151667"/>
                    <a:pt x="2495" y="137350"/>
                    <a:pt x="12573" y="127445"/>
                  </a:cubicBezTo>
                  <a:cubicBezTo>
                    <a:pt x="29585" y="112014"/>
                    <a:pt x="83566" y="72390"/>
                    <a:pt x="117114" y="49721"/>
                  </a:cubicBezTo>
                  <a:cubicBezTo>
                    <a:pt x="150663" y="27051"/>
                    <a:pt x="177463" y="5429"/>
                    <a:pt x="177463" y="5429"/>
                  </a:cubicBezTo>
                  <a:lnTo>
                    <a:pt x="183261" y="0"/>
                  </a:lnTo>
                  <a:cubicBezTo>
                    <a:pt x="183261" y="0"/>
                    <a:pt x="223082" y="31718"/>
                    <a:pt x="295786" y="21050"/>
                  </a:cubicBezTo>
                  <a:cubicBezTo>
                    <a:pt x="305324" y="28794"/>
                    <a:pt x="313597" y="37986"/>
                    <a:pt x="320305" y="48292"/>
                  </a:cubicBezTo>
                  <a:close/>
                </a:path>
              </a:pathLst>
            </a:custGeom>
            <a:solidFill>
              <a:schemeClr val="accent1"/>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0" name="Google Shape;1540;p22"/>
            <p:cNvSpPr/>
            <p:nvPr/>
          </p:nvSpPr>
          <p:spPr>
            <a:xfrm>
              <a:off x="2999836" y="2706202"/>
              <a:ext cx="116284" cy="406848"/>
            </a:xfrm>
            <a:custGeom>
              <a:avLst/>
              <a:gdLst/>
              <a:ahLst/>
              <a:cxnLst/>
              <a:rect l="l" t="t" r="r" b="b"/>
              <a:pathLst>
                <a:path w="116284" h="406848" extrusionOk="0">
                  <a:moveTo>
                    <a:pt x="8279" y="347003"/>
                  </a:moveTo>
                  <a:cubicBezTo>
                    <a:pt x="15045" y="340870"/>
                    <a:pt x="22221" y="335202"/>
                    <a:pt x="29758" y="330049"/>
                  </a:cubicBezTo>
                  <a:cubicBezTo>
                    <a:pt x="37682" y="326020"/>
                    <a:pt x="44955" y="320819"/>
                    <a:pt x="51331" y="314619"/>
                  </a:cubicBezTo>
                  <a:cubicBezTo>
                    <a:pt x="58174" y="307761"/>
                    <a:pt x="68153" y="279186"/>
                    <a:pt x="73475" y="251373"/>
                  </a:cubicBezTo>
                  <a:cubicBezTo>
                    <a:pt x="78266" y="220207"/>
                    <a:pt x="77720" y="188441"/>
                    <a:pt x="71860" y="157456"/>
                  </a:cubicBezTo>
                  <a:cubicBezTo>
                    <a:pt x="62686" y="120423"/>
                    <a:pt x="50251" y="84276"/>
                    <a:pt x="34700" y="49443"/>
                  </a:cubicBezTo>
                  <a:cubicBezTo>
                    <a:pt x="25196" y="28583"/>
                    <a:pt x="30423" y="15819"/>
                    <a:pt x="39452" y="6580"/>
                  </a:cubicBezTo>
                  <a:cubicBezTo>
                    <a:pt x="50001" y="-4278"/>
                    <a:pt x="61025" y="-3993"/>
                    <a:pt x="73570" y="25154"/>
                  </a:cubicBezTo>
                  <a:cubicBezTo>
                    <a:pt x="91364" y="65864"/>
                    <a:pt x="104534" y="108459"/>
                    <a:pt x="112821" y="152122"/>
                  </a:cubicBezTo>
                  <a:cubicBezTo>
                    <a:pt x="117848" y="183869"/>
                    <a:pt x="117402" y="216254"/>
                    <a:pt x="111490" y="247848"/>
                  </a:cubicBezTo>
                  <a:cubicBezTo>
                    <a:pt x="106282" y="275538"/>
                    <a:pt x="97767" y="302503"/>
                    <a:pt x="86115" y="328144"/>
                  </a:cubicBezTo>
                  <a:cubicBezTo>
                    <a:pt x="82884" y="335669"/>
                    <a:pt x="82314" y="342051"/>
                    <a:pt x="77847" y="356719"/>
                  </a:cubicBezTo>
                  <a:cubicBezTo>
                    <a:pt x="73538" y="371788"/>
                    <a:pt x="65683" y="385608"/>
                    <a:pt x="54943" y="397010"/>
                  </a:cubicBezTo>
                  <a:cubicBezTo>
                    <a:pt x="45439" y="405963"/>
                    <a:pt x="40402" y="407678"/>
                    <a:pt x="37741" y="406535"/>
                  </a:cubicBezTo>
                  <a:cubicBezTo>
                    <a:pt x="35080" y="405392"/>
                    <a:pt x="34605" y="401677"/>
                    <a:pt x="38501" y="397010"/>
                  </a:cubicBezTo>
                  <a:cubicBezTo>
                    <a:pt x="45267" y="390181"/>
                    <a:pt x="50741" y="382180"/>
                    <a:pt x="54658" y="373388"/>
                  </a:cubicBezTo>
                  <a:cubicBezTo>
                    <a:pt x="54658" y="373388"/>
                    <a:pt x="46294" y="384532"/>
                    <a:pt x="40877" y="390247"/>
                  </a:cubicBezTo>
                  <a:cubicBezTo>
                    <a:pt x="36077" y="395448"/>
                    <a:pt x="30612" y="400001"/>
                    <a:pt x="24626" y="403773"/>
                  </a:cubicBezTo>
                  <a:cubicBezTo>
                    <a:pt x="18829" y="407202"/>
                    <a:pt x="9610" y="403106"/>
                    <a:pt x="13411" y="398343"/>
                  </a:cubicBezTo>
                  <a:cubicBezTo>
                    <a:pt x="17213" y="393581"/>
                    <a:pt x="21490" y="391009"/>
                    <a:pt x="29283" y="382246"/>
                  </a:cubicBezTo>
                  <a:cubicBezTo>
                    <a:pt x="33505" y="377636"/>
                    <a:pt x="37144" y="372512"/>
                    <a:pt x="40117" y="367006"/>
                  </a:cubicBezTo>
                  <a:cubicBezTo>
                    <a:pt x="34526" y="372540"/>
                    <a:pt x="28521" y="377636"/>
                    <a:pt x="22155" y="382246"/>
                  </a:cubicBezTo>
                  <a:cubicBezTo>
                    <a:pt x="17168" y="386199"/>
                    <a:pt x="11176" y="388675"/>
                    <a:pt x="4858" y="389390"/>
                  </a:cubicBezTo>
                  <a:cubicBezTo>
                    <a:pt x="1627" y="389390"/>
                    <a:pt x="-2935" y="385580"/>
                    <a:pt x="2577" y="380341"/>
                  </a:cubicBezTo>
                  <a:cubicBezTo>
                    <a:pt x="10475" y="374912"/>
                    <a:pt x="17659" y="368511"/>
                    <a:pt x="23961" y="361291"/>
                  </a:cubicBezTo>
                  <a:cubicBezTo>
                    <a:pt x="29853" y="353671"/>
                    <a:pt x="32989" y="347575"/>
                    <a:pt x="31088" y="347670"/>
                  </a:cubicBezTo>
                  <a:cubicBezTo>
                    <a:pt x="29188" y="347766"/>
                    <a:pt x="25956" y="352433"/>
                    <a:pt x="18353" y="355957"/>
                  </a:cubicBezTo>
                  <a:cubicBezTo>
                    <a:pt x="10750" y="359481"/>
                    <a:pt x="2007" y="358338"/>
                    <a:pt x="486" y="354052"/>
                  </a:cubicBezTo>
                  <a:cubicBezTo>
                    <a:pt x="-1034" y="349766"/>
                    <a:pt x="1342" y="351576"/>
                    <a:pt x="8279" y="347003"/>
                  </a:cubicBezTo>
                  <a:close/>
                </a:path>
              </a:pathLst>
            </a:custGeom>
            <a:solidFill>
              <a:srgbClr val="FFCEA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1" name="Google Shape;1541;p22"/>
            <p:cNvSpPr/>
            <p:nvPr/>
          </p:nvSpPr>
          <p:spPr>
            <a:xfrm>
              <a:off x="3022743" y="2701064"/>
              <a:ext cx="69955" cy="89236"/>
            </a:xfrm>
            <a:custGeom>
              <a:avLst/>
              <a:gdLst/>
              <a:ahLst/>
              <a:cxnLst/>
              <a:rect l="l" t="t" r="r" b="b"/>
              <a:pathLst>
                <a:path w="69955" h="89236" extrusionOk="0">
                  <a:moveTo>
                    <a:pt x="69956" y="69535"/>
                  </a:moveTo>
                  <a:cubicBezTo>
                    <a:pt x="69956" y="69535"/>
                    <a:pt x="43060" y="93443"/>
                    <a:pt x="12933" y="88585"/>
                  </a:cubicBezTo>
                  <a:lnTo>
                    <a:pt x="1338" y="38484"/>
                  </a:lnTo>
                  <a:cubicBezTo>
                    <a:pt x="1338" y="38484"/>
                    <a:pt x="-6550" y="12099"/>
                    <a:pt x="15974" y="2098"/>
                  </a:cubicBezTo>
                  <a:cubicBezTo>
                    <a:pt x="38498" y="-7903"/>
                    <a:pt x="60167" y="18386"/>
                    <a:pt x="69956" y="69535"/>
                  </a:cubicBezTo>
                  <a:close/>
                </a:path>
              </a:pathLst>
            </a:custGeom>
            <a:solidFill>
              <a:srgbClr val="EDEDED"/>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2" name="Google Shape;1542;p22"/>
            <p:cNvSpPr/>
            <p:nvPr/>
          </p:nvSpPr>
          <p:spPr>
            <a:xfrm>
              <a:off x="2885136" y="2682643"/>
              <a:ext cx="59968" cy="63096"/>
            </a:xfrm>
            <a:custGeom>
              <a:avLst/>
              <a:gdLst/>
              <a:ahLst/>
              <a:cxnLst/>
              <a:rect l="l" t="t" r="r" b="b"/>
              <a:pathLst>
                <a:path w="59968" h="63096" extrusionOk="0">
                  <a:moveTo>
                    <a:pt x="59969" y="422"/>
                  </a:moveTo>
                  <a:cubicBezTo>
                    <a:pt x="59969" y="422"/>
                    <a:pt x="30887" y="-8532"/>
                    <a:pt x="0" y="56048"/>
                  </a:cubicBezTo>
                  <a:lnTo>
                    <a:pt x="11500" y="63096"/>
                  </a:lnTo>
                  <a:cubicBezTo>
                    <a:pt x="25902" y="40903"/>
                    <a:pt x="42113" y="19939"/>
                    <a:pt x="59969" y="422"/>
                  </a:cubicBezTo>
                  <a:close/>
                </a:path>
              </a:pathLst>
            </a:custGeom>
            <a:solidFill>
              <a:srgbClr val="EDEDED"/>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3" name="Google Shape;1543;p22"/>
            <p:cNvSpPr/>
            <p:nvPr/>
          </p:nvSpPr>
          <p:spPr>
            <a:xfrm>
              <a:off x="4136405" y="305709"/>
              <a:ext cx="1608303" cy="2009690"/>
            </a:xfrm>
            <a:custGeom>
              <a:avLst/>
              <a:gdLst/>
              <a:ahLst/>
              <a:cxnLst/>
              <a:rect l="l" t="t" r="r" b="b"/>
              <a:pathLst>
                <a:path w="1608303" h="2009690" extrusionOk="0">
                  <a:moveTo>
                    <a:pt x="1566509" y="879931"/>
                  </a:moveTo>
                  <a:lnTo>
                    <a:pt x="54267" y="4869"/>
                  </a:lnTo>
                  <a:cubicBezTo>
                    <a:pt x="46749" y="-388"/>
                    <a:pt x="37093" y="-1464"/>
                    <a:pt x="28606" y="2011"/>
                  </a:cubicBezTo>
                  <a:lnTo>
                    <a:pt x="28606" y="2011"/>
                  </a:lnTo>
                  <a:cubicBezTo>
                    <a:pt x="27970" y="2304"/>
                    <a:pt x="27371" y="2654"/>
                    <a:pt x="26801" y="3059"/>
                  </a:cubicBezTo>
                  <a:lnTo>
                    <a:pt x="0" y="18966"/>
                  </a:lnTo>
                  <a:lnTo>
                    <a:pt x="12925" y="42302"/>
                  </a:lnTo>
                  <a:lnTo>
                    <a:pt x="12925" y="1035093"/>
                  </a:lnTo>
                  <a:cubicBezTo>
                    <a:pt x="12925" y="1065573"/>
                    <a:pt x="31458" y="1101006"/>
                    <a:pt x="54267" y="1114150"/>
                  </a:cubicBezTo>
                  <a:lnTo>
                    <a:pt x="1557195" y="1983783"/>
                  </a:lnTo>
                  <a:lnTo>
                    <a:pt x="1561282" y="2009691"/>
                  </a:lnTo>
                  <a:lnTo>
                    <a:pt x="1591884" y="1992070"/>
                  </a:lnTo>
                  <a:cubicBezTo>
                    <a:pt x="1593367" y="1991412"/>
                    <a:pt x="1594773" y="1990574"/>
                    <a:pt x="1596066" y="1989593"/>
                  </a:cubicBezTo>
                  <a:lnTo>
                    <a:pt x="1596066" y="1989593"/>
                  </a:lnTo>
                  <a:cubicBezTo>
                    <a:pt x="1604800" y="1981363"/>
                    <a:pt x="1609248" y="1969552"/>
                    <a:pt x="1608136" y="1957589"/>
                  </a:cubicBezTo>
                  <a:lnTo>
                    <a:pt x="1608136" y="958988"/>
                  </a:lnTo>
                  <a:cubicBezTo>
                    <a:pt x="1607851" y="928508"/>
                    <a:pt x="1589793" y="893075"/>
                    <a:pt x="1566509" y="879931"/>
                  </a:cubicBezTo>
                  <a:close/>
                </a:path>
              </a:pathLst>
            </a:custGeom>
            <a:solidFill>
              <a:srgbClr val="DADCE5"/>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4" name="Google Shape;1544;p22"/>
            <p:cNvSpPr/>
            <p:nvPr/>
          </p:nvSpPr>
          <p:spPr>
            <a:xfrm>
              <a:off x="4119583" y="322825"/>
              <a:ext cx="1594925" cy="1994313"/>
            </a:xfrm>
            <a:custGeom>
              <a:avLst/>
              <a:gdLst/>
              <a:ahLst/>
              <a:cxnLst/>
              <a:rect l="l" t="t" r="r" b="b"/>
              <a:pathLst>
                <a:path w="1594925" h="1994313" extrusionOk="0">
                  <a:moveTo>
                    <a:pt x="1553584" y="1989336"/>
                  </a:moveTo>
                  <a:lnTo>
                    <a:pt x="41342" y="1114274"/>
                  </a:lnTo>
                  <a:cubicBezTo>
                    <a:pt x="18532" y="1101035"/>
                    <a:pt x="0" y="1065697"/>
                    <a:pt x="0" y="1035122"/>
                  </a:cubicBezTo>
                  <a:lnTo>
                    <a:pt x="0" y="36235"/>
                  </a:lnTo>
                  <a:cubicBezTo>
                    <a:pt x="0" y="5755"/>
                    <a:pt x="19008" y="-8247"/>
                    <a:pt x="41342" y="4993"/>
                  </a:cubicBezTo>
                  <a:lnTo>
                    <a:pt x="1553584" y="880055"/>
                  </a:lnTo>
                  <a:cubicBezTo>
                    <a:pt x="1576393" y="893199"/>
                    <a:pt x="1594925" y="928632"/>
                    <a:pt x="1594925" y="959112"/>
                  </a:cubicBezTo>
                  <a:lnTo>
                    <a:pt x="1594925" y="1957999"/>
                  </a:lnTo>
                  <a:cubicBezTo>
                    <a:pt x="1594925" y="1988479"/>
                    <a:pt x="1576393" y="2002576"/>
                    <a:pt x="1553584" y="1989336"/>
                  </a:cubicBezTo>
                  <a:close/>
                </a:path>
              </a:pathLst>
            </a:custGeom>
            <a:solidFill>
              <a:srgbClr val="F8F9FF"/>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5" name="Google Shape;1545;p22"/>
            <p:cNvSpPr/>
            <p:nvPr/>
          </p:nvSpPr>
          <p:spPr>
            <a:xfrm>
              <a:off x="4241517" y="588041"/>
              <a:ext cx="58543" cy="817911"/>
            </a:xfrm>
            <a:custGeom>
              <a:avLst/>
              <a:gdLst/>
              <a:ahLst/>
              <a:cxnLst/>
              <a:rect l="l" t="t" r="r" b="b"/>
              <a:pathLst>
                <a:path w="58543" h="817911" extrusionOk="0">
                  <a:moveTo>
                    <a:pt x="57878" y="817912"/>
                  </a:moveTo>
                  <a:lnTo>
                    <a:pt x="0" y="783431"/>
                  </a:lnTo>
                  <a:lnTo>
                    <a:pt x="760" y="0"/>
                  </a:lnTo>
                  <a:lnTo>
                    <a:pt x="58543" y="34481"/>
                  </a:lnTo>
                  <a:lnTo>
                    <a:pt x="57878" y="817912"/>
                  </a:lnTo>
                  <a:close/>
                </a:path>
              </a:pathLst>
            </a:custGeom>
            <a:solidFill>
              <a:srgbClr val="DADCE5"/>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6" name="Google Shape;1546;p22"/>
            <p:cNvSpPr/>
            <p:nvPr/>
          </p:nvSpPr>
          <p:spPr>
            <a:xfrm>
              <a:off x="4241517" y="1216214"/>
              <a:ext cx="58448" cy="189833"/>
            </a:xfrm>
            <a:custGeom>
              <a:avLst/>
              <a:gdLst/>
              <a:ahLst/>
              <a:cxnLst/>
              <a:rect l="l" t="t" r="r" b="b"/>
              <a:pathLst>
                <a:path w="58448" h="189833" extrusionOk="0">
                  <a:moveTo>
                    <a:pt x="57878" y="189833"/>
                  </a:moveTo>
                  <a:lnTo>
                    <a:pt x="0" y="156115"/>
                  </a:lnTo>
                  <a:lnTo>
                    <a:pt x="570" y="0"/>
                  </a:lnTo>
                  <a:lnTo>
                    <a:pt x="58448" y="33814"/>
                  </a:lnTo>
                  <a:lnTo>
                    <a:pt x="57878" y="189833"/>
                  </a:lnTo>
                  <a:close/>
                </a:path>
              </a:pathLst>
            </a:custGeom>
            <a:solidFill>
              <a:schemeClr val="accent1"/>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7" name="Google Shape;1547;p22"/>
            <p:cNvSpPr/>
            <p:nvPr/>
          </p:nvSpPr>
          <p:spPr>
            <a:xfrm>
              <a:off x="4424940" y="694149"/>
              <a:ext cx="58353" cy="818006"/>
            </a:xfrm>
            <a:custGeom>
              <a:avLst/>
              <a:gdLst/>
              <a:ahLst/>
              <a:cxnLst/>
              <a:rect l="l" t="t" r="r" b="b"/>
              <a:pathLst>
                <a:path w="58353" h="818006" extrusionOk="0">
                  <a:moveTo>
                    <a:pt x="57878" y="818007"/>
                  </a:moveTo>
                  <a:lnTo>
                    <a:pt x="0" y="783336"/>
                  </a:lnTo>
                  <a:lnTo>
                    <a:pt x="570" y="0"/>
                  </a:lnTo>
                  <a:lnTo>
                    <a:pt x="58353" y="34766"/>
                  </a:lnTo>
                  <a:lnTo>
                    <a:pt x="57878" y="818007"/>
                  </a:lnTo>
                  <a:close/>
                </a:path>
              </a:pathLst>
            </a:custGeom>
            <a:solidFill>
              <a:srgbClr val="DADCE5"/>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8" name="Google Shape;1548;p22"/>
            <p:cNvSpPr/>
            <p:nvPr/>
          </p:nvSpPr>
          <p:spPr>
            <a:xfrm>
              <a:off x="4424940" y="1350993"/>
              <a:ext cx="58353" cy="161258"/>
            </a:xfrm>
            <a:custGeom>
              <a:avLst/>
              <a:gdLst/>
              <a:ahLst/>
              <a:cxnLst/>
              <a:rect l="l" t="t" r="r" b="b"/>
              <a:pathLst>
                <a:path w="58353" h="161258" extrusionOk="0">
                  <a:moveTo>
                    <a:pt x="57878" y="161258"/>
                  </a:moveTo>
                  <a:lnTo>
                    <a:pt x="0" y="127444"/>
                  </a:lnTo>
                  <a:lnTo>
                    <a:pt x="475" y="0"/>
                  </a:lnTo>
                  <a:lnTo>
                    <a:pt x="58353" y="33719"/>
                  </a:lnTo>
                  <a:lnTo>
                    <a:pt x="57878" y="161258"/>
                  </a:lnTo>
                  <a:close/>
                </a:path>
              </a:pathLst>
            </a:custGeom>
            <a:solidFill>
              <a:schemeClr val="accent1"/>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9" name="Google Shape;1549;p22"/>
            <p:cNvSpPr/>
            <p:nvPr/>
          </p:nvSpPr>
          <p:spPr>
            <a:xfrm>
              <a:off x="4608458" y="801877"/>
              <a:ext cx="60919" cy="816578"/>
            </a:xfrm>
            <a:custGeom>
              <a:avLst/>
              <a:gdLst/>
              <a:ahLst/>
              <a:cxnLst/>
              <a:rect l="l" t="t" r="r" b="b"/>
              <a:pathLst>
                <a:path w="60919" h="816578" extrusionOk="0">
                  <a:moveTo>
                    <a:pt x="57783" y="816578"/>
                  </a:moveTo>
                  <a:lnTo>
                    <a:pt x="0" y="782765"/>
                  </a:lnTo>
                  <a:lnTo>
                    <a:pt x="3136" y="0"/>
                  </a:lnTo>
                  <a:lnTo>
                    <a:pt x="60919" y="33814"/>
                  </a:lnTo>
                  <a:lnTo>
                    <a:pt x="57783" y="816578"/>
                  </a:lnTo>
                  <a:close/>
                </a:path>
              </a:pathLst>
            </a:custGeom>
            <a:solidFill>
              <a:srgbClr val="DADCE5"/>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0" name="Google Shape;1550;p22"/>
            <p:cNvSpPr/>
            <p:nvPr/>
          </p:nvSpPr>
          <p:spPr>
            <a:xfrm>
              <a:off x="4608458" y="1266316"/>
              <a:ext cx="59113" cy="352044"/>
            </a:xfrm>
            <a:custGeom>
              <a:avLst/>
              <a:gdLst/>
              <a:ahLst/>
              <a:cxnLst/>
              <a:rect l="l" t="t" r="r" b="b"/>
              <a:pathLst>
                <a:path w="59113" h="352044" extrusionOk="0">
                  <a:moveTo>
                    <a:pt x="57878" y="352044"/>
                  </a:moveTo>
                  <a:lnTo>
                    <a:pt x="0" y="318325"/>
                  </a:lnTo>
                  <a:lnTo>
                    <a:pt x="1235" y="0"/>
                  </a:lnTo>
                  <a:lnTo>
                    <a:pt x="59113" y="33814"/>
                  </a:lnTo>
                  <a:lnTo>
                    <a:pt x="57878" y="352044"/>
                  </a:lnTo>
                  <a:close/>
                </a:path>
              </a:pathLst>
            </a:custGeom>
            <a:solidFill>
              <a:schemeClr val="accent1"/>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1" name="Google Shape;1551;p22"/>
            <p:cNvSpPr/>
            <p:nvPr/>
          </p:nvSpPr>
          <p:spPr>
            <a:xfrm>
              <a:off x="4793306" y="908938"/>
              <a:ext cx="60919" cy="816578"/>
            </a:xfrm>
            <a:custGeom>
              <a:avLst/>
              <a:gdLst/>
              <a:ahLst/>
              <a:cxnLst/>
              <a:rect l="l" t="t" r="r" b="b"/>
              <a:pathLst>
                <a:path w="60919" h="816578" extrusionOk="0">
                  <a:moveTo>
                    <a:pt x="57783" y="816578"/>
                  </a:moveTo>
                  <a:lnTo>
                    <a:pt x="0" y="782765"/>
                  </a:lnTo>
                  <a:lnTo>
                    <a:pt x="3136" y="0"/>
                  </a:lnTo>
                  <a:lnTo>
                    <a:pt x="60919" y="33814"/>
                  </a:lnTo>
                  <a:lnTo>
                    <a:pt x="57783" y="816578"/>
                  </a:lnTo>
                  <a:close/>
                </a:path>
              </a:pathLst>
            </a:custGeom>
            <a:solidFill>
              <a:srgbClr val="DADCE5"/>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2" name="Google Shape;1552;p22"/>
            <p:cNvSpPr/>
            <p:nvPr/>
          </p:nvSpPr>
          <p:spPr>
            <a:xfrm>
              <a:off x="4793306" y="1421097"/>
              <a:ext cx="58923" cy="304228"/>
            </a:xfrm>
            <a:custGeom>
              <a:avLst/>
              <a:gdLst/>
              <a:ahLst/>
              <a:cxnLst/>
              <a:rect l="l" t="t" r="r" b="b"/>
              <a:pathLst>
                <a:path w="58923" h="304228" extrusionOk="0">
                  <a:moveTo>
                    <a:pt x="57783" y="304229"/>
                  </a:moveTo>
                  <a:lnTo>
                    <a:pt x="0" y="270510"/>
                  </a:lnTo>
                  <a:lnTo>
                    <a:pt x="1046" y="0"/>
                  </a:lnTo>
                  <a:lnTo>
                    <a:pt x="58924" y="33719"/>
                  </a:lnTo>
                  <a:lnTo>
                    <a:pt x="57783" y="304229"/>
                  </a:lnTo>
                  <a:close/>
                </a:path>
              </a:pathLst>
            </a:custGeom>
            <a:solidFill>
              <a:schemeClr val="accent1"/>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3" name="Google Shape;1553;p22"/>
            <p:cNvSpPr/>
            <p:nvPr/>
          </p:nvSpPr>
          <p:spPr>
            <a:xfrm>
              <a:off x="4978440" y="1016189"/>
              <a:ext cx="60919" cy="816483"/>
            </a:xfrm>
            <a:custGeom>
              <a:avLst/>
              <a:gdLst/>
              <a:ahLst/>
              <a:cxnLst/>
              <a:rect l="l" t="t" r="r" b="b"/>
              <a:pathLst>
                <a:path w="60919" h="816483" extrusionOk="0">
                  <a:moveTo>
                    <a:pt x="57783" y="816483"/>
                  </a:moveTo>
                  <a:lnTo>
                    <a:pt x="0" y="782669"/>
                  </a:lnTo>
                  <a:lnTo>
                    <a:pt x="3136" y="0"/>
                  </a:lnTo>
                  <a:lnTo>
                    <a:pt x="60919" y="33719"/>
                  </a:lnTo>
                  <a:lnTo>
                    <a:pt x="57783" y="816483"/>
                  </a:lnTo>
                  <a:close/>
                </a:path>
              </a:pathLst>
            </a:custGeom>
            <a:solidFill>
              <a:srgbClr val="DADCE5"/>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4" name="Google Shape;1554;p22"/>
            <p:cNvSpPr/>
            <p:nvPr/>
          </p:nvSpPr>
          <p:spPr>
            <a:xfrm>
              <a:off x="4978440" y="1384997"/>
              <a:ext cx="59493" cy="447484"/>
            </a:xfrm>
            <a:custGeom>
              <a:avLst/>
              <a:gdLst/>
              <a:ahLst/>
              <a:cxnLst/>
              <a:rect l="l" t="t" r="r" b="b"/>
              <a:pathLst>
                <a:path w="59493" h="447484" extrusionOk="0">
                  <a:moveTo>
                    <a:pt x="57878" y="447485"/>
                  </a:moveTo>
                  <a:lnTo>
                    <a:pt x="0" y="413671"/>
                  </a:lnTo>
                  <a:lnTo>
                    <a:pt x="1615" y="0"/>
                  </a:lnTo>
                  <a:lnTo>
                    <a:pt x="59494" y="33719"/>
                  </a:lnTo>
                  <a:lnTo>
                    <a:pt x="57878" y="447485"/>
                  </a:lnTo>
                  <a:close/>
                </a:path>
              </a:pathLst>
            </a:custGeom>
            <a:solidFill>
              <a:schemeClr val="accent1"/>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5" name="Google Shape;1555;p22"/>
            <p:cNvSpPr/>
            <p:nvPr/>
          </p:nvSpPr>
          <p:spPr>
            <a:xfrm>
              <a:off x="5164524" y="1123917"/>
              <a:ext cx="60919" cy="816483"/>
            </a:xfrm>
            <a:custGeom>
              <a:avLst/>
              <a:gdLst/>
              <a:ahLst/>
              <a:cxnLst/>
              <a:rect l="l" t="t" r="r" b="b"/>
              <a:pathLst>
                <a:path w="60919" h="816483" extrusionOk="0">
                  <a:moveTo>
                    <a:pt x="57783" y="816483"/>
                  </a:moveTo>
                  <a:lnTo>
                    <a:pt x="0" y="782764"/>
                  </a:lnTo>
                  <a:lnTo>
                    <a:pt x="3136" y="0"/>
                  </a:lnTo>
                  <a:lnTo>
                    <a:pt x="60919" y="33814"/>
                  </a:lnTo>
                  <a:lnTo>
                    <a:pt x="57783" y="816483"/>
                  </a:lnTo>
                  <a:close/>
                </a:path>
              </a:pathLst>
            </a:custGeom>
            <a:solidFill>
              <a:srgbClr val="DADCE5"/>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6" name="Google Shape;1556;p22"/>
            <p:cNvSpPr/>
            <p:nvPr/>
          </p:nvSpPr>
          <p:spPr>
            <a:xfrm>
              <a:off x="5164524" y="1368614"/>
              <a:ext cx="59968" cy="571500"/>
            </a:xfrm>
            <a:custGeom>
              <a:avLst/>
              <a:gdLst/>
              <a:ahLst/>
              <a:cxnLst/>
              <a:rect l="l" t="t" r="r" b="b"/>
              <a:pathLst>
                <a:path w="59968" h="571500" extrusionOk="0">
                  <a:moveTo>
                    <a:pt x="57783" y="571500"/>
                  </a:moveTo>
                  <a:lnTo>
                    <a:pt x="0" y="537782"/>
                  </a:lnTo>
                  <a:lnTo>
                    <a:pt x="2091" y="0"/>
                  </a:lnTo>
                  <a:lnTo>
                    <a:pt x="59969" y="33814"/>
                  </a:lnTo>
                  <a:lnTo>
                    <a:pt x="57783" y="571500"/>
                  </a:lnTo>
                  <a:close/>
                </a:path>
              </a:pathLst>
            </a:custGeom>
            <a:solidFill>
              <a:schemeClr val="accent1"/>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7" name="Google Shape;1557;p22"/>
            <p:cNvSpPr/>
            <p:nvPr/>
          </p:nvSpPr>
          <p:spPr>
            <a:xfrm>
              <a:off x="5351084" y="1231931"/>
              <a:ext cx="61014" cy="816578"/>
            </a:xfrm>
            <a:custGeom>
              <a:avLst/>
              <a:gdLst/>
              <a:ahLst/>
              <a:cxnLst/>
              <a:rect l="l" t="t" r="r" b="b"/>
              <a:pathLst>
                <a:path w="61014" h="816578" extrusionOk="0">
                  <a:moveTo>
                    <a:pt x="57878" y="816578"/>
                  </a:moveTo>
                  <a:lnTo>
                    <a:pt x="0" y="782764"/>
                  </a:lnTo>
                  <a:lnTo>
                    <a:pt x="3136" y="0"/>
                  </a:lnTo>
                  <a:lnTo>
                    <a:pt x="61014" y="33814"/>
                  </a:lnTo>
                  <a:lnTo>
                    <a:pt x="57878" y="816578"/>
                  </a:lnTo>
                  <a:close/>
                </a:path>
              </a:pathLst>
            </a:custGeom>
            <a:solidFill>
              <a:srgbClr val="DADCE5"/>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8" name="Google Shape;1558;p22"/>
            <p:cNvSpPr/>
            <p:nvPr/>
          </p:nvSpPr>
          <p:spPr>
            <a:xfrm>
              <a:off x="5351179" y="1342992"/>
              <a:ext cx="60443" cy="705135"/>
            </a:xfrm>
            <a:custGeom>
              <a:avLst/>
              <a:gdLst/>
              <a:ahLst/>
              <a:cxnLst/>
              <a:rect l="l" t="t" r="r" b="b"/>
              <a:pathLst>
                <a:path w="60443" h="705135" extrusionOk="0">
                  <a:moveTo>
                    <a:pt x="57783" y="705136"/>
                  </a:moveTo>
                  <a:lnTo>
                    <a:pt x="0" y="671417"/>
                  </a:lnTo>
                  <a:lnTo>
                    <a:pt x="2661" y="0"/>
                  </a:lnTo>
                  <a:lnTo>
                    <a:pt x="60444" y="33814"/>
                  </a:lnTo>
                  <a:lnTo>
                    <a:pt x="57783" y="705136"/>
                  </a:lnTo>
                  <a:close/>
                </a:path>
              </a:pathLst>
            </a:custGeom>
            <a:solidFill>
              <a:schemeClr val="accent1"/>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9" name="Google Shape;1559;p22"/>
            <p:cNvSpPr/>
            <p:nvPr/>
          </p:nvSpPr>
          <p:spPr>
            <a:xfrm>
              <a:off x="5538879" y="1340706"/>
              <a:ext cx="61014" cy="816483"/>
            </a:xfrm>
            <a:custGeom>
              <a:avLst/>
              <a:gdLst/>
              <a:ahLst/>
              <a:cxnLst/>
              <a:rect l="l" t="t" r="r" b="b"/>
              <a:pathLst>
                <a:path w="61014" h="816483" extrusionOk="0">
                  <a:moveTo>
                    <a:pt x="57878" y="816483"/>
                  </a:moveTo>
                  <a:lnTo>
                    <a:pt x="0" y="782765"/>
                  </a:lnTo>
                  <a:lnTo>
                    <a:pt x="3136" y="0"/>
                  </a:lnTo>
                  <a:lnTo>
                    <a:pt x="61014" y="33814"/>
                  </a:lnTo>
                  <a:lnTo>
                    <a:pt x="57878" y="816483"/>
                  </a:lnTo>
                  <a:close/>
                </a:path>
              </a:pathLst>
            </a:custGeom>
            <a:solidFill>
              <a:srgbClr val="DADCE5"/>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0" name="Google Shape;1560;p22"/>
            <p:cNvSpPr/>
            <p:nvPr/>
          </p:nvSpPr>
          <p:spPr>
            <a:xfrm>
              <a:off x="5538879" y="1442147"/>
              <a:ext cx="60634" cy="714660"/>
            </a:xfrm>
            <a:custGeom>
              <a:avLst/>
              <a:gdLst/>
              <a:ahLst/>
              <a:cxnLst/>
              <a:rect l="l" t="t" r="r" b="b"/>
              <a:pathLst>
                <a:path w="60634" h="714660" extrusionOk="0">
                  <a:moveTo>
                    <a:pt x="57878" y="714661"/>
                  </a:moveTo>
                  <a:lnTo>
                    <a:pt x="0" y="680847"/>
                  </a:lnTo>
                  <a:lnTo>
                    <a:pt x="2756" y="0"/>
                  </a:lnTo>
                  <a:lnTo>
                    <a:pt x="60634" y="33814"/>
                  </a:lnTo>
                  <a:lnTo>
                    <a:pt x="57878" y="714661"/>
                  </a:lnTo>
                  <a:close/>
                </a:path>
              </a:pathLst>
            </a:custGeom>
            <a:solidFill>
              <a:schemeClr val="accent1"/>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1" name="Google Shape;1561;p22"/>
            <p:cNvSpPr/>
            <p:nvPr/>
          </p:nvSpPr>
          <p:spPr>
            <a:xfrm>
              <a:off x="4516176" y="748442"/>
              <a:ext cx="61299" cy="816768"/>
            </a:xfrm>
            <a:custGeom>
              <a:avLst/>
              <a:gdLst/>
              <a:ahLst/>
              <a:cxnLst/>
              <a:rect l="l" t="t" r="r" b="b"/>
              <a:pathLst>
                <a:path w="61299" h="816768" extrusionOk="0">
                  <a:moveTo>
                    <a:pt x="58163" y="816769"/>
                  </a:moveTo>
                  <a:lnTo>
                    <a:pt x="0" y="782764"/>
                  </a:lnTo>
                  <a:lnTo>
                    <a:pt x="3136" y="0"/>
                  </a:lnTo>
                  <a:lnTo>
                    <a:pt x="61300" y="34004"/>
                  </a:lnTo>
                  <a:lnTo>
                    <a:pt x="58163" y="816769"/>
                  </a:lnTo>
                  <a:close/>
                </a:path>
              </a:pathLst>
            </a:custGeom>
            <a:solidFill>
              <a:srgbClr val="DADCE5"/>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2" name="Google Shape;1562;p22"/>
            <p:cNvSpPr/>
            <p:nvPr/>
          </p:nvSpPr>
          <p:spPr>
            <a:xfrm>
              <a:off x="4516366" y="1270221"/>
              <a:ext cx="58923" cy="294893"/>
            </a:xfrm>
            <a:custGeom>
              <a:avLst/>
              <a:gdLst/>
              <a:ahLst/>
              <a:cxnLst/>
              <a:rect l="l" t="t" r="r" b="b"/>
              <a:pathLst>
                <a:path w="58923" h="294893" extrusionOk="0">
                  <a:moveTo>
                    <a:pt x="57783" y="294894"/>
                  </a:moveTo>
                  <a:lnTo>
                    <a:pt x="0" y="261080"/>
                  </a:lnTo>
                  <a:lnTo>
                    <a:pt x="1045" y="0"/>
                  </a:lnTo>
                  <a:lnTo>
                    <a:pt x="58923" y="33814"/>
                  </a:lnTo>
                  <a:lnTo>
                    <a:pt x="57783" y="294894"/>
                  </a:lnTo>
                  <a:close/>
                </a:path>
              </a:pathLst>
            </a:custGeom>
            <a:solidFill>
              <a:schemeClr val="accent1"/>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3" name="Google Shape;1563;p22"/>
            <p:cNvSpPr/>
            <p:nvPr/>
          </p:nvSpPr>
          <p:spPr>
            <a:xfrm>
              <a:off x="4700740" y="855312"/>
              <a:ext cx="60919" cy="816578"/>
            </a:xfrm>
            <a:custGeom>
              <a:avLst/>
              <a:gdLst/>
              <a:ahLst/>
              <a:cxnLst/>
              <a:rect l="l" t="t" r="r" b="b"/>
              <a:pathLst>
                <a:path w="60919" h="816578" extrusionOk="0">
                  <a:moveTo>
                    <a:pt x="57783" y="816578"/>
                  </a:moveTo>
                  <a:lnTo>
                    <a:pt x="0" y="782765"/>
                  </a:lnTo>
                  <a:lnTo>
                    <a:pt x="3041" y="0"/>
                  </a:lnTo>
                  <a:lnTo>
                    <a:pt x="60919" y="33814"/>
                  </a:lnTo>
                  <a:lnTo>
                    <a:pt x="57783" y="816578"/>
                  </a:lnTo>
                  <a:close/>
                </a:path>
              </a:pathLst>
            </a:custGeom>
            <a:solidFill>
              <a:srgbClr val="DADCE5"/>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4" name="Google Shape;1564;p22"/>
            <p:cNvSpPr/>
            <p:nvPr/>
          </p:nvSpPr>
          <p:spPr>
            <a:xfrm>
              <a:off x="4700740" y="1272031"/>
              <a:ext cx="59303" cy="399764"/>
            </a:xfrm>
            <a:custGeom>
              <a:avLst/>
              <a:gdLst/>
              <a:ahLst/>
              <a:cxnLst/>
              <a:rect l="l" t="t" r="r" b="b"/>
              <a:pathLst>
                <a:path w="59303" h="399764" extrusionOk="0">
                  <a:moveTo>
                    <a:pt x="57783" y="399764"/>
                  </a:moveTo>
                  <a:lnTo>
                    <a:pt x="0" y="365951"/>
                  </a:lnTo>
                  <a:lnTo>
                    <a:pt x="1426" y="0"/>
                  </a:lnTo>
                  <a:lnTo>
                    <a:pt x="59304" y="33814"/>
                  </a:lnTo>
                  <a:lnTo>
                    <a:pt x="57783" y="399764"/>
                  </a:lnTo>
                  <a:close/>
                </a:path>
              </a:pathLst>
            </a:custGeom>
            <a:solidFill>
              <a:schemeClr val="accent1"/>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5" name="Google Shape;1565;p22"/>
            <p:cNvSpPr/>
            <p:nvPr/>
          </p:nvSpPr>
          <p:spPr>
            <a:xfrm>
              <a:off x="4885398" y="962278"/>
              <a:ext cx="60919" cy="816483"/>
            </a:xfrm>
            <a:custGeom>
              <a:avLst/>
              <a:gdLst/>
              <a:ahLst/>
              <a:cxnLst/>
              <a:rect l="l" t="t" r="r" b="b"/>
              <a:pathLst>
                <a:path w="60919" h="816483" extrusionOk="0">
                  <a:moveTo>
                    <a:pt x="57783" y="816483"/>
                  </a:moveTo>
                  <a:lnTo>
                    <a:pt x="0" y="782764"/>
                  </a:lnTo>
                  <a:lnTo>
                    <a:pt x="3136" y="0"/>
                  </a:lnTo>
                  <a:lnTo>
                    <a:pt x="60919" y="33814"/>
                  </a:lnTo>
                  <a:lnTo>
                    <a:pt x="57783" y="816483"/>
                  </a:lnTo>
                  <a:close/>
                </a:path>
              </a:pathLst>
            </a:custGeom>
            <a:solidFill>
              <a:srgbClr val="DADCE5"/>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6" name="Google Shape;1566;p22"/>
            <p:cNvSpPr/>
            <p:nvPr/>
          </p:nvSpPr>
          <p:spPr>
            <a:xfrm>
              <a:off x="4885398" y="1264506"/>
              <a:ext cx="59778" cy="514159"/>
            </a:xfrm>
            <a:custGeom>
              <a:avLst/>
              <a:gdLst/>
              <a:ahLst/>
              <a:cxnLst/>
              <a:rect l="l" t="t" r="r" b="b"/>
              <a:pathLst>
                <a:path w="59778" h="514159" extrusionOk="0">
                  <a:moveTo>
                    <a:pt x="57783" y="514159"/>
                  </a:moveTo>
                  <a:lnTo>
                    <a:pt x="0" y="480346"/>
                  </a:lnTo>
                  <a:lnTo>
                    <a:pt x="1901" y="0"/>
                  </a:lnTo>
                  <a:lnTo>
                    <a:pt x="59779" y="33719"/>
                  </a:lnTo>
                  <a:lnTo>
                    <a:pt x="57783" y="514159"/>
                  </a:lnTo>
                  <a:close/>
                </a:path>
              </a:pathLst>
            </a:custGeom>
            <a:solidFill>
              <a:schemeClr val="accent1"/>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7" name="Google Shape;1567;p22"/>
            <p:cNvSpPr/>
            <p:nvPr/>
          </p:nvSpPr>
          <p:spPr>
            <a:xfrm>
              <a:off x="5071197" y="1069910"/>
              <a:ext cx="60919" cy="816483"/>
            </a:xfrm>
            <a:custGeom>
              <a:avLst/>
              <a:gdLst/>
              <a:ahLst/>
              <a:cxnLst/>
              <a:rect l="l" t="t" r="r" b="b"/>
              <a:pathLst>
                <a:path w="60919" h="816483" extrusionOk="0">
                  <a:moveTo>
                    <a:pt x="57878" y="816483"/>
                  </a:moveTo>
                  <a:lnTo>
                    <a:pt x="0" y="782669"/>
                  </a:lnTo>
                  <a:lnTo>
                    <a:pt x="3136" y="0"/>
                  </a:lnTo>
                  <a:lnTo>
                    <a:pt x="60919" y="33719"/>
                  </a:lnTo>
                  <a:lnTo>
                    <a:pt x="57878" y="816483"/>
                  </a:lnTo>
                  <a:close/>
                </a:path>
              </a:pathLst>
            </a:custGeom>
            <a:solidFill>
              <a:srgbClr val="DADCE5"/>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8" name="Google Shape;1568;p22"/>
            <p:cNvSpPr/>
            <p:nvPr/>
          </p:nvSpPr>
          <p:spPr>
            <a:xfrm>
              <a:off x="5071197" y="1371948"/>
              <a:ext cx="59778" cy="514254"/>
            </a:xfrm>
            <a:custGeom>
              <a:avLst/>
              <a:gdLst/>
              <a:ahLst/>
              <a:cxnLst/>
              <a:rect l="l" t="t" r="r" b="b"/>
              <a:pathLst>
                <a:path w="59778" h="514254" extrusionOk="0">
                  <a:moveTo>
                    <a:pt x="57878" y="514255"/>
                  </a:moveTo>
                  <a:lnTo>
                    <a:pt x="0" y="480441"/>
                  </a:lnTo>
                  <a:lnTo>
                    <a:pt x="1901" y="0"/>
                  </a:lnTo>
                  <a:lnTo>
                    <a:pt x="59779" y="33814"/>
                  </a:lnTo>
                  <a:lnTo>
                    <a:pt x="57878" y="514255"/>
                  </a:lnTo>
                  <a:close/>
                </a:path>
              </a:pathLst>
            </a:custGeom>
            <a:solidFill>
              <a:schemeClr val="accent1"/>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9" name="Google Shape;1569;p22"/>
            <p:cNvSpPr/>
            <p:nvPr/>
          </p:nvSpPr>
          <p:spPr>
            <a:xfrm>
              <a:off x="5257662" y="1177829"/>
              <a:ext cx="60919" cy="816482"/>
            </a:xfrm>
            <a:custGeom>
              <a:avLst/>
              <a:gdLst/>
              <a:ahLst/>
              <a:cxnLst/>
              <a:rect l="l" t="t" r="r" b="b"/>
              <a:pathLst>
                <a:path w="60919" h="816482" extrusionOk="0">
                  <a:moveTo>
                    <a:pt x="57783" y="816483"/>
                  </a:moveTo>
                  <a:lnTo>
                    <a:pt x="0" y="782765"/>
                  </a:lnTo>
                  <a:lnTo>
                    <a:pt x="3041" y="0"/>
                  </a:lnTo>
                  <a:lnTo>
                    <a:pt x="60919" y="33814"/>
                  </a:lnTo>
                  <a:lnTo>
                    <a:pt x="57783" y="816483"/>
                  </a:lnTo>
                  <a:close/>
                </a:path>
              </a:pathLst>
            </a:custGeom>
            <a:solidFill>
              <a:srgbClr val="DADCE5"/>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0" name="Google Shape;1570;p22"/>
            <p:cNvSpPr/>
            <p:nvPr/>
          </p:nvSpPr>
          <p:spPr>
            <a:xfrm>
              <a:off x="5257662" y="1365376"/>
              <a:ext cx="60253" cy="628649"/>
            </a:xfrm>
            <a:custGeom>
              <a:avLst/>
              <a:gdLst/>
              <a:ahLst/>
              <a:cxnLst/>
              <a:rect l="l" t="t" r="r" b="b"/>
              <a:pathLst>
                <a:path w="60253" h="628649" extrusionOk="0">
                  <a:moveTo>
                    <a:pt x="57878" y="628650"/>
                  </a:moveTo>
                  <a:lnTo>
                    <a:pt x="0" y="594932"/>
                  </a:lnTo>
                  <a:lnTo>
                    <a:pt x="2376" y="0"/>
                  </a:lnTo>
                  <a:lnTo>
                    <a:pt x="60254" y="33719"/>
                  </a:lnTo>
                  <a:lnTo>
                    <a:pt x="57878" y="628650"/>
                  </a:lnTo>
                  <a:close/>
                </a:path>
              </a:pathLst>
            </a:custGeom>
            <a:solidFill>
              <a:schemeClr val="accent1"/>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1" name="Google Shape;1571;p22"/>
            <p:cNvSpPr/>
            <p:nvPr/>
          </p:nvSpPr>
          <p:spPr>
            <a:xfrm>
              <a:off x="5444886" y="1286223"/>
              <a:ext cx="60919" cy="816578"/>
            </a:xfrm>
            <a:custGeom>
              <a:avLst/>
              <a:gdLst/>
              <a:ahLst/>
              <a:cxnLst/>
              <a:rect l="l" t="t" r="r" b="b"/>
              <a:pathLst>
                <a:path w="60919" h="816578" extrusionOk="0">
                  <a:moveTo>
                    <a:pt x="57783" y="816578"/>
                  </a:moveTo>
                  <a:lnTo>
                    <a:pt x="0" y="782765"/>
                  </a:lnTo>
                  <a:lnTo>
                    <a:pt x="3136" y="0"/>
                  </a:lnTo>
                  <a:lnTo>
                    <a:pt x="60919" y="33814"/>
                  </a:lnTo>
                  <a:lnTo>
                    <a:pt x="57783" y="816578"/>
                  </a:lnTo>
                  <a:close/>
                </a:path>
              </a:pathLst>
            </a:custGeom>
            <a:solidFill>
              <a:srgbClr val="DADCE5"/>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2" name="Google Shape;1572;p22"/>
            <p:cNvSpPr/>
            <p:nvPr/>
          </p:nvSpPr>
          <p:spPr>
            <a:xfrm>
              <a:off x="5444886" y="1359185"/>
              <a:ext cx="60729" cy="743235"/>
            </a:xfrm>
            <a:custGeom>
              <a:avLst/>
              <a:gdLst/>
              <a:ahLst/>
              <a:cxnLst/>
              <a:rect l="l" t="t" r="r" b="b"/>
              <a:pathLst>
                <a:path w="60729" h="743235" extrusionOk="0">
                  <a:moveTo>
                    <a:pt x="57878" y="743236"/>
                  </a:moveTo>
                  <a:lnTo>
                    <a:pt x="0" y="709422"/>
                  </a:lnTo>
                  <a:lnTo>
                    <a:pt x="2851" y="0"/>
                  </a:lnTo>
                  <a:lnTo>
                    <a:pt x="60729" y="33814"/>
                  </a:lnTo>
                  <a:lnTo>
                    <a:pt x="57878" y="743236"/>
                  </a:lnTo>
                  <a:close/>
                </a:path>
              </a:pathLst>
            </a:custGeom>
            <a:solidFill>
              <a:schemeClr val="accent1"/>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3" name="Google Shape;1573;p22"/>
            <p:cNvSpPr/>
            <p:nvPr/>
          </p:nvSpPr>
          <p:spPr>
            <a:xfrm>
              <a:off x="4333133" y="641190"/>
              <a:ext cx="58828" cy="817816"/>
            </a:xfrm>
            <a:custGeom>
              <a:avLst/>
              <a:gdLst/>
              <a:ahLst/>
              <a:cxnLst/>
              <a:rect l="l" t="t" r="r" b="b"/>
              <a:pathLst>
                <a:path w="58828" h="817816" extrusionOk="0">
                  <a:moveTo>
                    <a:pt x="57878" y="817817"/>
                  </a:moveTo>
                  <a:lnTo>
                    <a:pt x="0" y="783527"/>
                  </a:lnTo>
                  <a:lnTo>
                    <a:pt x="950" y="0"/>
                  </a:lnTo>
                  <a:lnTo>
                    <a:pt x="58828" y="34385"/>
                  </a:lnTo>
                  <a:lnTo>
                    <a:pt x="57878" y="817817"/>
                  </a:lnTo>
                  <a:close/>
                </a:path>
              </a:pathLst>
            </a:custGeom>
            <a:solidFill>
              <a:srgbClr val="DADCE5"/>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4" name="Google Shape;1574;p22"/>
            <p:cNvSpPr/>
            <p:nvPr/>
          </p:nvSpPr>
          <p:spPr>
            <a:xfrm>
              <a:off x="4333133" y="1231074"/>
              <a:ext cx="58638" cy="228028"/>
            </a:xfrm>
            <a:custGeom>
              <a:avLst/>
              <a:gdLst/>
              <a:ahLst/>
              <a:cxnLst/>
              <a:rect l="l" t="t" r="r" b="b"/>
              <a:pathLst>
                <a:path w="58638" h="228028" extrusionOk="0">
                  <a:moveTo>
                    <a:pt x="57783" y="228028"/>
                  </a:moveTo>
                  <a:lnTo>
                    <a:pt x="0" y="194215"/>
                  </a:lnTo>
                  <a:lnTo>
                    <a:pt x="760" y="0"/>
                  </a:lnTo>
                  <a:lnTo>
                    <a:pt x="58638" y="33718"/>
                  </a:lnTo>
                  <a:lnTo>
                    <a:pt x="57783" y="228028"/>
                  </a:lnTo>
                  <a:close/>
                </a:path>
              </a:pathLst>
            </a:custGeom>
            <a:solidFill>
              <a:schemeClr val="accent1"/>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5" name="Google Shape;1575;p22"/>
            <p:cNvSpPr/>
            <p:nvPr/>
          </p:nvSpPr>
          <p:spPr>
            <a:xfrm rot="-1801764">
              <a:off x="4182051" y="402648"/>
              <a:ext cx="40450" cy="70232"/>
            </a:xfrm>
            <a:custGeom>
              <a:avLst/>
              <a:gdLst/>
              <a:ahLst/>
              <a:cxnLst/>
              <a:rect l="l" t="t" r="r" b="b"/>
              <a:pathLst>
                <a:path w="40486" h="70294" extrusionOk="0">
                  <a:moveTo>
                    <a:pt x="40486" y="35147"/>
                  </a:moveTo>
                  <a:cubicBezTo>
                    <a:pt x="40486" y="54559"/>
                    <a:pt x="31423" y="70294"/>
                    <a:pt x="20243" y="70294"/>
                  </a:cubicBezTo>
                  <a:cubicBezTo>
                    <a:pt x="9063" y="70294"/>
                    <a:pt x="0" y="54559"/>
                    <a:pt x="0" y="35147"/>
                  </a:cubicBezTo>
                  <a:cubicBezTo>
                    <a:pt x="0" y="15736"/>
                    <a:pt x="9063" y="0"/>
                    <a:pt x="20243" y="0"/>
                  </a:cubicBezTo>
                  <a:cubicBezTo>
                    <a:pt x="31423" y="0"/>
                    <a:pt x="40486" y="15736"/>
                    <a:pt x="40486" y="35147"/>
                  </a:cubicBezTo>
                  <a:close/>
                </a:path>
              </a:pathLst>
            </a:custGeom>
            <a:solidFill>
              <a:srgbClr val="DADCE5"/>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6" name="Google Shape;1576;p22"/>
            <p:cNvSpPr/>
            <p:nvPr/>
          </p:nvSpPr>
          <p:spPr>
            <a:xfrm rot="-1801764">
              <a:off x="4256393" y="445744"/>
              <a:ext cx="40450" cy="70232"/>
            </a:xfrm>
            <a:custGeom>
              <a:avLst/>
              <a:gdLst/>
              <a:ahLst/>
              <a:cxnLst/>
              <a:rect l="l" t="t" r="r" b="b"/>
              <a:pathLst>
                <a:path w="40486" h="70294" extrusionOk="0">
                  <a:moveTo>
                    <a:pt x="40486" y="35147"/>
                  </a:moveTo>
                  <a:cubicBezTo>
                    <a:pt x="40486" y="54559"/>
                    <a:pt x="31423" y="70294"/>
                    <a:pt x="20243" y="70294"/>
                  </a:cubicBezTo>
                  <a:cubicBezTo>
                    <a:pt x="9063" y="70294"/>
                    <a:pt x="0" y="54559"/>
                    <a:pt x="0" y="35147"/>
                  </a:cubicBezTo>
                  <a:cubicBezTo>
                    <a:pt x="0" y="15736"/>
                    <a:pt x="9063" y="0"/>
                    <a:pt x="20243" y="0"/>
                  </a:cubicBezTo>
                  <a:cubicBezTo>
                    <a:pt x="31423" y="0"/>
                    <a:pt x="40486" y="15736"/>
                    <a:pt x="40486" y="35147"/>
                  </a:cubicBezTo>
                  <a:close/>
                </a:path>
              </a:pathLst>
            </a:custGeom>
            <a:solidFill>
              <a:srgbClr val="DADCE5"/>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7" name="Google Shape;1577;p22"/>
            <p:cNvSpPr/>
            <p:nvPr/>
          </p:nvSpPr>
          <p:spPr>
            <a:xfrm rot="-1801764">
              <a:off x="4330817" y="488696"/>
              <a:ext cx="40450" cy="70232"/>
            </a:xfrm>
            <a:custGeom>
              <a:avLst/>
              <a:gdLst/>
              <a:ahLst/>
              <a:cxnLst/>
              <a:rect l="l" t="t" r="r" b="b"/>
              <a:pathLst>
                <a:path w="40486" h="70294" extrusionOk="0">
                  <a:moveTo>
                    <a:pt x="40486" y="35147"/>
                  </a:moveTo>
                  <a:cubicBezTo>
                    <a:pt x="40486" y="54559"/>
                    <a:pt x="31423" y="70294"/>
                    <a:pt x="20243" y="70294"/>
                  </a:cubicBezTo>
                  <a:cubicBezTo>
                    <a:pt x="9063" y="70294"/>
                    <a:pt x="0" y="54559"/>
                    <a:pt x="0" y="35147"/>
                  </a:cubicBezTo>
                  <a:cubicBezTo>
                    <a:pt x="0" y="15736"/>
                    <a:pt x="9063" y="0"/>
                    <a:pt x="20243" y="0"/>
                  </a:cubicBezTo>
                  <a:cubicBezTo>
                    <a:pt x="31423" y="0"/>
                    <a:pt x="40486" y="15736"/>
                    <a:pt x="40486" y="35147"/>
                  </a:cubicBezTo>
                  <a:close/>
                </a:path>
              </a:pathLst>
            </a:custGeom>
            <a:solidFill>
              <a:srgbClr val="DADCE5"/>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8" name="Google Shape;1578;p22"/>
            <p:cNvSpPr/>
            <p:nvPr/>
          </p:nvSpPr>
          <p:spPr>
            <a:xfrm>
              <a:off x="4106792" y="1565782"/>
              <a:ext cx="86160" cy="187928"/>
            </a:xfrm>
            <a:custGeom>
              <a:avLst/>
              <a:gdLst/>
              <a:ahLst/>
              <a:cxnLst/>
              <a:rect l="l" t="t" r="r" b="b"/>
              <a:pathLst>
                <a:path w="86160" h="187928" extrusionOk="0">
                  <a:moveTo>
                    <a:pt x="18969" y="0"/>
                  </a:moveTo>
                  <a:cubicBezTo>
                    <a:pt x="16973" y="17526"/>
                    <a:pt x="-3840" y="92964"/>
                    <a:pt x="627" y="118777"/>
                  </a:cubicBezTo>
                  <a:cubicBezTo>
                    <a:pt x="5093" y="144589"/>
                    <a:pt x="76657" y="187928"/>
                    <a:pt x="76657" y="187928"/>
                  </a:cubicBezTo>
                  <a:lnTo>
                    <a:pt x="86161" y="143637"/>
                  </a:lnTo>
                  <a:lnTo>
                    <a:pt x="46815" y="104966"/>
                  </a:lnTo>
                  <a:lnTo>
                    <a:pt x="57459" y="31718"/>
                  </a:lnTo>
                  <a:close/>
                </a:path>
              </a:pathLst>
            </a:custGeom>
            <a:solidFill>
              <a:srgbClr val="DFAE8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9" name="Google Shape;1579;p22"/>
            <p:cNvSpPr/>
            <p:nvPr/>
          </p:nvSpPr>
          <p:spPr>
            <a:xfrm>
              <a:off x="4118918" y="1488575"/>
              <a:ext cx="61869" cy="119039"/>
            </a:xfrm>
            <a:custGeom>
              <a:avLst/>
              <a:gdLst/>
              <a:ahLst/>
              <a:cxnLst/>
              <a:rect l="l" t="t" r="r" b="b"/>
              <a:pathLst>
                <a:path w="61869" h="119039" extrusionOk="0">
                  <a:moveTo>
                    <a:pt x="61870" y="2912"/>
                  </a:moveTo>
                  <a:cubicBezTo>
                    <a:pt x="47538" y="-3775"/>
                    <a:pt x="30479" y="1397"/>
                    <a:pt x="22239" y="14913"/>
                  </a:cubicBezTo>
                  <a:cubicBezTo>
                    <a:pt x="11785" y="32249"/>
                    <a:pt x="950" y="91780"/>
                    <a:pt x="0" y="101972"/>
                  </a:cubicBezTo>
                  <a:cubicBezTo>
                    <a:pt x="8496" y="113573"/>
                    <a:pt x="22362" y="119984"/>
                    <a:pt x="36685" y="118926"/>
                  </a:cubicBezTo>
                  <a:close/>
                </a:path>
              </a:pathLst>
            </a:custGeom>
            <a:solidFill>
              <a:srgbClr val="EDEDED"/>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0" name="Google Shape;1580;p22"/>
            <p:cNvSpPr/>
            <p:nvPr/>
          </p:nvSpPr>
          <p:spPr>
            <a:xfrm>
              <a:off x="4255221" y="2314593"/>
              <a:ext cx="133508" cy="75339"/>
            </a:xfrm>
            <a:custGeom>
              <a:avLst/>
              <a:gdLst/>
              <a:ahLst/>
              <a:cxnLst/>
              <a:rect l="l" t="t" r="r" b="b"/>
              <a:pathLst>
                <a:path w="133508" h="75339" extrusionOk="0">
                  <a:moveTo>
                    <a:pt x="6824" y="18142"/>
                  </a:moveTo>
                  <a:cubicBezTo>
                    <a:pt x="22296" y="22429"/>
                    <a:pt x="38833" y="20409"/>
                    <a:pt x="52822" y="12522"/>
                  </a:cubicBezTo>
                  <a:cubicBezTo>
                    <a:pt x="63942" y="12522"/>
                    <a:pt x="124101" y="-12909"/>
                    <a:pt x="132274" y="8712"/>
                  </a:cubicBezTo>
                  <a:cubicBezTo>
                    <a:pt x="139497" y="27762"/>
                    <a:pt x="113266" y="45288"/>
                    <a:pt x="99486" y="48717"/>
                  </a:cubicBezTo>
                  <a:cubicBezTo>
                    <a:pt x="69074" y="56052"/>
                    <a:pt x="46550" y="71292"/>
                    <a:pt x="34385" y="73863"/>
                  </a:cubicBezTo>
                  <a:cubicBezTo>
                    <a:pt x="24881" y="75768"/>
                    <a:pt x="13477" y="77007"/>
                    <a:pt x="5874" y="69863"/>
                  </a:cubicBezTo>
                  <a:cubicBezTo>
                    <a:pt x="-2110" y="61291"/>
                    <a:pt x="-2110" y="29382"/>
                    <a:pt x="6824" y="18142"/>
                  </a:cubicBezTo>
                  <a:close/>
                </a:path>
              </a:pathLst>
            </a:custGeom>
            <a:solidFill>
              <a:srgbClr val="38226D"/>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1" name="Google Shape;1581;p22"/>
            <p:cNvSpPr/>
            <p:nvPr/>
          </p:nvSpPr>
          <p:spPr>
            <a:xfrm>
              <a:off x="4257103" y="2327115"/>
              <a:ext cx="131644" cy="62816"/>
            </a:xfrm>
            <a:custGeom>
              <a:avLst/>
              <a:gdLst/>
              <a:ahLst/>
              <a:cxnLst/>
              <a:rect l="l" t="t" r="r" b="b"/>
              <a:pathLst>
                <a:path w="131644" h="62816" extrusionOk="0">
                  <a:moveTo>
                    <a:pt x="32503" y="56102"/>
                  </a:moveTo>
                  <a:cubicBezTo>
                    <a:pt x="44668" y="53531"/>
                    <a:pt x="67192" y="38291"/>
                    <a:pt x="97604" y="30956"/>
                  </a:cubicBezTo>
                  <a:cubicBezTo>
                    <a:pt x="109294" y="28099"/>
                    <a:pt x="129347" y="15240"/>
                    <a:pt x="131437" y="0"/>
                  </a:cubicBezTo>
                  <a:cubicBezTo>
                    <a:pt x="134098" y="17526"/>
                    <a:pt x="110529" y="33052"/>
                    <a:pt x="97604" y="36195"/>
                  </a:cubicBezTo>
                  <a:cubicBezTo>
                    <a:pt x="67192" y="43529"/>
                    <a:pt x="44668" y="58769"/>
                    <a:pt x="32503" y="61341"/>
                  </a:cubicBezTo>
                  <a:cubicBezTo>
                    <a:pt x="22999" y="63246"/>
                    <a:pt x="11595" y="64484"/>
                    <a:pt x="3992" y="57341"/>
                  </a:cubicBezTo>
                  <a:cubicBezTo>
                    <a:pt x="2081" y="55293"/>
                    <a:pt x="713" y="52807"/>
                    <a:pt x="0" y="50102"/>
                  </a:cubicBezTo>
                  <a:cubicBezTo>
                    <a:pt x="9266" y="57169"/>
                    <a:pt x="21336" y="59398"/>
                    <a:pt x="32503" y="56102"/>
                  </a:cubicBezTo>
                  <a:close/>
                </a:path>
              </a:pathLst>
            </a:custGeom>
            <a:solidFill>
              <a:srgbClr val="757B8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2" name="Google Shape;1582;p22"/>
            <p:cNvSpPr/>
            <p:nvPr/>
          </p:nvSpPr>
          <p:spPr>
            <a:xfrm>
              <a:off x="4157606" y="2270641"/>
              <a:ext cx="133494" cy="75381"/>
            </a:xfrm>
            <a:custGeom>
              <a:avLst/>
              <a:gdLst/>
              <a:ahLst/>
              <a:cxnLst/>
              <a:rect l="l" t="t" r="r" b="b"/>
              <a:pathLst>
                <a:path w="133494" h="75381" extrusionOk="0">
                  <a:moveTo>
                    <a:pt x="6835" y="18184"/>
                  </a:moveTo>
                  <a:cubicBezTo>
                    <a:pt x="22307" y="22413"/>
                    <a:pt x="38825" y="20394"/>
                    <a:pt x="52833" y="12564"/>
                  </a:cubicBezTo>
                  <a:cubicBezTo>
                    <a:pt x="63953" y="12564"/>
                    <a:pt x="124112" y="-12963"/>
                    <a:pt x="132285" y="8754"/>
                  </a:cubicBezTo>
                  <a:cubicBezTo>
                    <a:pt x="139413" y="27804"/>
                    <a:pt x="113277" y="45330"/>
                    <a:pt x="99497" y="48759"/>
                  </a:cubicBezTo>
                  <a:cubicBezTo>
                    <a:pt x="69085" y="56094"/>
                    <a:pt x="46561" y="71334"/>
                    <a:pt x="34396" y="73905"/>
                  </a:cubicBezTo>
                  <a:cubicBezTo>
                    <a:pt x="24892" y="75810"/>
                    <a:pt x="13488" y="77049"/>
                    <a:pt x="5885" y="69905"/>
                  </a:cubicBezTo>
                  <a:cubicBezTo>
                    <a:pt x="-2479" y="61332"/>
                    <a:pt x="-1718" y="29519"/>
                    <a:pt x="6835" y="18184"/>
                  </a:cubicBezTo>
                  <a:close/>
                </a:path>
              </a:pathLst>
            </a:custGeom>
            <a:solidFill>
              <a:srgbClr val="38226D"/>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3" name="Google Shape;1583;p22"/>
            <p:cNvSpPr/>
            <p:nvPr/>
          </p:nvSpPr>
          <p:spPr>
            <a:xfrm>
              <a:off x="4159499" y="2283205"/>
              <a:ext cx="131564" cy="62816"/>
            </a:xfrm>
            <a:custGeom>
              <a:avLst/>
              <a:gdLst/>
              <a:ahLst/>
              <a:cxnLst/>
              <a:rect l="l" t="t" r="r" b="b"/>
              <a:pathLst>
                <a:path w="131564" h="62816" extrusionOk="0">
                  <a:moveTo>
                    <a:pt x="32503" y="56007"/>
                  </a:moveTo>
                  <a:cubicBezTo>
                    <a:pt x="44668" y="53435"/>
                    <a:pt x="67192" y="38291"/>
                    <a:pt x="97604" y="30861"/>
                  </a:cubicBezTo>
                  <a:cubicBezTo>
                    <a:pt x="109199" y="28099"/>
                    <a:pt x="129347" y="15240"/>
                    <a:pt x="131342" y="0"/>
                  </a:cubicBezTo>
                  <a:cubicBezTo>
                    <a:pt x="134098" y="17526"/>
                    <a:pt x="110529" y="33052"/>
                    <a:pt x="97604" y="36195"/>
                  </a:cubicBezTo>
                  <a:cubicBezTo>
                    <a:pt x="67192" y="43529"/>
                    <a:pt x="44668" y="58769"/>
                    <a:pt x="32503" y="61341"/>
                  </a:cubicBezTo>
                  <a:cubicBezTo>
                    <a:pt x="22999" y="63246"/>
                    <a:pt x="11595" y="64484"/>
                    <a:pt x="3992" y="57341"/>
                  </a:cubicBezTo>
                  <a:cubicBezTo>
                    <a:pt x="2081" y="55255"/>
                    <a:pt x="713" y="52740"/>
                    <a:pt x="0" y="50006"/>
                  </a:cubicBezTo>
                  <a:cubicBezTo>
                    <a:pt x="9228" y="57160"/>
                    <a:pt x="21336" y="59398"/>
                    <a:pt x="32503" y="56007"/>
                  </a:cubicBezTo>
                  <a:close/>
                </a:path>
              </a:pathLst>
            </a:custGeom>
            <a:solidFill>
              <a:srgbClr val="757B8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4" name="Google Shape;1584;p22"/>
            <p:cNvSpPr/>
            <p:nvPr/>
          </p:nvSpPr>
          <p:spPr>
            <a:xfrm>
              <a:off x="4157684" y="1783524"/>
              <a:ext cx="195217" cy="552238"/>
            </a:xfrm>
            <a:custGeom>
              <a:avLst/>
              <a:gdLst/>
              <a:ahLst/>
              <a:cxnLst/>
              <a:rect l="l" t="t" r="r" b="b"/>
              <a:pathLst>
                <a:path w="195217" h="552238" extrusionOk="0">
                  <a:moveTo>
                    <a:pt x="5522" y="341376"/>
                  </a:moveTo>
                  <a:cubicBezTo>
                    <a:pt x="8135" y="318964"/>
                    <a:pt x="12783" y="296837"/>
                    <a:pt x="19397" y="275272"/>
                  </a:cubicBezTo>
                  <a:cubicBezTo>
                    <a:pt x="19397" y="275272"/>
                    <a:pt x="15311" y="218122"/>
                    <a:pt x="13220" y="164211"/>
                  </a:cubicBezTo>
                  <a:cubicBezTo>
                    <a:pt x="10844" y="102870"/>
                    <a:pt x="-10350" y="48863"/>
                    <a:pt x="6377" y="0"/>
                  </a:cubicBezTo>
                  <a:lnTo>
                    <a:pt x="195217" y="42005"/>
                  </a:lnTo>
                  <a:cubicBezTo>
                    <a:pt x="195217" y="42005"/>
                    <a:pt x="183813" y="286607"/>
                    <a:pt x="181247" y="316230"/>
                  </a:cubicBezTo>
                  <a:cubicBezTo>
                    <a:pt x="179869" y="339280"/>
                    <a:pt x="177046" y="362217"/>
                    <a:pt x="172789" y="384905"/>
                  </a:cubicBezTo>
                  <a:cubicBezTo>
                    <a:pt x="164140" y="432530"/>
                    <a:pt x="150169" y="545306"/>
                    <a:pt x="150169" y="545306"/>
                  </a:cubicBezTo>
                  <a:cubicBezTo>
                    <a:pt x="135800" y="552212"/>
                    <a:pt x="119510" y="554022"/>
                    <a:pt x="103981" y="550450"/>
                  </a:cubicBezTo>
                  <a:cubicBezTo>
                    <a:pt x="103981" y="550450"/>
                    <a:pt x="105407" y="407575"/>
                    <a:pt x="106737" y="373475"/>
                  </a:cubicBezTo>
                  <a:cubicBezTo>
                    <a:pt x="108258" y="331660"/>
                    <a:pt x="109588" y="334899"/>
                    <a:pt x="109588" y="334899"/>
                  </a:cubicBezTo>
                  <a:lnTo>
                    <a:pt x="103316" y="230791"/>
                  </a:lnTo>
                  <a:lnTo>
                    <a:pt x="99229" y="179451"/>
                  </a:lnTo>
                  <a:cubicBezTo>
                    <a:pt x="99229" y="179451"/>
                    <a:pt x="94002" y="217551"/>
                    <a:pt x="90581" y="251365"/>
                  </a:cubicBezTo>
                  <a:cubicBezTo>
                    <a:pt x="87635" y="280988"/>
                    <a:pt x="80507" y="307753"/>
                    <a:pt x="72524" y="362807"/>
                  </a:cubicBezTo>
                  <a:cubicBezTo>
                    <a:pt x="65681" y="410432"/>
                    <a:pt x="54466" y="506539"/>
                    <a:pt x="54466" y="506539"/>
                  </a:cubicBezTo>
                  <a:cubicBezTo>
                    <a:pt x="34508" y="518160"/>
                    <a:pt x="6947" y="508540"/>
                    <a:pt x="6947" y="508540"/>
                  </a:cubicBezTo>
                  <a:cubicBezTo>
                    <a:pt x="6947" y="508540"/>
                    <a:pt x="390" y="382810"/>
                    <a:pt x="5522" y="341376"/>
                  </a:cubicBezTo>
                  <a:close/>
                </a:path>
              </a:pathLst>
            </a:custGeom>
            <a:solidFill>
              <a:schemeClr val="accent1"/>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5" name="Google Shape;1585;p22"/>
            <p:cNvSpPr/>
            <p:nvPr/>
          </p:nvSpPr>
          <p:spPr>
            <a:xfrm>
              <a:off x="4182697" y="1330426"/>
              <a:ext cx="141754" cy="227198"/>
            </a:xfrm>
            <a:custGeom>
              <a:avLst/>
              <a:gdLst/>
              <a:ahLst/>
              <a:cxnLst/>
              <a:rect l="l" t="t" r="r" b="b"/>
              <a:pathLst>
                <a:path w="141754" h="227198" extrusionOk="0">
                  <a:moveTo>
                    <a:pt x="8069" y="162109"/>
                  </a:moveTo>
                  <a:cubicBezTo>
                    <a:pt x="22515" y="162776"/>
                    <a:pt x="33159" y="166490"/>
                    <a:pt x="34965" y="162109"/>
                  </a:cubicBezTo>
                  <a:cubicBezTo>
                    <a:pt x="36533" y="154689"/>
                    <a:pt x="37645" y="147183"/>
                    <a:pt x="38291" y="139630"/>
                  </a:cubicBezTo>
                  <a:cubicBezTo>
                    <a:pt x="36581" y="135439"/>
                    <a:pt x="35155" y="130962"/>
                    <a:pt x="35155" y="130962"/>
                  </a:cubicBezTo>
                  <a:cubicBezTo>
                    <a:pt x="17098" y="119818"/>
                    <a:pt x="11395" y="100196"/>
                    <a:pt x="9019" y="77432"/>
                  </a:cubicBezTo>
                  <a:cubicBezTo>
                    <a:pt x="5028" y="38474"/>
                    <a:pt x="25936" y="4375"/>
                    <a:pt x="64807" y="374"/>
                  </a:cubicBezTo>
                  <a:cubicBezTo>
                    <a:pt x="101396" y="-3436"/>
                    <a:pt x="128197" y="22282"/>
                    <a:pt x="135420" y="57524"/>
                  </a:cubicBezTo>
                  <a:cubicBezTo>
                    <a:pt x="139221" y="74955"/>
                    <a:pt x="146919" y="107912"/>
                    <a:pt x="136560" y="136582"/>
                  </a:cubicBezTo>
                  <a:cubicBezTo>
                    <a:pt x="130763" y="152584"/>
                    <a:pt x="123255" y="165157"/>
                    <a:pt x="115747" y="167824"/>
                  </a:cubicBezTo>
                  <a:cubicBezTo>
                    <a:pt x="108524" y="167652"/>
                    <a:pt x="101320" y="167014"/>
                    <a:pt x="94173" y="165919"/>
                  </a:cubicBezTo>
                  <a:lnTo>
                    <a:pt x="94173" y="165919"/>
                  </a:lnTo>
                  <a:cubicBezTo>
                    <a:pt x="94173" y="165919"/>
                    <a:pt x="92273" y="176777"/>
                    <a:pt x="90942" y="183731"/>
                  </a:cubicBezTo>
                  <a:cubicBezTo>
                    <a:pt x="89612" y="190684"/>
                    <a:pt x="90087" y="194303"/>
                    <a:pt x="103867" y="202781"/>
                  </a:cubicBezTo>
                  <a:cubicBezTo>
                    <a:pt x="117648" y="211258"/>
                    <a:pt x="83054" y="228879"/>
                    <a:pt x="60435" y="227069"/>
                  </a:cubicBezTo>
                  <a:cubicBezTo>
                    <a:pt x="37816" y="225260"/>
                    <a:pt x="12346" y="211734"/>
                    <a:pt x="5313" y="197066"/>
                  </a:cubicBezTo>
                  <a:cubicBezTo>
                    <a:pt x="-2480" y="180873"/>
                    <a:pt x="-1815" y="161633"/>
                    <a:pt x="8069" y="162109"/>
                  </a:cubicBezTo>
                  <a:close/>
                </a:path>
              </a:pathLst>
            </a:custGeom>
            <a:solidFill>
              <a:srgbClr val="DFAE8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6" name="Google Shape;1586;p22"/>
            <p:cNvSpPr/>
            <p:nvPr/>
          </p:nvSpPr>
          <p:spPr>
            <a:xfrm>
              <a:off x="4136412" y="1491278"/>
              <a:ext cx="217917" cy="361626"/>
            </a:xfrm>
            <a:custGeom>
              <a:avLst/>
              <a:gdLst/>
              <a:ahLst/>
              <a:cxnLst/>
              <a:rect l="l" t="t" r="r" b="b"/>
              <a:pathLst>
                <a:path w="217917" h="361626" extrusionOk="0">
                  <a:moveTo>
                    <a:pt x="75168" y="3353"/>
                  </a:moveTo>
                  <a:cubicBezTo>
                    <a:pt x="71176" y="12878"/>
                    <a:pt x="81345" y="25451"/>
                    <a:pt x="108336" y="34023"/>
                  </a:cubicBezTo>
                  <a:cubicBezTo>
                    <a:pt x="135327" y="42596"/>
                    <a:pt x="137797" y="31547"/>
                    <a:pt x="137797" y="31547"/>
                  </a:cubicBezTo>
                  <a:cubicBezTo>
                    <a:pt x="155779" y="39595"/>
                    <a:pt x="173294" y="48663"/>
                    <a:pt x="190258" y="58693"/>
                  </a:cubicBezTo>
                  <a:cubicBezTo>
                    <a:pt x="206510" y="70028"/>
                    <a:pt x="213638" y="102889"/>
                    <a:pt x="215823" y="158420"/>
                  </a:cubicBezTo>
                  <a:cubicBezTo>
                    <a:pt x="218390" y="222618"/>
                    <a:pt x="218580" y="317868"/>
                    <a:pt x="216489" y="334251"/>
                  </a:cubicBezTo>
                  <a:cubicBezTo>
                    <a:pt x="216489" y="334251"/>
                    <a:pt x="186172" y="364541"/>
                    <a:pt x="147396" y="361397"/>
                  </a:cubicBezTo>
                  <a:cubicBezTo>
                    <a:pt x="108621" y="358254"/>
                    <a:pt x="43425" y="323774"/>
                    <a:pt x="27554" y="297199"/>
                  </a:cubicBezTo>
                  <a:cubicBezTo>
                    <a:pt x="27554" y="240906"/>
                    <a:pt x="34586" y="231762"/>
                    <a:pt x="25463" y="199377"/>
                  </a:cubicBezTo>
                  <a:cubicBezTo>
                    <a:pt x="4649" y="125082"/>
                    <a:pt x="-6280" y="94602"/>
                    <a:pt x="3794" y="45358"/>
                  </a:cubicBezTo>
                  <a:cubicBezTo>
                    <a:pt x="12157" y="4686"/>
                    <a:pt x="23847" y="-362"/>
                    <a:pt x="39908" y="19"/>
                  </a:cubicBezTo>
                  <a:cubicBezTo>
                    <a:pt x="51712" y="495"/>
                    <a:pt x="63487" y="1610"/>
                    <a:pt x="75168" y="3353"/>
                  </a:cubicBezTo>
                  <a:close/>
                </a:path>
              </a:pathLst>
            </a:custGeom>
            <a:solidFill>
              <a:srgbClr val="F4F4F4"/>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7" name="Google Shape;1587;p22"/>
            <p:cNvSpPr/>
            <p:nvPr/>
          </p:nvSpPr>
          <p:spPr>
            <a:xfrm>
              <a:off x="4290792" y="1536579"/>
              <a:ext cx="276750" cy="215760"/>
            </a:xfrm>
            <a:custGeom>
              <a:avLst/>
              <a:gdLst/>
              <a:ahLst/>
              <a:cxnLst/>
              <a:rect l="l" t="t" r="r" b="b"/>
              <a:pathLst>
                <a:path w="276750" h="215760" extrusionOk="0">
                  <a:moveTo>
                    <a:pt x="122458" y="166173"/>
                  </a:moveTo>
                  <a:cubicBezTo>
                    <a:pt x="90621" y="174174"/>
                    <a:pt x="83113" y="154076"/>
                    <a:pt x="78931" y="137598"/>
                  </a:cubicBezTo>
                  <a:cubicBezTo>
                    <a:pt x="68857" y="97307"/>
                    <a:pt x="63345" y="61398"/>
                    <a:pt x="55837" y="38062"/>
                  </a:cubicBezTo>
                  <a:cubicBezTo>
                    <a:pt x="46998" y="11011"/>
                    <a:pt x="37685" y="6724"/>
                    <a:pt x="24569" y="1486"/>
                  </a:cubicBezTo>
                  <a:cubicBezTo>
                    <a:pt x="9173" y="-4706"/>
                    <a:pt x="-3942" y="8344"/>
                    <a:pt x="1095" y="42729"/>
                  </a:cubicBezTo>
                  <a:cubicBezTo>
                    <a:pt x="7368" y="82562"/>
                    <a:pt x="17128" y="121767"/>
                    <a:pt x="30272" y="159886"/>
                  </a:cubicBezTo>
                  <a:cubicBezTo>
                    <a:pt x="34168" y="172459"/>
                    <a:pt x="43102" y="194748"/>
                    <a:pt x="56407" y="205511"/>
                  </a:cubicBezTo>
                  <a:cubicBezTo>
                    <a:pt x="72754" y="218846"/>
                    <a:pt x="97558" y="218274"/>
                    <a:pt x="134908" y="208940"/>
                  </a:cubicBezTo>
                  <a:cubicBezTo>
                    <a:pt x="150875" y="204940"/>
                    <a:pt x="168362" y="195415"/>
                    <a:pt x="198584" y="181318"/>
                  </a:cubicBezTo>
                  <a:cubicBezTo>
                    <a:pt x="206662" y="177508"/>
                    <a:pt x="212934" y="175031"/>
                    <a:pt x="228521" y="167792"/>
                  </a:cubicBezTo>
                  <a:cubicBezTo>
                    <a:pt x="244126" y="160734"/>
                    <a:pt x="257821" y="150018"/>
                    <a:pt x="268437" y="136550"/>
                  </a:cubicBezTo>
                  <a:cubicBezTo>
                    <a:pt x="276515" y="124739"/>
                    <a:pt x="277940" y="119215"/>
                    <a:pt x="275945" y="116452"/>
                  </a:cubicBezTo>
                  <a:cubicBezTo>
                    <a:pt x="273949" y="113690"/>
                    <a:pt x="270147" y="113881"/>
                    <a:pt x="265871" y="118834"/>
                  </a:cubicBezTo>
                  <a:cubicBezTo>
                    <a:pt x="259541" y="127206"/>
                    <a:pt x="251786" y="134397"/>
                    <a:pt x="242966" y="140074"/>
                  </a:cubicBezTo>
                  <a:cubicBezTo>
                    <a:pt x="242966" y="140074"/>
                    <a:pt x="252945" y="129692"/>
                    <a:pt x="258458" y="122929"/>
                  </a:cubicBezTo>
                  <a:cubicBezTo>
                    <a:pt x="263305" y="116919"/>
                    <a:pt x="267334" y="110290"/>
                    <a:pt x="270432" y="103213"/>
                  </a:cubicBezTo>
                  <a:cubicBezTo>
                    <a:pt x="273379" y="96259"/>
                    <a:pt x="267391" y="86925"/>
                    <a:pt x="262924" y="91783"/>
                  </a:cubicBezTo>
                  <a:cubicBezTo>
                    <a:pt x="258458" y="96640"/>
                    <a:pt x="256272" y="101784"/>
                    <a:pt x="248003" y="111595"/>
                  </a:cubicBezTo>
                  <a:cubicBezTo>
                    <a:pt x="243708" y="116900"/>
                    <a:pt x="238756" y="121634"/>
                    <a:pt x="233273" y="125691"/>
                  </a:cubicBezTo>
                  <a:cubicBezTo>
                    <a:pt x="238386" y="118767"/>
                    <a:pt x="242938" y="111442"/>
                    <a:pt x="246863" y="103784"/>
                  </a:cubicBezTo>
                  <a:cubicBezTo>
                    <a:pt x="250398" y="97840"/>
                    <a:pt x="252119" y="90982"/>
                    <a:pt x="251805" y="84067"/>
                  </a:cubicBezTo>
                  <a:cubicBezTo>
                    <a:pt x="251805" y="80448"/>
                    <a:pt x="246578" y="76162"/>
                    <a:pt x="241731" y="82924"/>
                  </a:cubicBezTo>
                  <a:cubicBezTo>
                    <a:pt x="237160" y="92325"/>
                    <a:pt x="231438" y="101117"/>
                    <a:pt x="224719" y="109118"/>
                  </a:cubicBezTo>
                  <a:cubicBezTo>
                    <a:pt x="217401" y="116738"/>
                    <a:pt x="211224" y="121024"/>
                    <a:pt x="211034" y="118643"/>
                  </a:cubicBezTo>
                  <a:cubicBezTo>
                    <a:pt x="210844" y="116262"/>
                    <a:pt x="215405" y="112452"/>
                    <a:pt x="218067" y="103594"/>
                  </a:cubicBezTo>
                  <a:cubicBezTo>
                    <a:pt x="220728" y="94735"/>
                    <a:pt x="218067" y="85496"/>
                    <a:pt x="213220" y="84544"/>
                  </a:cubicBezTo>
                  <a:cubicBezTo>
                    <a:pt x="208373" y="83591"/>
                    <a:pt x="209228" y="83877"/>
                    <a:pt x="205331" y="92068"/>
                  </a:cubicBezTo>
                  <a:cubicBezTo>
                    <a:pt x="199952" y="100536"/>
                    <a:pt x="195124" y="109356"/>
                    <a:pt x="190886" y="118453"/>
                  </a:cubicBezTo>
                  <a:cubicBezTo>
                    <a:pt x="188443" y="126930"/>
                    <a:pt x="183967" y="134674"/>
                    <a:pt x="177865" y="141027"/>
                  </a:cubicBezTo>
                  <a:cubicBezTo>
                    <a:pt x="169977" y="149314"/>
                    <a:pt x="152395" y="158553"/>
                    <a:pt x="122458" y="166173"/>
                  </a:cubicBezTo>
                  <a:close/>
                </a:path>
              </a:pathLst>
            </a:custGeom>
            <a:solidFill>
              <a:srgbClr val="DFAE8E"/>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8" name="Google Shape;1588;p22"/>
            <p:cNvSpPr/>
            <p:nvPr/>
          </p:nvSpPr>
          <p:spPr>
            <a:xfrm>
              <a:off x="4280886" y="1531786"/>
              <a:ext cx="84275" cy="123474"/>
            </a:xfrm>
            <a:custGeom>
              <a:avLst/>
              <a:gdLst/>
              <a:ahLst/>
              <a:cxnLst/>
              <a:rect l="l" t="t" r="r" b="b"/>
              <a:pathLst>
                <a:path w="84275" h="123474" extrusionOk="0">
                  <a:moveTo>
                    <a:pt x="22691" y="563"/>
                  </a:moveTo>
                  <a:cubicBezTo>
                    <a:pt x="43884" y="-2580"/>
                    <a:pt x="58900" y="7040"/>
                    <a:pt x="68309" y="39330"/>
                  </a:cubicBezTo>
                  <a:cubicBezTo>
                    <a:pt x="77718" y="71620"/>
                    <a:pt x="84275" y="98004"/>
                    <a:pt x="84275" y="98004"/>
                  </a:cubicBezTo>
                  <a:cubicBezTo>
                    <a:pt x="75921" y="110244"/>
                    <a:pt x="63139" y="118749"/>
                    <a:pt x="48636" y="121721"/>
                  </a:cubicBezTo>
                  <a:cubicBezTo>
                    <a:pt x="23261" y="127913"/>
                    <a:pt x="14137" y="115721"/>
                    <a:pt x="14137" y="115721"/>
                  </a:cubicBezTo>
                  <a:cubicBezTo>
                    <a:pt x="14137" y="115721"/>
                    <a:pt x="7104" y="81907"/>
                    <a:pt x="2638" y="58571"/>
                  </a:cubicBezTo>
                  <a:cubicBezTo>
                    <a:pt x="-1829" y="35234"/>
                    <a:pt x="-3635" y="4469"/>
                    <a:pt x="22691" y="563"/>
                  </a:cubicBezTo>
                  <a:close/>
                </a:path>
              </a:pathLst>
            </a:custGeom>
            <a:solidFill>
              <a:srgbClr val="EDEDED"/>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9" name="Google Shape;1589;p22"/>
            <p:cNvSpPr/>
            <p:nvPr/>
          </p:nvSpPr>
          <p:spPr>
            <a:xfrm>
              <a:off x="4187208" y="1320312"/>
              <a:ext cx="137401" cy="151685"/>
            </a:xfrm>
            <a:custGeom>
              <a:avLst/>
              <a:gdLst/>
              <a:ahLst/>
              <a:cxnLst/>
              <a:rect l="l" t="t" r="r" b="b"/>
              <a:pathLst>
                <a:path w="137401" h="151685" extrusionOk="0">
                  <a:moveTo>
                    <a:pt x="129674" y="62685"/>
                  </a:moveTo>
                  <a:cubicBezTo>
                    <a:pt x="129674" y="62685"/>
                    <a:pt x="163222" y="11441"/>
                    <a:pt x="90518" y="1058"/>
                  </a:cubicBezTo>
                  <a:cubicBezTo>
                    <a:pt x="38057" y="-6466"/>
                    <a:pt x="4319" y="27347"/>
                    <a:pt x="422" y="64019"/>
                  </a:cubicBezTo>
                  <a:cubicBezTo>
                    <a:pt x="-3284" y="98975"/>
                    <a:pt x="18194" y="135361"/>
                    <a:pt x="33781" y="149744"/>
                  </a:cubicBezTo>
                  <a:cubicBezTo>
                    <a:pt x="49053" y="153620"/>
                    <a:pt x="65219" y="151649"/>
                    <a:pt x="79114" y="144219"/>
                  </a:cubicBezTo>
                  <a:cubicBezTo>
                    <a:pt x="79931" y="134713"/>
                    <a:pt x="80245" y="125179"/>
                    <a:pt x="80064" y="115644"/>
                  </a:cubicBezTo>
                  <a:cubicBezTo>
                    <a:pt x="80064" y="115644"/>
                    <a:pt x="54499" y="61637"/>
                    <a:pt x="129674" y="62685"/>
                  </a:cubicBezTo>
                  <a:close/>
                </a:path>
              </a:pathLst>
            </a:custGeom>
            <a:solidFill>
              <a:srgbClr val="3A2C6D"/>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0" name="Google Shape;1590;p22"/>
            <p:cNvSpPr/>
            <p:nvPr/>
          </p:nvSpPr>
          <p:spPr>
            <a:xfrm>
              <a:off x="5589453" y="3105692"/>
              <a:ext cx="158988" cy="313238"/>
            </a:xfrm>
            <a:custGeom>
              <a:avLst/>
              <a:gdLst/>
              <a:ahLst/>
              <a:cxnLst/>
              <a:rect l="l" t="t" r="r" b="b"/>
              <a:pathLst>
                <a:path w="158988" h="313238" extrusionOk="0">
                  <a:moveTo>
                    <a:pt x="67938" y="242313"/>
                  </a:moveTo>
                  <a:cubicBezTo>
                    <a:pt x="82079" y="267420"/>
                    <a:pt x="99176" y="290738"/>
                    <a:pt x="118878" y="311750"/>
                  </a:cubicBezTo>
                  <a:cubicBezTo>
                    <a:pt x="124390" y="318132"/>
                    <a:pt x="166397" y="302225"/>
                    <a:pt x="157843" y="297367"/>
                  </a:cubicBezTo>
                  <a:cubicBezTo>
                    <a:pt x="149290" y="292509"/>
                    <a:pt x="121254" y="254124"/>
                    <a:pt x="107378" y="228311"/>
                  </a:cubicBezTo>
                  <a:cubicBezTo>
                    <a:pt x="95708" y="197469"/>
                    <a:pt x="85805" y="165989"/>
                    <a:pt x="77727" y="134013"/>
                  </a:cubicBezTo>
                  <a:cubicBezTo>
                    <a:pt x="68983" y="102390"/>
                    <a:pt x="61570" y="56099"/>
                    <a:pt x="55203" y="34191"/>
                  </a:cubicBezTo>
                  <a:cubicBezTo>
                    <a:pt x="51810" y="17751"/>
                    <a:pt x="39132" y="4826"/>
                    <a:pt x="22795" y="1140"/>
                  </a:cubicBezTo>
                  <a:cubicBezTo>
                    <a:pt x="7589" y="-2385"/>
                    <a:pt x="-2295" y="1806"/>
                    <a:pt x="461" y="20190"/>
                  </a:cubicBezTo>
                  <a:cubicBezTo>
                    <a:pt x="5308" y="52670"/>
                    <a:pt x="30588" y="178590"/>
                    <a:pt x="67938" y="242313"/>
                  </a:cubicBezTo>
                  <a:close/>
                </a:path>
              </a:pathLst>
            </a:custGeom>
            <a:solidFill>
              <a:srgbClr val="9C6448"/>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1" name="Google Shape;1591;p22"/>
            <p:cNvSpPr/>
            <p:nvPr/>
          </p:nvSpPr>
          <p:spPr>
            <a:xfrm>
              <a:off x="5625064" y="3841302"/>
              <a:ext cx="109135" cy="84940"/>
            </a:xfrm>
            <a:custGeom>
              <a:avLst/>
              <a:gdLst/>
              <a:ahLst/>
              <a:cxnLst/>
              <a:rect l="l" t="t" r="r" b="b"/>
              <a:pathLst>
                <a:path w="109135" h="84940" extrusionOk="0">
                  <a:moveTo>
                    <a:pt x="8092" y="2"/>
                  </a:moveTo>
                  <a:cubicBezTo>
                    <a:pt x="21207" y="10670"/>
                    <a:pt x="40595" y="955"/>
                    <a:pt x="41546" y="1907"/>
                  </a:cubicBezTo>
                  <a:cubicBezTo>
                    <a:pt x="56923" y="16242"/>
                    <a:pt x="73079" y="29720"/>
                    <a:pt x="89920" y="42293"/>
                  </a:cubicBezTo>
                  <a:cubicBezTo>
                    <a:pt x="98093" y="48770"/>
                    <a:pt x="110923" y="57438"/>
                    <a:pt x="108927" y="69820"/>
                  </a:cubicBezTo>
                  <a:cubicBezTo>
                    <a:pt x="104841" y="91919"/>
                    <a:pt x="69392" y="85156"/>
                    <a:pt x="56086" y="78393"/>
                  </a:cubicBezTo>
                  <a:cubicBezTo>
                    <a:pt x="42781" y="71630"/>
                    <a:pt x="31852" y="60295"/>
                    <a:pt x="19212" y="52485"/>
                  </a:cubicBezTo>
                  <a:cubicBezTo>
                    <a:pt x="10183" y="46865"/>
                    <a:pt x="1344" y="43912"/>
                    <a:pt x="204" y="32578"/>
                  </a:cubicBezTo>
                  <a:cubicBezTo>
                    <a:pt x="-1317" y="25625"/>
                    <a:pt x="6096" y="-283"/>
                    <a:pt x="8092" y="2"/>
                  </a:cubicBezTo>
                  <a:close/>
                </a:path>
              </a:pathLst>
            </a:custGeom>
            <a:solidFill>
              <a:srgbClr val="38226D"/>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2" name="Google Shape;1592;p22"/>
            <p:cNvSpPr/>
            <p:nvPr/>
          </p:nvSpPr>
          <p:spPr>
            <a:xfrm>
              <a:off x="5624449" y="3869213"/>
              <a:ext cx="108591" cy="56989"/>
            </a:xfrm>
            <a:custGeom>
              <a:avLst/>
              <a:gdLst/>
              <a:ahLst/>
              <a:cxnLst/>
              <a:rect l="l" t="t" r="r" b="b"/>
              <a:pathLst>
                <a:path w="108591" h="56989" extrusionOk="0">
                  <a:moveTo>
                    <a:pt x="343" y="0"/>
                  </a:moveTo>
                  <a:cubicBezTo>
                    <a:pt x="2054" y="10954"/>
                    <a:pt x="10797" y="14002"/>
                    <a:pt x="19351" y="19526"/>
                  </a:cubicBezTo>
                  <a:cubicBezTo>
                    <a:pt x="32181" y="27527"/>
                    <a:pt x="43490" y="39053"/>
                    <a:pt x="56891" y="45815"/>
                  </a:cubicBezTo>
                  <a:cubicBezTo>
                    <a:pt x="70291" y="52578"/>
                    <a:pt x="99943" y="58293"/>
                    <a:pt x="108591" y="42481"/>
                  </a:cubicBezTo>
                  <a:cubicBezTo>
                    <a:pt x="103935" y="63817"/>
                    <a:pt x="69151" y="57150"/>
                    <a:pt x="55940" y="50482"/>
                  </a:cubicBezTo>
                  <a:cubicBezTo>
                    <a:pt x="42730" y="43815"/>
                    <a:pt x="31706" y="32385"/>
                    <a:pt x="19066" y="24574"/>
                  </a:cubicBezTo>
                  <a:cubicBezTo>
                    <a:pt x="10037" y="18955"/>
                    <a:pt x="1199" y="16002"/>
                    <a:pt x="58" y="4667"/>
                  </a:cubicBezTo>
                  <a:cubicBezTo>
                    <a:pt x="-75" y="3105"/>
                    <a:pt x="20" y="1533"/>
                    <a:pt x="343" y="0"/>
                  </a:cubicBezTo>
                  <a:close/>
                </a:path>
              </a:pathLst>
            </a:custGeom>
            <a:solidFill>
              <a:srgbClr val="757B8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3" name="Google Shape;1593;p22"/>
            <p:cNvSpPr/>
            <p:nvPr/>
          </p:nvSpPr>
          <p:spPr>
            <a:xfrm>
              <a:off x="5756800" y="3764382"/>
              <a:ext cx="108931" cy="81850"/>
            </a:xfrm>
            <a:custGeom>
              <a:avLst/>
              <a:gdLst/>
              <a:ahLst/>
              <a:cxnLst/>
              <a:rect l="l" t="t" r="r" b="b"/>
              <a:pathLst>
                <a:path w="108931" h="81850" extrusionOk="0">
                  <a:moveTo>
                    <a:pt x="9409" y="56"/>
                  </a:moveTo>
                  <a:cubicBezTo>
                    <a:pt x="22524" y="10819"/>
                    <a:pt x="45523" y="-897"/>
                    <a:pt x="46473" y="56"/>
                  </a:cubicBezTo>
                  <a:cubicBezTo>
                    <a:pt x="60102" y="13943"/>
                    <a:pt x="74548" y="27021"/>
                    <a:pt x="89716" y="39203"/>
                  </a:cubicBezTo>
                  <a:cubicBezTo>
                    <a:pt x="97889" y="45681"/>
                    <a:pt x="110719" y="54348"/>
                    <a:pt x="108723" y="66731"/>
                  </a:cubicBezTo>
                  <a:cubicBezTo>
                    <a:pt x="104637" y="88829"/>
                    <a:pt x="69188" y="82066"/>
                    <a:pt x="55882" y="75303"/>
                  </a:cubicBezTo>
                  <a:cubicBezTo>
                    <a:pt x="42577" y="68541"/>
                    <a:pt x="31647" y="57301"/>
                    <a:pt x="19008" y="49395"/>
                  </a:cubicBezTo>
                  <a:cubicBezTo>
                    <a:pt x="9979" y="43775"/>
                    <a:pt x="1045" y="40918"/>
                    <a:pt x="0" y="29488"/>
                  </a:cubicBezTo>
                  <a:cubicBezTo>
                    <a:pt x="561" y="19030"/>
                    <a:pt x="3801" y="8895"/>
                    <a:pt x="9409" y="56"/>
                  </a:cubicBezTo>
                  <a:close/>
                </a:path>
              </a:pathLst>
            </a:custGeom>
            <a:solidFill>
              <a:srgbClr val="38226D"/>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4" name="Google Shape;1594;p22"/>
            <p:cNvSpPr/>
            <p:nvPr/>
          </p:nvSpPr>
          <p:spPr>
            <a:xfrm>
              <a:off x="5756201" y="3790822"/>
              <a:ext cx="108657" cy="56976"/>
            </a:xfrm>
            <a:custGeom>
              <a:avLst/>
              <a:gdLst/>
              <a:ahLst/>
              <a:cxnLst/>
              <a:rect l="l" t="t" r="r" b="b"/>
              <a:pathLst>
                <a:path w="108657" h="56976" extrusionOk="0">
                  <a:moveTo>
                    <a:pt x="314" y="0"/>
                  </a:moveTo>
                  <a:cubicBezTo>
                    <a:pt x="2025" y="10954"/>
                    <a:pt x="10769" y="13906"/>
                    <a:pt x="19322" y="19526"/>
                  </a:cubicBezTo>
                  <a:cubicBezTo>
                    <a:pt x="32152" y="27527"/>
                    <a:pt x="43462" y="39053"/>
                    <a:pt x="56862" y="45815"/>
                  </a:cubicBezTo>
                  <a:cubicBezTo>
                    <a:pt x="70262" y="52578"/>
                    <a:pt x="100009" y="58293"/>
                    <a:pt x="108657" y="42481"/>
                  </a:cubicBezTo>
                  <a:cubicBezTo>
                    <a:pt x="103906" y="63818"/>
                    <a:pt x="69122" y="57150"/>
                    <a:pt x="55912" y="50387"/>
                  </a:cubicBezTo>
                  <a:cubicBezTo>
                    <a:pt x="42701" y="43625"/>
                    <a:pt x="31677" y="32385"/>
                    <a:pt x="19037" y="24479"/>
                  </a:cubicBezTo>
                  <a:cubicBezTo>
                    <a:pt x="10008" y="18955"/>
                    <a:pt x="1170" y="16002"/>
                    <a:pt x="29" y="4572"/>
                  </a:cubicBezTo>
                  <a:cubicBezTo>
                    <a:pt x="-56" y="3038"/>
                    <a:pt x="48" y="1505"/>
                    <a:pt x="314" y="0"/>
                  </a:cubicBezTo>
                  <a:close/>
                </a:path>
              </a:pathLst>
            </a:custGeom>
            <a:solidFill>
              <a:srgbClr val="757B89"/>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5" name="Google Shape;1595;p22"/>
            <p:cNvSpPr/>
            <p:nvPr/>
          </p:nvSpPr>
          <p:spPr>
            <a:xfrm>
              <a:off x="5454721" y="3387696"/>
              <a:ext cx="383168" cy="465480"/>
            </a:xfrm>
            <a:custGeom>
              <a:avLst/>
              <a:gdLst/>
              <a:ahLst/>
              <a:cxnLst/>
              <a:rect l="l" t="t" r="r" b="b"/>
              <a:pathLst>
                <a:path w="383168" h="465480" extrusionOk="0">
                  <a:moveTo>
                    <a:pt x="2995" y="32603"/>
                  </a:moveTo>
                  <a:cubicBezTo>
                    <a:pt x="-11546" y="123662"/>
                    <a:pt x="28845" y="157571"/>
                    <a:pt x="81306" y="177003"/>
                  </a:cubicBezTo>
                  <a:cubicBezTo>
                    <a:pt x="119321" y="190909"/>
                    <a:pt x="172922" y="212340"/>
                    <a:pt x="172922" y="212340"/>
                  </a:cubicBezTo>
                  <a:cubicBezTo>
                    <a:pt x="172922" y="212340"/>
                    <a:pt x="172162" y="232247"/>
                    <a:pt x="171782" y="277110"/>
                  </a:cubicBezTo>
                  <a:cubicBezTo>
                    <a:pt x="171782" y="316639"/>
                    <a:pt x="176534" y="460847"/>
                    <a:pt x="176534" y="460847"/>
                  </a:cubicBezTo>
                  <a:cubicBezTo>
                    <a:pt x="189231" y="467191"/>
                    <a:pt x="204199" y="467010"/>
                    <a:pt x="216735" y="460371"/>
                  </a:cubicBezTo>
                  <a:cubicBezTo>
                    <a:pt x="216735" y="460371"/>
                    <a:pt x="237833" y="349881"/>
                    <a:pt x="242395" y="300065"/>
                  </a:cubicBezTo>
                  <a:cubicBezTo>
                    <a:pt x="248477" y="232533"/>
                    <a:pt x="258837" y="188337"/>
                    <a:pt x="255320" y="173764"/>
                  </a:cubicBezTo>
                  <a:cubicBezTo>
                    <a:pt x="252279" y="161001"/>
                    <a:pt x="178625" y="124710"/>
                    <a:pt x="155245" y="105184"/>
                  </a:cubicBezTo>
                  <a:lnTo>
                    <a:pt x="309492" y="156428"/>
                  </a:lnTo>
                  <a:cubicBezTo>
                    <a:pt x="306460" y="173211"/>
                    <a:pt x="304968" y="190233"/>
                    <a:pt x="305025" y="207292"/>
                  </a:cubicBezTo>
                  <a:cubicBezTo>
                    <a:pt x="306451" y="260918"/>
                    <a:pt x="309397" y="376932"/>
                    <a:pt x="309397" y="376932"/>
                  </a:cubicBezTo>
                  <a:cubicBezTo>
                    <a:pt x="309397" y="376932"/>
                    <a:pt x="330590" y="392268"/>
                    <a:pt x="348647" y="376932"/>
                  </a:cubicBezTo>
                  <a:cubicBezTo>
                    <a:pt x="348647" y="376932"/>
                    <a:pt x="387518" y="147189"/>
                    <a:pt x="382766" y="116804"/>
                  </a:cubicBezTo>
                  <a:cubicBezTo>
                    <a:pt x="378299" y="88229"/>
                    <a:pt x="242300" y="28984"/>
                    <a:pt x="218351" y="8601"/>
                  </a:cubicBezTo>
                  <a:cubicBezTo>
                    <a:pt x="209902" y="1676"/>
                    <a:pt x="198896" y="-1267"/>
                    <a:pt x="188129" y="504"/>
                  </a:cubicBezTo>
                  <a:close/>
                </a:path>
              </a:pathLst>
            </a:custGeom>
            <a:solidFill>
              <a:schemeClr val="accent1"/>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6" name="Google Shape;1596;p22"/>
            <p:cNvSpPr/>
            <p:nvPr/>
          </p:nvSpPr>
          <p:spPr>
            <a:xfrm>
              <a:off x="5486791" y="3077400"/>
              <a:ext cx="120860" cy="118150"/>
            </a:xfrm>
            <a:custGeom>
              <a:avLst/>
              <a:gdLst/>
              <a:ahLst/>
              <a:cxnLst/>
              <a:rect l="l" t="t" r="r" b="b"/>
              <a:pathLst>
                <a:path w="120860" h="118150" extrusionOk="0">
                  <a:moveTo>
                    <a:pt x="24622" y="0"/>
                  </a:moveTo>
                  <a:cubicBezTo>
                    <a:pt x="24622" y="0"/>
                    <a:pt x="26903" y="43434"/>
                    <a:pt x="25952" y="47625"/>
                  </a:cubicBezTo>
                  <a:cubicBezTo>
                    <a:pt x="25002" y="51816"/>
                    <a:pt x="6089" y="64198"/>
                    <a:pt x="577" y="68771"/>
                  </a:cubicBezTo>
                  <a:cubicBezTo>
                    <a:pt x="-4935" y="73343"/>
                    <a:pt x="30419" y="108299"/>
                    <a:pt x="48096" y="116396"/>
                  </a:cubicBezTo>
                  <a:cubicBezTo>
                    <a:pt x="65773" y="124492"/>
                    <a:pt x="119850" y="103441"/>
                    <a:pt x="120800" y="76581"/>
                  </a:cubicBezTo>
                  <a:cubicBezTo>
                    <a:pt x="121750" y="49721"/>
                    <a:pt x="111296" y="27146"/>
                    <a:pt x="103123" y="26003"/>
                  </a:cubicBezTo>
                  <a:cubicBezTo>
                    <a:pt x="94950" y="24860"/>
                    <a:pt x="24622" y="0"/>
                    <a:pt x="24622" y="0"/>
                  </a:cubicBezTo>
                  <a:close/>
                </a:path>
              </a:pathLst>
            </a:custGeom>
            <a:solidFill>
              <a:srgbClr val="9C6448"/>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7" name="Google Shape;1597;p22"/>
            <p:cNvSpPr/>
            <p:nvPr/>
          </p:nvSpPr>
          <p:spPr>
            <a:xfrm>
              <a:off x="5455024" y="3093521"/>
              <a:ext cx="195218" cy="382396"/>
            </a:xfrm>
            <a:custGeom>
              <a:avLst/>
              <a:gdLst/>
              <a:ahLst/>
              <a:cxnLst/>
              <a:rect l="l" t="t" r="r" b="b"/>
              <a:pathLst>
                <a:path w="195218" h="382396" extrusionOk="0">
                  <a:moveTo>
                    <a:pt x="51542" y="38266"/>
                  </a:moveTo>
                  <a:cubicBezTo>
                    <a:pt x="51542" y="38266"/>
                    <a:pt x="83000" y="85129"/>
                    <a:pt x="126812" y="89510"/>
                  </a:cubicBezTo>
                  <a:cubicBezTo>
                    <a:pt x="140593" y="75890"/>
                    <a:pt x="141828" y="27312"/>
                    <a:pt x="122725" y="11786"/>
                  </a:cubicBezTo>
                  <a:cubicBezTo>
                    <a:pt x="122725" y="11786"/>
                    <a:pt x="140307" y="-2406"/>
                    <a:pt x="152282" y="357"/>
                  </a:cubicBezTo>
                  <a:cubicBezTo>
                    <a:pt x="165226" y="8176"/>
                    <a:pt x="174863" y="20473"/>
                    <a:pt x="179368" y="34932"/>
                  </a:cubicBezTo>
                  <a:cubicBezTo>
                    <a:pt x="190582" y="67184"/>
                    <a:pt x="195924" y="101188"/>
                    <a:pt x="195144" y="135326"/>
                  </a:cubicBezTo>
                  <a:cubicBezTo>
                    <a:pt x="194384" y="181332"/>
                    <a:pt x="195144" y="297251"/>
                    <a:pt x="195144" y="297251"/>
                  </a:cubicBezTo>
                  <a:cubicBezTo>
                    <a:pt x="189965" y="325073"/>
                    <a:pt x="173153" y="349343"/>
                    <a:pt x="148956" y="363926"/>
                  </a:cubicBezTo>
                  <a:cubicBezTo>
                    <a:pt x="117384" y="381795"/>
                    <a:pt x="80206" y="386938"/>
                    <a:pt x="44985" y="378309"/>
                  </a:cubicBezTo>
                  <a:cubicBezTo>
                    <a:pt x="27260" y="374527"/>
                    <a:pt x="12824" y="361687"/>
                    <a:pt x="6969" y="344495"/>
                  </a:cubicBezTo>
                  <a:cubicBezTo>
                    <a:pt x="8965" y="312300"/>
                    <a:pt x="21700" y="245911"/>
                    <a:pt x="16473" y="205335"/>
                  </a:cubicBezTo>
                  <a:cubicBezTo>
                    <a:pt x="11246" y="164758"/>
                    <a:pt x="2597" y="134564"/>
                    <a:pt x="412" y="101798"/>
                  </a:cubicBezTo>
                  <a:cubicBezTo>
                    <a:pt x="-1774" y="69032"/>
                    <a:pt x="4688" y="69603"/>
                    <a:pt x="21130" y="57983"/>
                  </a:cubicBezTo>
                  <a:cubicBezTo>
                    <a:pt x="30795" y="50715"/>
                    <a:pt x="40964" y="44124"/>
                    <a:pt x="51542" y="38266"/>
                  </a:cubicBezTo>
                  <a:close/>
                </a:path>
              </a:pathLst>
            </a:custGeom>
            <a:solidFill>
              <a:srgbClr val="F4F4F4"/>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8" name="Google Shape;1598;p22"/>
            <p:cNvSpPr/>
            <p:nvPr/>
          </p:nvSpPr>
          <p:spPr>
            <a:xfrm>
              <a:off x="5481752" y="2955179"/>
              <a:ext cx="130450" cy="158871"/>
            </a:xfrm>
            <a:custGeom>
              <a:avLst/>
              <a:gdLst/>
              <a:ahLst/>
              <a:cxnLst/>
              <a:rect l="l" t="t" r="r" b="b"/>
              <a:pathLst>
                <a:path w="130450" h="158871" extrusionOk="0">
                  <a:moveTo>
                    <a:pt x="127645" y="57260"/>
                  </a:moveTo>
                  <a:lnTo>
                    <a:pt x="127645" y="57260"/>
                  </a:lnTo>
                  <a:cubicBezTo>
                    <a:pt x="122418" y="23542"/>
                    <a:pt x="98278" y="-1890"/>
                    <a:pt x="63590" y="110"/>
                  </a:cubicBezTo>
                  <a:cubicBezTo>
                    <a:pt x="26886" y="1739"/>
                    <a:pt x="-1559" y="32876"/>
                    <a:pt x="66" y="69662"/>
                  </a:cubicBezTo>
                  <a:cubicBezTo>
                    <a:pt x="1007" y="90912"/>
                    <a:pt x="11993" y="110438"/>
                    <a:pt x="29661" y="122221"/>
                  </a:cubicBezTo>
                  <a:cubicBezTo>
                    <a:pt x="30906" y="127336"/>
                    <a:pt x="32721" y="132289"/>
                    <a:pt x="35078" y="136985"/>
                  </a:cubicBezTo>
                  <a:cubicBezTo>
                    <a:pt x="47338" y="151367"/>
                    <a:pt x="84308" y="160226"/>
                    <a:pt x="94952" y="158702"/>
                  </a:cubicBezTo>
                  <a:cubicBezTo>
                    <a:pt x="107925" y="157502"/>
                    <a:pt x="118864" y="148538"/>
                    <a:pt x="122608" y="136032"/>
                  </a:cubicBezTo>
                  <a:cubicBezTo>
                    <a:pt x="134013" y="109172"/>
                    <a:pt x="130401" y="73834"/>
                    <a:pt x="127645" y="57260"/>
                  </a:cubicBezTo>
                  <a:close/>
                </a:path>
              </a:pathLst>
            </a:custGeom>
            <a:solidFill>
              <a:srgbClr val="9C6448"/>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9" name="Google Shape;1599;p22"/>
            <p:cNvSpPr/>
            <p:nvPr/>
          </p:nvSpPr>
          <p:spPr>
            <a:xfrm>
              <a:off x="5470442" y="2941583"/>
              <a:ext cx="136833" cy="135816"/>
            </a:xfrm>
            <a:custGeom>
              <a:avLst/>
              <a:gdLst/>
              <a:ahLst/>
              <a:cxnLst/>
              <a:rect l="l" t="t" r="r" b="b"/>
              <a:pathLst>
                <a:path w="136833" h="135816" extrusionOk="0">
                  <a:moveTo>
                    <a:pt x="40971" y="135817"/>
                  </a:moveTo>
                  <a:lnTo>
                    <a:pt x="40971" y="135817"/>
                  </a:lnTo>
                  <a:lnTo>
                    <a:pt x="44202" y="106480"/>
                  </a:lnTo>
                  <a:cubicBezTo>
                    <a:pt x="44202" y="106480"/>
                    <a:pt x="20253" y="44377"/>
                    <a:pt x="76800" y="56283"/>
                  </a:cubicBezTo>
                  <a:cubicBezTo>
                    <a:pt x="114150" y="64189"/>
                    <a:pt x="123464" y="67618"/>
                    <a:pt x="134868" y="42472"/>
                  </a:cubicBezTo>
                  <a:cubicBezTo>
                    <a:pt x="146273" y="17326"/>
                    <a:pt x="106357" y="-5153"/>
                    <a:pt x="58838" y="1038"/>
                  </a:cubicBezTo>
                  <a:cubicBezTo>
                    <a:pt x="24957" y="4638"/>
                    <a:pt x="-570" y="33575"/>
                    <a:pt x="10" y="67713"/>
                  </a:cubicBezTo>
                  <a:cubicBezTo>
                    <a:pt x="960" y="86001"/>
                    <a:pt x="5902" y="123434"/>
                    <a:pt x="40971" y="135817"/>
                  </a:cubicBezTo>
                  <a:close/>
                </a:path>
              </a:pathLst>
            </a:custGeom>
            <a:solidFill>
              <a:srgbClr val="3A2C6D"/>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0" name="Google Shape;1600;p22"/>
            <p:cNvSpPr/>
            <p:nvPr/>
          </p:nvSpPr>
          <p:spPr>
            <a:xfrm>
              <a:off x="5607306" y="3093878"/>
              <a:ext cx="63200" cy="92106"/>
            </a:xfrm>
            <a:custGeom>
              <a:avLst/>
              <a:gdLst/>
              <a:ahLst/>
              <a:cxnLst/>
              <a:rect l="l" t="t" r="r" b="b"/>
              <a:pathLst>
                <a:path w="63200" h="92106" extrusionOk="0">
                  <a:moveTo>
                    <a:pt x="40391" y="92107"/>
                  </a:moveTo>
                  <a:cubicBezTo>
                    <a:pt x="49030" y="91726"/>
                    <a:pt x="57184" y="88039"/>
                    <a:pt x="63200" y="81820"/>
                  </a:cubicBezTo>
                  <a:cubicBezTo>
                    <a:pt x="61965" y="65722"/>
                    <a:pt x="41437" y="4572"/>
                    <a:pt x="0" y="0"/>
                  </a:cubicBezTo>
                  <a:cubicBezTo>
                    <a:pt x="11310" y="7868"/>
                    <a:pt x="20281" y="18669"/>
                    <a:pt x="25945" y="31242"/>
                  </a:cubicBezTo>
                  <a:cubicBezTo>
                    <a:pt x="32322" y="51130"/>
                    <a:pt x="37150" y="71476"/>
                    <a:pt x="40391" y="92107"/>
                  </a:cubicBezTo>
                  <a:close/>
                </a:path>
              </a:pathLst>
            </a:custGeom>
            <a:solidFill>
              <a:srgbClr val="EDEDED"/>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01" name="Google Shape;1601;p22"/>
            <p:cNvGrpSpPr/>
            <p:nvPr/>
          </p:nvGrpSpPr>
          <p:grpSpPr>
            <a:xfrm>
              <a:off x="2715952" y="2834463"/>
              <a:ext cx="319677" cy="242660"/>
              <a:chOff x="6621095" y="1452181"/>
              <a:chExt cx="330894" cy="250785"/>
            </a:xfrm>
          </p:grpSpPr>
          <p:sp>
            <p:nvSpPr>
              <p:cNvPr id="1602" name="Google Shape;1602;p2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3" name="Google Shape;1603;p2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4" name="Google Shape;1604;p2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5" name="Google Shape;1605;p2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6" name="Google Shape;1606;p2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07" name="Google Shape;1607;p22"/>
            <p:cNvGrpSpPr/>
            <p:nvPr/>
          </p:nvGrpSpPr>
          <p:grpSpPr>
            <a:xfrm flipH="1">
              <a:off x="5538041" y="3330111"/>
              <a:ext cx="319677" cy="242660"/>
              <a:chOff x="6621095" y="1452181"/>
              <a:chExt cx="330894" cy="250785"/>
            </a:xfrm>
          </p:grpSpPr>
          <p:sp>
            <p:nvSpPr>
              <p:cNvPr id="1608" name="Google Shape;1608;p2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9" name="Google Shape;1609;p2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0" name="Google Shape;1610;p2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1" name="Google Shape;1611;p2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2" name="Google Shape;1612;p2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13" name="Google Shape;1613;p22"/>
            <p:cNvSpPr/>
            <p:nvPr/>
          </p:nvSpPr>
          <p:spPr>
            <a:xfrm>
              <a:off x="5420536" y="3157173"/>
              <a:ext cx="148553" cy="414880"/>
            </a:xfrm>
            <a:custGeom>
              <a:avLst/>
              <a:gdLst/>
              <a:ahLst/>
              <a:cxnLst/>
              <a:rect l="l" t="t" r="r" b="b"/>
              <a:pathLst>
                <a:path w="148553" h="414880" extrusionOk="0">
                  <a:moveTo>
                    <a:pt x="136400" y="348280"/>
                  </a:moveTo>
                  <a:cubicBezTo>
                    <a:pt x="128531" y="343070"/>
                    <a:pt x="120339" y="338364"/>
                    <a:pt x="111880" y="334183"/>
                  </a:cubicBezTo>
                  <a:cubicBezTo>
                    <a:pt x="103897" y="331706"/>
                    <a:pt x="96646" y="327296"/>
                    <a:pt x="90782" y="321324"/>
                  </a:cubicBezTo>
                  <a:cubicBezTo>
                    <a:pt x="83084" y="313799"/>
                    <a:pt x="70444" y="285224"/>
                    <a:pt x="61510" y="257316"/>
                  </a:cubicBezTo>
                  <a:cubicBezTo>
                    <a:pt x="52463" y="225903"/>
                    <a:pt x="48861" y="193175"/>
                    <a:pt x="50866" y="160542"/>
                  </a:cubicBezTo>
                  <a:cubicBezTo>
                    <a:pt x="54667" y="121490"/>
                    <a:pt x="68733" y="66721"/>
                    <a:pt x="72345" y="44242"/>
                  </a:cubicBezTo>
                  <a:cubicBezTo>
                    <a:pt x="75956" y="21763"/>
                    <a:pt x="68638" y="12809"/>
                    <a:pt x="58184" y="4523"/>
                  </a:cubicBezTo>
                  <a:cubicBezTo>
                    <a:pt x="45924" y="-5002"/>
                    <a:pt x="29007" y="-907"/>
                    <a:pt x="20169" y="30621"/>
                  </a:cubicBezTo>
                  <a:cubicBezTo>
                    <a:pt x="8536" y="74188"/>
                    <a:pt x="1779" y="118908"/>
                    <a:pt x="21" y="163971"/>
                  </a:cubicBezTo>
                  <a:cubicBezTo>
                    <a:pt x="-369" y="197480"/>
                    <a:pt x="4772" y="230817"/>
                    <a:pt x="15227" y="262650"/>
                  </a:cubicBezTo>
                  <a:cubicBezTo>
                    <a:pt x="24597" y="289882"/>
                    <a:pt x="37200" y="315876"/>
                    <a:pt x="52767" y="340088"/>
                  </a:cubicBezTo>
                  <a:cubicBezTo>
                    <a:pt x="57138" y="347423"/>
                    <a:pt x="58469" y="353899"/>
                    <a:pt x="65026" y="368663"/>
                  </a:cubicBezTo>
                  <a:cubicBezTo>
                    <a:pt x="71365" y="383456"/>
                    <a:pt x="81135" y="396524"/>
                    <a:pt x="93538" y="406763"/>
                  </a:cubicBezTo>
                  <a:cubicBezTo>
                    <a:pt x="104562" y="414764"/>
                    <a:pt x="109694" y="415812"/>
                    <a:pt x="112545" y="414288"/>
                  </a:cubicBezTo>
                  <a:cubicBezTo>
                    <a:pt x="115397" y="412764"/>
                    <a:pt x="115206" y="408859"/>
                    <a:pt x="110550" y="404763"/>
                  </a:cubicBezTo>
                  <a:cubicBezTo>
                    <a:pt x="102747" y="398676"/>
                    <a:pt x="96123" y="391218"/>
                    <a:pt x="90972" y="382760"/>
                  </a:cubicBezTo>
                  <a:cubicBezTo>
                    <a:pt x="90972" y="382760"/>
                    <a:pt x="100476" y="392285"/>
                    <a:pt x="106843" y="397715"/>
                  </a:cubicBezTo>
                  <a:cubicBezTo>
                    <a:pt x="112422" y="402401"/>
                    <a:pt x="118590" y="406335"/>
                    <a:pt x="125186" y="409430"/>
                  </a:cubicBezTo>
                  <a:cubicBezTo>
                    <a:pt x="131648" y="412288"/>
                    <a:pt x="140582" y="406858"/>
                    <a:pt x="136020" y="402477"/>
                  </a:cubicBezTo>
                  <a:cubicBezTo>
                    <a:pt x="131458" y="398096"/>
                    <a:pt x="126516" y="396000"/>
                    <a:pt x="117678" y="388094"/>
                  </a:cubicBezTo>
                  <a:cubicBezTo>
                    <a:pt x="112774" y="383894"/>
                    <a:pt x="108373" y="379131"/>
                    <a:pt x="104562" y="373902"/>
                  </a:cubicBezTo>
                  <a:cubicBezTo>
                    <a:pt x="111044" y="378798"/>
                    <a:pt x="117905" y="383160"/>
                    <a:pt x="125090" y="386951"/>
                  </a:cubicBezTo>
                  <a:cubicBezTo>
                    <a:pt x="130783" y="390485"/>
                    <a:pt x="137407" y="392247"/>
                    <a:pt x="144098" y="391999"/>
                  </a:cubicBezTo>
                  <a:cubicBezTo>
                    <a:pt x="147424" y="391999"/>
                    <a:pt x="151606" y="387142"/>
                    <a:pt x="145238" y="382474"/>
                  </a:cubicBezTo>
                  <a:cubicBezTo>
                    <a:pt x="136476" y="377979"/>
                    <a:pt x="128303" y="372416"/>
                    <a:pt x="120909" y="365901"/>
                  </a:cubicBezTo>
                  <a:cubicBezTo>
                    <a:pt x="113876" y="358852"/>
                    <a:pt x="109884" y="352947"/>
                    <a:pt x="111880" y="352852"/>
                  </a:cubicBezTo>
                  <a:cubicBezTo>
                    <a:pt x="113876" y="352757"/>
                    <a:pt x="117678" y="357043"/>
                    <a:pt x="125851" y="359710"/>
                  </a:cubicBezTo>
                  <a:cubicBezTo>
                    <a:pt x="134024" y="362377"/>
                    <a:pt x="142958" y="359710"/>
                    <a:pt x="144003" y="355423"/>
                  </a:cubicBezTo>
                  <a:cubicBezTo>
                    <a:pt x="145048" y="351137"/>
                    <a:pt x="144098" y="352090"/>
                    <a:pt x="136400" y="348280"/>
                  </a:cubicBezTo>
                  <a:close/>
                </a:path>
              </a:pathLst>
            </a:custGeom>
            <a:solidFill>
              <a:srgbClr val="9C6448"/>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4" name="Google Shape;1614;p22"/>
            <p:cNvSpPr/>
            <p:nvPr/>
          </p:nvSpPr>
          <p:spPr>
            <a:xfrm>
              <a:off x="5414664" y="3153198"/>
              <a:ext cx="85059" cy="115922"/>
            </a:xfrm>
            <a:custGeom>
              <a:avLst/>
              <a:gdLst/>
              <a:ahLst/>
              <a:cxnLst/>
              <a:rect l="l" t="t" r="r" b="b"/>
              <a:pathLst>
                <a:path w="85059" h="115922" extrusionOk="0">
                  <a:moveTo>
                    <a:pt x="0" y="92413"/>
                  </a:moveTo>
                  <a:cubicBezTo>
                    <a:pt x="0" y="92413"/>
                    <a:pt x="30792" y="123179"/>
                    <a:pt x="67382" y="114320"/>
                  </a:cubicBezTo>
                  <a:cubicBezTo>
                    <a:pt x="72609" y="110796"/>
                    <a:pt x="85059" y="38882"/>
                    <a:pt x="85059" y="38882"/>
                  </a:cubicBezTo>
                  <a:cubicBezTo>
                    <a:pt x="85059" y="38882"/>
                    <a:pt x="85059" y="-1027"/>
                    <a:pt x="54647" y="20"/>
                  </a:cubicBezTo>
                  <a:cubicBezTo>
                    <a:pt x="24235" y="1068"/>
                    <a:pt x="0" y="92413"/>
                    <a:pt x="0" y="92413"/>
                  </a:cubicBezTo>
                  <a:close/>
                </a:path>
              </a:pathLst>
            </a:custGeom>
            <a:solidFill>
              <a:srgbClr val="EDEDED"/>
            </a:solidFill>
            <a:ln>
              <a:noFill/>
            </a:ln>
            <a:effectLst>
              <a:outerShdw blurRad="42863"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15" name="Google Shape;1615;p22"/>
          <p:cNvSpPr txBox="1"/>
          <p:nvPr/>
        </p:nvSpPr>
        <p:spPr>
          <a:xfrm>
            <a:off x="414625" y="154650"/>
            <a:ext cx="6085200" cy="9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chemeClr val="accent1"/>
                </a:solidFill>
                <a:latin typeface="Cambria"/>
                <a:ea typeface="Cambria"/>
                <a:cs typeface="Cambria"/>
                <a:sym typeface="Cambria"/>
              </a:rPr>
              <a:t> At this point, what is a possible position I might take?  I realize that reading the sources may give me some different ideas, but I want to go into the sources with some direction. What concrete issues might I consider? What would your stakeholders care about?  Keep your audience in mind.</a:t>
            </a:r>
            <a:endParaRPr sz="1500" b="1">
              <a:solidFill>
                <a:schemeClr val="accent1"/>
              </a:solidFill>
              <a:latin typeface="Cambria"/>
              <a:ea typeface="Cambria"/>
              <a:cs typeface="Cambria"/>
              <a:sym typeface="Cambria"/>
            </a:endParaRPr>
          </a:p>
          <a:p>
            <a:pPr marL="0" lvl="0" indent="0" algn="l" rtl="0">
              <a:spcBef>
                <a:spcPts val="0"/>
              </a:spcBef>
              <a:spcAft>
                <a:spcPts val="0"/>
              </a:spcAft>
              <a:buNone/>
            </a:pPr>
            <a:endParaRPr>
              <a:latin typeface="Barlow Light"/>
              <a:ea typeface="Barlow Light"/>
              <a:cs typeface="Barlow Light"/>
              <a:sym typeface="Barlow Light"/>
            </a:endParaRPr>
          </a:p>
        </p:txBody>
      </p:sp>
      <p:sp>
        <p:nvSpPr>
          <p:cNvPr id="1616" name="Google Shape;1616;p22"/>
          <p:cNvSpPr txBox="1"/>
          <p:nvPr/>
        </p:nvSpPr>
        <p:spPr>
          <a:xfrm>
            <a:off x="329375" y="1250000"/>
            <a:ext cx="5392500" cy="360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dirty="0">
                <a:solidFill>
                  <a:schemeClr val="accent4"/>
                </a:solidFill>
                <a:latin typeface="Calibri"/>
                <a:ea typeface="Calibri"/>
                <a:cs typeface="Calibri"/>
                <a:sym typeface="Calibri"/>
              </a:rPr>
              <a:t>$SEEITT </a:t>
            </a:r>
            <a:endParaRPr sz="1900" b="1" dirty="0">
              <a:solidFill>
                <a:schemeClr val="accent4"/>
              </a:solidFill>
              <a:latin typeface="Calibri"/>
              <a:ea typeface="Calibri"/>
              <a:cs typeface="Calibri"/>
              <a:sym typeface="Calibri"/>
            </a:endParaRPr>
          </a:p>
          <a:p>
            <a:pPr marL="0" lvl="0" indent="0" algn="ctr" rtl="0">
              <a:spcBef>
                <a:spcPts val="0"/>
              </a:spcBef>
              <a:spcAft>
                <a:spcPts val="0"/>
              </a:spcAft>
              <a:buNone/>
            </a:pPr>
            <a:r>
              <a:rPr lang="en" sz="1900" b="1" dirty="0">
                <a:solidFill>
                  <a:schemeClr val="accent4"/>
                </a:solidFill>
                <a:latin typeface="Calibri"/>
                <a:ea typeface="Calibri"/>
                <a:cs typeface="Calibri"/>
                <a:sym typeface="Calibri"/>
              </a:rPr>
              <a:t>$</a:t>
            </a:r>
            <a:r>
              <a:rPr lang="en" sz="1900" b="1" dirty="0">
                <a:latin typeface="Calibri"/>
                <a:ea typeface="Calibri"/>
                <a:cs typeface="Calibri"/>
                <a:sym typeface="Calibri"/>
              </a:rPr>
              <a:t> consider economic issues such as costs, jobs, and other financial issues </a:t>
            </a:r>
            <a:endParaRPr sz="1900" b="1" dirty="0">
              <a:latin typeface="Calibri"/>
              <a:ea typeface="Calibri"/>
              <a:cs typeface="Calibri"/>
              <a:sym typeface="Calibri"/>
            </a:endParaRPr>
          </a:p>
          <a:p>
            <a:pPr marL="0" lvl="0" indent="0" algn="ctr" rtl="0">
              <a:spcBef>
                <a:spcPts val="0"/>
              </a:spcBef>
              <a:spcAft>
                <a:spcPts val="0"/>
              </a:spcAft>
              <a:buNone/>
            </a:pPr>
            <a:r>
              <a:rPr lang="en" sz="1900" b="1" dirty="0">
                <a:solidFill>
                  <a:schemeClr val="accent4"/>
                </a:solidFill>
                <a:latin typeface="Calibri"/>
                <a:ea typeface="Calibri"/>
                <a:cs typeface="Calibri"/>
                <a:sym typeface="Calibri"/>
              </a:rPr>
              <a:t>S </a:t>
            </a:r>
            <a:r>
              <a:rPr lang="en" sz="1900" b="1" dirty="0">
                <a:latin typeface="Calibri"/>
                <a:ea typeface="Calibri"/>
                <a:cs typeface="Calibri"/>
                <a:sym typeface="Calibri"/>
              </a:rPr>
              <a:t>represents SAFETY (health and medical issues) </a:t>
            </a:r>
            <a:endParaRPr sz="1900" b="1" dirty="0">
              <a:latin typeface="Calibri"/>
              <a:ea typeface="Calibri"/>
              <a:cs typeface="Calibri"/>
              <a:sym typeface="Calibri"/>
            </a:endParaRPr>
          </a:p>
          <a:p>
            <a:pPr marL="0" lvl="0" indent="0" algn="ctr" rtl="0">
              <a:spcBef>
                <a:spcPts val="0"/>
              </a:spcBef>
              <a:spcAft>
                <a:spcPts val="0"/>
              </a:spcAft>
              <a:buNone/>
            </a:pPr>
            <a:r>
              <a:rPr lang="en" sz="1900" b="1" dirty="0">
                <a:solidFill>
                  <a:schemeClr val="accent4"/>
                </a:solidFill>
                <a:latin typeface="Calibri"/>
                <a:ea typeface="Calibri"/>
                <a:cs typeface="Calibri"/>
                <a:sym typeface="Calibri"/>
              </a:rPr>
              <a:t>E</a:t>
            </a:r>
            <a:r>
              <a:rPr lang="en" sz="1900" b="1" dirty="0">
                <a:latin typeface="Calibri"/>
                <a:ea typeface="Calibri"/>
                <a:cs typeface="Calibri"/>
                <a:sym typeface="Calibri"/>
              </a:rPr>
              <a:t> stands for ETHICS (values, morals, beliefs) </a:t>
            </a:r>
            <a:endParaRPr sz="1900" b="1" dirty="0">
              <a:latin typeface="Calibri"/>
              <a:ea typeface="Calibri"/>
              <a:cs typeface="Calibri"/>
              <a:sym typeface="Calibri"/>
            </a:endParaRPr>
          </a:p>
          <a:p>
            <a:pPr marL="0" lvl="0" indent="0" algn="ctr" rtl="0">
              <a:spcBef>
                <a:spcPts val="0"/>
              </a:spcBef>
              <a:spcAft>
                <a:spcPts val="0"/>
              </a:spcAft>
              <a:buNone/>
            </a:pPr>
            <a:r>
              <a:rPr lang="en" sz="1900" b="1" dirty="0">
                <a:solidFill>
                  <a:schemeClr val="accent4"/>
                </a:solidFill>
                <a:latin typeface="Calibri"/>
                <a:ea typeface="Calibri"/>
                <a:cs typeface="Calibri"/>
                <a:sym typeface="Calibri"/>
              </a:rPr>
              <a:t>E</a:t>
            </a:r>
            <a:r>
              <a:rPr lang="en" sz="1900" b="1" dirty="0">
                <a:latin typeface="Calibri"/>
                <a:ea typeface="Calibri"/>
                <a:cs typeface="Calibri"/>
                <a:sym typeface="Calibri"/>
              </a:rPr>
              <a:t> symbolizes the ENVIRONMENT (natural, political, or social) </a:t>
            </a:r>
            <a:endParaRPr sz="1900" b="1" dirty="0">
              <a:latin typeface="Calibri"/>
              <a:ea typeface="Calibri"/>
              <a:cs typeface="Calibri"/>
              <a:sym typeface="Calibri"/>
            </a:endParaRPr>
          </a:p>
          <a:p>
            <a:pPr marL="0" lvl="0" indent="0" algn="ctr" rtl="0">
              <a:spcBef>
                <a:spcPts val="0"/>
              </a:spcBef>
              <a:spcAft>
                <a:spcPts val="0"/>
              </a:spcAft>
              <a:buNone/>
            </a:pPr>
            <a:r>
              <a:rPr lang="en" sz="1900" b="1" dirty="0">
                <a:solidFill>
                  <a:schemeClr val="accent4"/>
                </a:solidFill>
                <a:latin typeface="Calibri"/>
                <a:ea typeface="Calibri"/>
                <a:cs typeface="Calibri"/>
                <a:sym typeface="Calibri"/>
              </a:rPr>
              <a:t>I</a:t>
            </a:r>
            <a:r>
              <a:rPr lang="en" sz="1900" b="1" dirty="0">
                <a:latin typeface="Calibri"/>
                <a:ea typeface="Calibri"/>
                <a:cs typeface="Calibri"/>
                <a:sym typeface="Calibri"/>
              </a:rPr>
              <a:t> equals INTERNATIONAL IMPACT </a:t>
            </a:r>
            <a:endParaRPr sz="1900" b="1" dirty="0">
              <a:latin typeface="Calibri"/>
              <a:ea typeface="Calibri"/>
              <a:cs typeface="Calibri"/>
              <a:sym typeface="Calibri"/>
            </a:endParaRPr>
          </a:p>
          <a:p>
            <a:pPr marL="0" lvl="0" indent="0" algn="ctr" rtl="0">
              <a:spcBef>
                <a:spcPts val="0"/>
              </a:spcBef>
              <a:spcAft>
                <a:spcPts val="0"/>
              </a:spcAft>
              <a:buNone/>
            </a:pPr>
            <a:r>
              <a:rPr lang="en" sz="1900" b="1" dirty="0">
                <a:solidFill>
                  <a:schemeClr val="accent4"/>
                </a:solidFill>
                <a:latin typeface="Calibri"/>
                <a:ea typeface="Calibri"/>
                <a:cs typeface="Calibri"/>
                <a:sym typeface="Calibri"/>
              </a:rPr>
              <a:t>T</a:t>
            </a:r>
            <a:r>
              <a:rPr lang="en" sz="1900" b="1" dirty="0">
                <a:latin typeface="Calibri"/>
                <a:ea typeface="Calibri"/>
                <a:cs typeface="Calibri"/>
                <a:sym typeface="Calibri"/>
              </a:rPr>
              <a:t> stands for TECHNOLOGICAL ISSUES </a:t>
            </a:r>
            <a:endParaRPr sz="1900" b="1" dirty="0">
              <a:latin typeface="Calibri"/>
              <a:ea typeface="Calibri"/>
              <a:cs typeface="Calibri"/>
              <a:sym typeface="Calibri"/>
            </a:endParaRPr>
          </a:p>
          <a:p>
            <a:pPr marL="0" lvl="0" indent="0" algn="ctr" rtl="0">
              <a:spcBef>
                <a:spcPts val="0"/>
              </a:spcBef>
              <a:spcAft>
                <a:spcPts val="0"/>
              </a:spcAft>
              <a:buNone/>
            </a:pPr>
            <a:r>
              <a:rPr lang="en" sz="1900" b="1" dirty="0">
                <a:solidFill>
                  <a:schemeClr val="accent4"/>
                </a:solidFill>
                <a:latin typeface="Calibri"/>
                <a:ea typeface="Calibri"/>
                <a:cs typeface="Calibri"/>
                <a:sym typeface="Calibri"/>
              </a:rPr>
              <a:t>T </a:t>
            </a:r>
            <a:r>
              <a:rPr lang="en" sz="1900" b="1" dirty="0">
                <a:latin typeface="Calibri"/>
                <a:ea typeface="Calibri"/>
                <a:cs typeface="Calibri"/>
                <a:sym typeface="Calibri"/>
              </a:rPr>
              <a:t>represents TIME </a:t>
            </a:r>
            <a:endParaRPr sz="2200" b="1" dirty="0">
              <a:latin typeface="Barlow"/>
              <a:ea typeface="Barlow"/>
              <a:cs typeface="Barlow"/>
              <a:sym typeface="Barl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sp>
        <p:nvSpPr>
          <p:cNvPr id="1621" name="Google Shape;1621;p2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12</a:t>
            </a:fld>
            <a:endParaRPr/>
          </a:p>
        </p:txBody>
      </p:sp>
      <p:pic>
        <p:nvPicPr>
          <p:cNvPr id="1622" name="Google Shape;1622;p23"/>
          <p:cNvPicPr preferRelativeResize="0"/>
          <p:nvPr/>
        </p:nvPicPr>
        <p:blipFill>
          <a:blip r:embed="rId3">
            <a:alphaModFix/>
          </a:blip>
          <a:stretch>
            <a:fillRect/>
          </a:stretch>
        </p:blipFill>
        <p:spPr>
          <a:xfrm>
            <a:off x="0" y="25700"/>
            <a:ext cx="6705600" cy="1447800"/>
          </a:xfrm>
          <a:prstGeom prst="rect">
            <a:avLst/>
          </a:prstGeom>
          <a:noFill/>
          <a:ln w="28575" cap="flat" cmpd="sng">
            <a:solidFill>
              <a:schemeClr val="dk2"/>
            </a:solidFill>
            <a:prstDash val="solid"/>
            <a:round/>
            <a:headEnd type="none" w="sm" len="sm"/>
            <a:tailEnd type="none" w="sm" len="sm"/>
          </a:ln>
        </p:spPr>
      </p:pic>
      <p:graphicFrame>
        <p:nvGraphicFramePr>
          <p:cNvPr id="1623" name="Google Shape;1623;p23"/>
          <p:cNvGraphicFramePr/>
          <p:nvPr/>
        </p:nvGraphicFramePr>
        <p:xfrm>
          <a:off x="85625" y="1513825"/>
          <a:ext cx="7239000" cy="3626880"/>
        </p:xfrm>
        <a:graphic>
          <a:graphicData uri="http://schemas.openxmlformats.org/drawingml/2006/table">
            <a:tbl>
              <a:tblPr>
                <a:noFill/>
                <a:tableStyleId>{20E6BBFF-2E1B-477E-AC11-16A8BF7DD4EA}</a:tableStyleId>
              </a:tblPr>
              <a:tblGrid>
                <a:gridCol w="903975">
                  <a:extLst>
                    <a:ext uri="{9D8B030D-6E8A-4147-A177-3AD203B41FA5}">
                      <a16:colId xmlns:a16="http://schemas.microsoft.com/office/drawing/2014/main" val="20000"/>
                    </a:ext>
                  </a:extLst>
                </a:gridCol>
                <a:gridCol w="1000300">
                  <a:extLst>
                    <a:ext uri="{9D8B030D-6E8A-4147-A177-3AD203B41FA5}">
                      <a16:colId xmlns:a16="http://schemas.microsoft.com/office/drawing/2014/main" val="20001"/>
                    </a:ext>
                  </a:extLst>
                </a:gridCol>
                <a:gridCol w="5334725">
                  <a:extLst>
                    <a:ext uri="{9D8B030D-6E8A-4147-A177-3AD203B41FA5}">
                      <a16:colId xmlns:a16="http://schemas.microsoft.com/office/drawing/2014/main" val="20002"/>
                    </a:ext>
                  </a:extLst>
                </a:gridCol>
              </a:tblGrid>
              <a:tr h="228100">
                <a:tc>
                  <a:txBody>
                    <a:bodyPr/>
                    <a:lstStyle/>
                    <a:p>
                      <a:pPr marL="0" lvl="0" indent="0" algn="l" rtl="0">
                        <a:spcBef>
                          <a:spcPts val="0"/>
                        </a:spcBef>
                        <a:spcAft>
                          <a:spcPts val="0"/>
                        </a:spcAft>
                        <a:buNone/>
                      </a:pPr>
                      <a:r>
                        <a:rPr lang="en"/>
                        <a:t>Issue</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
                        <a:t>yes/no</a:t>
                      </a:r>
                      <a:endParaRPr/>
                    </a:p>
                  </a:txBody>
                  <a:tcPr marL="91425" marR="91425" marT="91425" marB="91425">
                    <a:lnL w="19050" cap="flat" cmpd="sng">
                      <a:solidFill>
                        <a:srgbClr val="9E9E9E"/>
                      </a:solidFill>
                      <a:prstDash val="solid"/>
                      <a:round/>
                      <a:headEnd type="none" w="sm" len="sm"/>
                      <a:tailEnd type="none" w="sm" len="sm"/>
                    </a:lnL>
                    <a:solidFill>
                      <a:srgbClr val="C9DAF8"/>
                    </a:solidFill>
                  </a:tcPr>
                </a:tc>
                <a:tc>
                  <a:txBody>
                    <a:bodyPr/>
                    <a:lstStyle/>
                    <a:p>
                      <a:pPr marL="0" lvl="0" indent="0" algn="l" rtl="0">
                        <a:spcBef>
                          <a:spcPts val="0"/>
                        </a:spcBef>
                        <a:spcAft>
                          <a:spcPts val="0"/>
                        </a:spcAft>
                        <a:buNone/>
                      </a:pPr>
                      <a:r>
                        <a:rPr lang="en"/>
                        <a:t>How might the issue matter?</a:t>
                      </a:r>
                      <a:endParaRPr/>
                    </a:p>
                  </a:txBody>
                  <a:tcPr marL="91425" marR="91425" marT="91425" marB="91425">
                    <a:solidFill>
                      <a:srgbClr val="C9DAF8"/>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a:t>
                      </a:r>
                      <a:endParaRPr/>
                    </a:p>
                  </a:txBody>
                  <a:tcPr marL="91425" marR="91425" marT="91425" marB="91425">
                    <a:lnT w="19050" cap="flat" cmpd="sng">
                      <a:solidFill>
                        <a:srgbClr val="9E9E9E"/>
                      </a:solidFill>
                      <a:prstDash val="solid"/>
                      <a:round/>
                      <a:headEnd type="none" w="sm" len="sm"/>
                      <a:tailEnd type="none" w="sm" len="sm"/>
                    </a:lnT>
                    <a:solidFill>
                      <a:srgbClr val="C9DAF8"/>
                    </a:solidFill>
                  </a:tcPr>
                </a:tc>
                <a:tc>
                  <a:txBody>
                    <a:bodyPr/>
                    <a:lstStyle/>
                    <a:p>
                      <a:pPr marL="0" lvl="0" indent="0" algn="l" rtl="0">
                        <a:spcBef>
                          <a:spcPts val="0"/>
                        </a:spcBef>
                        <a:spcAft>
                          <a:spcPts val="0"/>
                        </a:spcAft>
                        <a:buNone/>
                      </a:pPr>
                      <a:r>
                        <a:rPr lang="en"/>
                        <a:t>yes</a:t>
                      </a:r>
                      <a:endParaRPr/>
                    </a:p>
                  </a:txBody>
                  <a:tcPr marL="91425" marR="91425" marT="91425" marB="91425">
                    <a:solidFill>
                      <a:srgbClr val="C9DAF8"/>
                    </a:solidFill>
                  </a:tcPr>
                </a:tc>
                <a:tc>
                  <a:txBody>
                    <a:bodyPr/>
                    <a:lstStyle/>
                    <a:p>
                      <a:pPr marL="0" lvl="0" indent="0" algn="l" rtl="0">
                        <a:spcBef>
                          <a:spcPts val="0"/>
                        </a:spcBef>
                        <a:spcAft>
                          <a:spcPts val="0"/>
                        </a:spcAft>
                        <a:buNone/>
                      </a:pPr>
                      <a:r>
                        <a:rPr lang="en" sz="1000"/>
                        <a:t>If the post office were restructured, people might lose their jobs, but it may also cost the government less money.</a:t>
                      </a:r>
                      <a:endParaRPr sz="1000"/>
                    </a:p>
                  </a:txBody>
                  <a:tcPr marL="91425" marR="91425" marT="91425" marB="91425">
                    <a:solidFill>
                      <a:srgbClr val="C9DAF8"/>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S</a:t>
                      </a:r>
                      <a:endParaRPr/>
                    </a:p>
                  </a:txBody>
                  <a:tcPr marL="91425" marR="91425" marT="91425" marB="91425">
                    <a:solidFill>
                      <a:srgbClr val="C9DAF8"/>
                    </a:solidFill>
                  </a:tcPr>
                </a:tc>
                <a:tc>
                  <a:txBody>
                    <a:bodyPr/>
                    <a:lstStyle/>
                    <a:p>
                      <a:pPr marL="0" lvl="0" indent="0" algn="l" rtl="0">
                        <a:spcBef>
                          <a:spcPts val="0"/>
                        </a:spcBef>
                        <a:spcAft>
                          <a:spcPts val="0"/>
                        </a:spcAft>
                        <a:buNone/>
                      </a:pPr>
                      <a:r>
                        <a:rPr lang="en"/>
                        <a:t>no</a:t>
                      </a:r>
                      <a:endParaRPr/>
                    </a:p>
                  </a:txBody>
                  <a:tcPr marL="91425" marR="91425" marT="91425" marB="91425">
                    <a:solidFill>
                      <a:srgbClr val="C9DAF8"/>
                    </a:solidFill>
                  </a:tcPr>
                </a:tc>
                <a:tc>
                  <a:txBody>
                    <a:bodyPr/>
                    <a:lstStyle/>
                    <a:p>
                      <a:pPr marL="0" lvl="0" indent="0" algn="l" rtl="0">
                        <a:spcBef>
                          <a:spcPts val="0"/>
                        </a:spcBef>
                        <a:spcAft>
                          <a:spcPts val="0"/>
                        </a:spcAft>
                        <a:buNone/>
                      </a:pPr>
                      <a:endParaRPr sz="1000"/>
                    </a:p>
                  </a:txBody>
                  <a:tcPr marL="91425" marR="91425" marT="91425" marB="91425">
                    <a:solidFill>
                      <a:srgbClr val="C9DAF8"/>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E</a:t>
                      </a:r>
                      <a:endParaRPr/>
                    </a:p>
                  </a:txBody>
                  <a:tcPr marL="91425" marR="91425" marT="91425" marB="91425">
                    <a:solidFill>
                      <a:srgbClr val="C9DAF8"/>
                    </a:solidFill>
                  </a:tcPr>
                </a:tc>
                <a:tc>
                  <a:txBody>
                    <a:bodyPr/>
                    <a:lstStyle/>
                    <a:p>
                      <a:pPr marL="0" lvl="0" indent="0" algn="l" rtl="0">
                        <a:spcBef>
                          <a:spcPts val="0"/>
                        </a:spcBef>
                        <a:spcAft>
                          <a:spcPts val="0"/>
                        </a:spcAft>
                        <a:buNone/>
                      </a:pPr>
                      <a:r>
                        <a:rPr lang="en"/>
                        <a:t>yes</a:t>
                      </a:r>
                      <a:endParaRPr/>
                    </a:p>
                  </a:txBody>
                  <a:tcPr marL="91425" marR="91425" marT="91425" marB="91425">
                    <a:solidFill>
                      <a:srgbClr val="C9DAF8"/>
                    </a:solidFill>
                  </a:tcPr>
                </a:tc>
                <a:tc>
                  <a:txBody>
                    <a:bodyPr/>
                    <a:lstStyle/>
                    <a:p>
                      <a:pPr marL="0" lvl="0" indent="0" algn="l" rtl="0">
                        <a:spcBef>
                          <a:spcPts val="0"/>
                        </a:spcBef>
                        <a:spcAft>
                          <a:spcPts val="0"/>
                        </a:spcAft>
                        <a:buNone/>
                      </a:pPr>
                      <a:r>
                        <a:rPr lang="en" sz="1000"/>
                        <a:t>People have a big sense of nostalgia and the start of the post office is something that is essentially American and everyone has access to it.</a:t>
                      </a:r>
                      <a:endParaRPr sz="1000"/>
                    </a:p>
                  </a:txBody>
                  <a:tcPr marL="91425" marR="91425" marT="91425" marB="91425">
                    <a:solidFill>
                      <a:srgbClr val="C9DAF8"/>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E</a:t>
                      </a:r>
                      <a:endParaRPr/>
                    </a:p>
                  </a:txBody>
                  <a:tcPr marL="91425" marR="91425" marT="91425" marB="91425">
                    <a:solidFill>
                      <a:srgbClr val="C9DAF8"/>
                    </a:solidFill>
                  </a:tcPr>
                </a:tc>
                <a:tc>
                  <a:txBody>
                    <a:bodyPr/>
                    <a:lstStyle/>
                    <a:p>
                      <a:pPr marL="0" lvl="0" indent="0" algn="l" rtl="0">
                        <a:spcBef>
                          <a:spcPts val="0"/>
                        </a:spcBef>
                        <a:spcAft>
                          <a:spcPts val="0"/>
                        </a:spcAft>
                        <a:buNone/>
                      </a:pPr>
                      <a:r>
                        <a:rPr lang="en"/>
                        <a:t>yes</a:t>
                      </a:r>
                      <a:endParaRPr/>
                    </a:p>
                  </a:txBody>
                  <a:tcPr marL="91425" marR="91425" marT="91425" marB="91425">
                    <a:solidFill>
                      <a:srgbClr val="C9DAF8"/>
                    </a:solidFill>
                  </a:tcPr>
                </a:tc>
                <a:tc>
                  <a:txBody>
                    <a:bodyPr/>
                    <a:lstStyle/>
                    <a:p>
                      <a:pPr marL="0" lvl="0" indent="0" algn="l" rtl="0">
                        <a:spcBef>
                          <a:spcPts val="0"/>
                        </a:spcBef>
                        <a:spcAft>
                          <a:spcPts val="0"/>
                        </a:spcAft>
                        <a:buNone/>
                      </a:pPr>
                      <a:r>
                        <a:rPr lang="en" sz="1000"/>
                        <a:t>Less trucks driving around could be good.  But what would happen with all of the old buildings and all of the old trucks?</a:t>
                      </a:r>
                      <a:endParaRPr sz="1000"/>
                    </a:p>
                  </a:txBody>
                  <a:tcPr marL="91425" marR="91425" marT="91425" marB="91425">
                    <a:solidFill>
                      <a:srgbClr val="C9DAF8"/>
                    </a:solidFill>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I</a:t>
                      </a:r>
                      <a:endParaRPr/>
                    </a:p>
                  </a:txBody>
                  <a:tcPr marL="91425" marR="91425" marT="91425" marB="91425">
                    <a:solidFill>
                      <a:srgbClr val="C9DAF8"/>
                    </a:solidFill>
                  </a:tcPr>
                </a:tc>
                <a:tc>
                  <a:txBody>
                    <a:bodyPr/>
                    <a:lstStyle/>
                    <a:p>
                      <a:pPr marL="0" lvl="0" indent="0" algn="l" rtl="0">
                        <a:spcBef>
                          <a:spcPts val="0"/>
                        </a:spcBef>
                        <a:spcAft>
                          <a:spcPts val="0"/>
                        </a:spcAft>
                        <a:buNone/>
                      </a:pPr>
                      <a:r>
                        <a:rPr lang="en"/>
                        <a:t>no</a:t>
                      </a:r>
                      <a:endParaRPr/>
                    </a:p>
                  </a:txBody>
                  <a:tcPr marL="91425" marR="91425" marT="91425" marB="91425">
                    <a:solidFill>
                      <a:srgbClr val="C9DAF8"/>
                    </a:solidFill>
                  </a:tcPr>
                </a:tc>
                <a:tc>
                  <a:txBody>
                    <a:bodyPr/>
                    <a:lstStyle/>
                    <a:p>
                      <a:pPr marL="0" lvl="0" indent="0" algn="l" rtl="0">
                        <a:spcBef>
                          <a:spcPts val="0"/>
                        </a:spcBef>
                        <a:spcAft>
                          <a:spcPts val="0"/>
                        </a:spcAft>
                        <a:buNone/>
                      </a:pPr>
                      <a:endParaRPr sz="1000"/>
                    </a:p>
                  </a:txBody>
                  <a:tcPr marL="91425" marR="91425" marT="91425" marB="91425">
                    <a:solidFill>
                      <a:srgbClr val="C9DAF8"/>
                    </a:solidFill>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t>T</a:t>
                      </a:r>
                      <a:endParaRPr/>
                    </a:p>
                  </a:txBody>
                  <a:tcPr marL="91425" marR="91425" marT="91425" marB="91425">
                    <a:solidFill>
                      <a:srgbClr val="C9DAF8"/>
                    </a:solidFill>
                  </a:tcPr>
                </a:tc>
                <a:tc>
                  <a:txBody>
                    <a:bodyPr/>
                    <a:lstStyle/>
                    <a:p>
                      <a:pPr marL="0" lvl="0" indent="0" algn="l" rtl="0">
                        <a:spcBef>
                          <a:spcPts val="0"/>
                        </a:spcBef>
                        <a:spcAft>
                          <a:spcPts val="0"/>
                        </a:spcAft>
                        <a:buNone/>
                      </a:pPr>
                      <a:r>
                        <a:rPr lang="en"/>
                        <a:t>yes</a:t>
                      </a:r>
                      <a:endParaRPr/>
                    </a:p>
                  </a:txBody>
                  <a:tcPr marL="91425" marR="91425" marT="91425" marB="91425">
                    <a:solidFill>
                      <a:srgbClr val="C9DAF8"/>
                    </a:solidFill>
                  </a:tcPr>
                </a:tc>
                <a:tc>
                  <a:txBody>
                    <a:bodyPr/>
                    <a:lstStyle/>
                    <a:p>
                      <a:pPr marL="0" lvl="0" indent="0" algn="l" rtl="0">
                        <a:spcBef>
                          <a:spcPts val="0"/>
                        </a:spcBef>
                        <a:spcAft>
                          <a:spcPts val="0"/>
                        </a:spcAft>
                        <a:buNone/>
                      </a:pPr>
                      <a:r>
                        <a:rPr lang="en" sz="1000"/>
                        <a:t>Since email and online ordering there is less need for the post office and more complications with ordering things.</a:t>
                      </a:r>
                      <a:endParaRPr sz="1000"/>
                    </a:p>
                  </a:txBody>
                  <a:tcPr marL="91425" marR="91425" marT="91425" marB="91425">
                    <a:solidFill>
                      <a:srgbClr val="C9DAF8"/>
                    </a:solidFill>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a:t>T</a:t>
                      </a:r>
                      <a:endParaRPr/>
                    </a:p>
                  </a:txBody>
                  <a:tcPr marL="91425" marR="91425" marT="91425" marB="91425">
                    <a:solidFill>
                      <a:srgbClr val="C9DAF8"/>
                    </a:solidFill>
                  </a:tcPr>
                </a:tc>
                <a:tc>
                  <a:txBody>
                    <a:bodyPr/>
                    <a:lstStyle/>
                    <a:p>
                      <a:pPr marL="0" lvl="0" indent="0" algn="l" rtl="0">
                        <a:spcBef>
                          <a:spcPts val="0"/>
                        </a:spcBef>
                        <a:spcAft>
                          <a:spcPts val="0"/>
                        </a:spcAft>
                        <a:buNone/>
                      </a:pPr>
                      <a:r>
                        <a:rPr lang="en"/>
                        <a:t>yes</a:t>
                      </a:r>
                      <a:endParaRPr/>
                    </a:p>
                  </a:txBody>
                  <a:tcPr marL="91425" marR="91425" marT="91425" marB="91425">
                    <a:solidFill>
                      <a:srgbClr val="C9DAF8"/>
                    </a:solidFill>
                  </a:tcPr>
                </a:tc>
                <a:tc>
                  <a:txBody>
                    <a:bodyPr/>
                    <a:lstStyle/>
                    <a:p>
                      <a:pPr marL="0" lvl="0" indent="0" algn="l" rtl="0">
                        <a:spcBef>
                          <a:spcPts val="0"/>
                        </a:spcBef>
                        <a:spcAft>
                          <a:spcPts val="0"/>
                        </a:spcAft>
                        <a:buNone/>
                      </a:pPr>
                      <a:r>
                        <a:rPr lang="en" sz="1000"/>
                        <a:t>Things like Fed/Ex and other privatized delivery services can be much more competitive than a government funded agency with regard to time.</a:t>
                      </a:r>
                      <a:endParaRPr sz="1000"/>
                    </a:p>
                  </a:txBody>
                  <a:tcPr marL="91425" marR="91425" marT="91425" marB="91425">
                    <a:solidFill>
                      <a:srgbClr val="C9DAF8"/>
                    </a:solidFill>
                  </a:tcPr>
                </a:tc>
                <a:extLst>
                  <a:ext uri="{0D108BD9-81ED-4DB2-BD59-A6C34878D82A}">
                    <a16:rowId xmlns:a16="http://schemas.microsoft.com/office/drawing/2014/main" val="10007"/>
                  </a:ext>
                </a:extLst>
              </a:tr>
            </a:tbl>
          </a:graphicData>
        </a:graphic>
      </p:graphicFrame>
      <p:grpSp>
        <p:nvGrpSpPr>
          <p:cNvPr id="1624" name="Google Shape;1624;p23"/>
          <p:cNvGrpSpPr/>
          <p:nvPr/>
        </p:nvGrpSpPr>
        <p:grpSpPr>
          <a:xfrm>
            <a:off x="6743628" y="2344569"/>
            <a:ext cx="1905399" cy="2331243"/>
            <a:chOff x="2181300" y="231400"/>
            <a:chExt cx="4262637" cy="4762499"/>
          </a:xfrm>
        </p:grpSpPr>
        <p:sp>
          <p:nvSpPr>
            <p:cNvPr id="1625" name="Google Shape;1625;p23"/>
            <p:cNvSpPr/>
            <p:nvPr/>
          </p:nvSpPr>
          <p:spPr>
            <a:xfrm>
              <a:off x="4504120" y="3382365"/>
              <a:ext cx="236644" cy="133254"/>
            </a:xfrm>
            <a:custGeom>
              <a:avLst/>
              <a:gdLst/>
              <a:ahLst/>
              <a:cxnLst/>
              <a:rect l="l" t="t" r="r" b="b"/>
              <a:pathLst>
                <a:path w="236644" h="133254" extrusionOk="0">
                  <a:moveTo>
                    <a:pt x="125355" y="133255"/>
                  </a:moveTo>
                  <a:lnTo>
                    <a:pt x="0" y="64389"/>
                  </a:lnTo>
                  <a:lnTo>
                    <a:pt x="111289" y="0"/>
                  </a:lnTo>
                  <a:lnTo>
                    <a:pt x="236644" y="68866"/>
                  </a:lnTo>
                  <a:lnTo>
                    <a:pt x="125355" y="13325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6" name="Google Shape;1626;p23"/>
            <p:cNvSpPr/>
            <p:nvPr/>
          </p:nvSpPr>
          <p:spPr>
            <a:xfrm>
              <a:off x="5178128" y="3780033"/>
              <a:ext cx="236549" cy="133254"/>
            </a:xfrm>
            <a:custGeom>
              <a:avLst/>
              <a:gdLst/>
              <a:ahLst/>
              <a:cxnLst/>
              <a:rect l="l" t="t" r="r" b="b"/>
              <a:pathLst>
                <a:path w="236549" h="133254" extrusionOk="0">
                  <a:moveTo>
                    <a:pt x="125355" y="133255"/>
                  </a:moveTo>
                  <a:lnTo>
                    <a:pt x="0" y="64294"/>
                  </a:lnTo>
                  <a:lnTo>
                    <a:pt x="111290" y="0"/>
                  </a:lnTo>
                  <a:lnTo>
                    <a:pt x="236549" y="68866"/>
                  </a:lnTo>
                  <a:lnTo>
                    <a:pt x="125355" y="13325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7" name="Google Shape;1627;p23"/>
            <p:cNvSpPr/>
            <p:nvPr/>
          </p:nvSpPr>
          <p:spPr>
            <a:xfrm>
              <a:off x="4560192" y="2212790"/>
              <a:ext cx="494767" cy="1273873"/>
            </a:xfrm>
            <a:custGeom>
              <a:avLst/>
              <a:gdLst/>
              <a:ahLst/>
              <a:cxnLst/>
              <a:rect l="l" t="t" r="r" b="b"/>
              <a:pathLst>
                <a:path w="494767" h="1273873" extrusionOk="0">
                  <a:moveTo>
                    <a:pt x="118227" y="1273874"/>
                  </a:moveTo>
                  <a:lnTo>
                    <a:pt x="0" y="1205484"/>
                  </a:lnTo>
                  <a:lnTo>
                    <a:pt x="376540" y="0"/>
                  </a:lnTo>
                  <a:lnTo>
                    <a:pt x="494767" y="68389"/>
                  </a:lnTo>
                  <a:lnTo>
                    <a:pt x="118227" y="127387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8" name="Google Shape;1628;p23"/>
            <p:cNvSpPr/>
            <p:nvPr/>
          </p:nvSpPr>
          <p:spPr>
            <a:xfrm>
              <a:off x="4629475" y="2174500"/>
              <a:ext cx="494671" cy="1273873"/>
            </a:xfrm>
            <a:custGeom>
              <a:avLst/>
              <a:gdLst/>
              <a:ahLst/>
              <a:cxnLst/>
              <a:rect l="l" t="t" r="r" b="b"/>
              <a:pathLst>
                <a:path w="494671" h="1273873" extrusionOk="0">
                  <a:moveTo>
                    <a:pt x="118227" y="1273873"/>
                  </a:moveTo>
                  <a:lnTo>
                    <a:pt x="0" y="1205484"/>
                  </a:lnTo>
                  <a:lnTo>
                    <a:pt x="376540" y="0"/>
                  </a:lnTo>
                  <a:lnTo>
                    <a:pt x="494672" y="68389"/>
                  </a:lnTo>
                  <a:lnTo>
                    <a:pt x="118227" y="1273873"/>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9" name="Google Shape;1629;p23"/>
            <p:cNvSpPr/>
            <p:nvPr/>
          </p:nvSpPr>
          <p:spPr>
            <a:xfrm>
              <a:off x="4560192" y="2212790"/>
              <a:ext cx="494767" cy="1273873"/>
            </a:xfrm>
            <a:custGeom>
              <a:avLst/>
              <a:gdLst/>
              <a:ahLst/>
              <a:cxnLst/>
              <a:rect l="l" t="t" r="r" b="b"/>
              <a:pathLst>
                <a:path w="494767" h="1273873" extrusionOk="0">
                  <a:moveTo>
                    <a:pt x="118227" y="1273874"/>
                  </a:moveTo>
                  <a:lnTo>
                    <a:pt x="0" y="1205484"/>
                  </a:lnTo>
                  <a:lnTo>
                    <a:pt x="376540" y="0"/>
                  </a:lnTo>
                  <a:lnTo>
                    <a:pt x="494767" y="68389"/>
                  </a:lnTo>
                  <a:lnTo>
                    <a:pt x="118227" y="127387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0" name="Google Shape;1630;p23"/>
            <p:cNvSpPr/>
            <p:nvPr/>
          </p:nvSpPr>
          <p:spPr>
            <a:xfrm>
              <a:off x="5160832" y="2249175"/>
              <a:ext cx="281692" cy="1586388"/>
            </a:xfrm>
            <a:custGeom>
              <a:avLst/>
              <a:gdLst/>
              <a:ahLst/>
              <a:cxnLst/>
              <a:rect l="l" t="t" r="r" b="b"/>
              <a:pathLst>
                <a:path w="281692" h="1586388" extrusionOk="0">
                  <a:moveTo>
                    <a:pt x="281692" y="1586389"/>
                  </a:moveTo>
                  <a:lnTo>
                    <a:pt x="162610" y="1517428"/>
                  </a:lnTo>
                  <a:lnTo>
                    <a:pt x="0" y="0"/>
                  </a:lnTo>
                  <a:lnTo>
                    <a:pt x="118227" y="68485"/>
                  </a:lnTo>
                  <a:lnTo>
                    <a:pt x="281692" y="1586389"/>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1" name="Google Shape;1631;p23"/>
            <p:cNvSpPr/>
            <p:nvPr/>
          </p:nvSpPr>
          <p:spPr>
            <a:xfrm>
              <a:off x="5078053" y="2296515"/>
              <a:ext cx="281692" cy="1586388"/>
            </a:xfrm>
            <a:custGeom>
              <a:avLst/>
              <a:gdLst/>
              <a:ahLst/>
              <a:cxnLst/>
              <a:rect l="l" t="t" r="r" b="b"/>
              <a:pathLst>
                <a:path w="281692" h="1586388" extrusionOk="0">
                  <a:moveTo>
                    <a:pt x="281692" y="1586389"/>
                  </a:moveTo>
                  <a:lnTo>
                    <a:pt x="162610" y="1517428"/>
                  </a:lnTo>
                  <a:lnTo>
                    <a:pt x="0" y="0"/>
                  </a:lnTo>
                  <a:lnTo>
                    <a:pt x="118227" y="68390"/>
                  </a:lnTo>
                  <a:lnTo>
                    <a:pt x="281692" y="1586389"/>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2" name="Google Shape;1632;p23"/>
            <p:cNvSpPr/>
            <p:nvPr/>
          </p:nvSpPr>
          <p:spPr>
            <a:xfrm>
              <a:off x="4075404" y="1596713"/>
              <a:ext cx="2321774" cy="1343501"/>
            </a:xfrm>
            <a:custGeom>
              <a:avLst/>
              <a:gdLst/>
              <a:ahLst/>
              <a:cxnLst/>
              <a:rect l="l" t="t" r="r" b="b"/>
              <a:pathLst>
                <a:path w="2321774" h="1343501" extrusionOk="0">
                  <a:moveTo>
                    <a:pt x="2221415" y="1343501"/>
                  </a:moveTo>
                  <a:lnTo>
                    <a:pt x="0" y="58103"/>
                  </a:lnTo>
                  <a:lnTo>
                    <a:pt x="100360" y="0"/>
                  </a:lnTo>
                  <a:lnTo>
                    <a:pt x="2321775" y="1285399"/>
                  </a:lnTo>
                  <a:lnTo>
                    <a:pt x="2221415" y="1343501"/>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3" name="Google Shape;1633;p23"/>
            <p:cNvSpPr/>
            <p:nvPr/>
          </p:nvSpPr>
          <p:spPr>
            <a:xfrm>
              <a:off x="4075404" y="1654530"/>
              <a:ext cx="2221415" cy="1401603"/>
            </a:xfrm>
            <a:custGeom>
              <a:avLst/>
              <a:gdLst/>
              <a:ahLst/>
              <a:cxnLst/>
              <a:rect l="l" t="t" r="r" b="b"/>
              <a:pathLst>
                <a:path w="2221415" h="1401603" extrusionOk="0">
                  <a:moveTo>
                    <a:pt x="2221415" y="1401604"/>
                  </a:moveTo>
                  <a:lnTo>
                    <a:pt x="0" y="116205"/>
                  </a:lnTo>
                  <a:lnTo>
                    <a:pt x="0" y="0"/>
                  </a:lnTo>
                  <a:lnTo>
                    <a:pt x="2221415" y="1285399"/>
                  </a:lnTo>
                  <a:lnTo>
                    <a:pt x="2221415" y="140160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4" name="Google Shape;1634;p23"/>
            <p:cNvSpPr/>
            <p:nvPr/>
          </p:nvSpPr>
          <p:spPr>
            <a:xfrm>
              <a:off x="4206176" y="231400"/>
              <a:ext cx="2045689" cy="2621660"/>
            </a:xfrm>
            <a:custGeom>
              <a:avLst/>
              <a:gdLst/>
              <a:ahLst/>
              <a:cxnLst/>
              <a:rect l="l" t="t" r="r" b="b"/>
              <a:pathLst>
                <a:path w="2045689" h="2621660" extrusionOk="0">
                  <a:moveTo>
                    <a:pt x="2045690" y="2621661"/>
                  </a:moveTo>
                  <a:lnTo>
                    <a:pt x="0" y="1437894"/>
                  </a:lnTo>
                  <a:lnTo>
                    <a:pt x="0" y="0"/>
                  </a:lnTo>
                  <a:lnTo>
                    <a:pt x="2045690" y="1183767"/>
                  </a:lnTo>
                  <a:lnTo>
                    <a:pt x="2045690" y="2621661"/>
                  </a:lnTo>
                  <a:close/>
                </a:path>
              </a:pathLst>
            </a:custGeom>
            <a:solidFill>
              <a:srgbClr val="FFFFFF"/>
            </a:solidFill>
            <a:ln>
              <a:noFill/>
            </a:ln>
            <a:effectLst>
              <a:outerShdw blurRad="114300" dist="66675"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5" name="Google Shape;1635;p23"/>
            <p:cNvSpPr/>
            <p:nvPr/>
          </p:nvSpPr>
          <p:spPr>
            <a:xfrm>
              <a:off x="6296819" y="2879159"/>
              <a:ext cx="101975" cy="176974"/>
            </a:xfrm>
            <a:custGeom>
              <a:avLst/>
              <a:gdLst/>
              <a:ahLst/>
              <a:cxnLst/>
              <a:rect l="l" t="t" r="r" b="b"/>
              <a:pathLst>
                <a:path w="101975" h="176974" extrusionOk="0">
                  <a:moveTo>
                    <a:pt x="101975" y="118015"/>
                  </a:moveTo>
                  <a:lnTo>
                    <a:pt x="0" y="176974"/>
                  </a:lnTo>
                  <a:lnTo>
                    <a:pt x="0" y="58960"/>
                  </a:lnTo>
                  <a:lnTo>
                    <a:pt x="101975" y="0"/>
                  </a:lnTo>
                  <a:lnTo>
                    <a:pt x="101975" y="118015"/>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6" name="Google Shape;1636;p23"/>
            <p:cNvSpPr/>
            <p:nvPr/>
          </p:nvSpPr>
          <p:spPr>
            <a:xfrm>
              <a:off x="4356811" y="496480"/>
              <a:ext cx="169452" cy="163353"/>
            </a:xfrm>
            <a:custGeom>
              <a:avLst/>
              <a:gdLst/>
              <a:ahLst/>
              <a:cxnLst/>
              <a:rect l="l" t="t" r="r" b="b"/>
              <a:pathLst>
                <a:path w="169452" h="163353" extrusionOk="0">
                  <a:moveTo>
                    <a:pt x="169453" y="163354"/>
                  </a:moveTo>
                  <a:lnTo>
                    <a:pt x="0" y="65341"/>
                  </a:lnTo>
                  <a:lnTo>
                    <a:pt x="0" y="0"/>
                  </a:lnTo>
                  <a:lnTo>
                    <a:pt x="169453" y="98012"/>
                  </a:lnTo>
                  <a:lnTo>
                    <a:pt x="169453" y="16335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7" name="Google Shape;1637;p23"/>
            <p:cNvSpPr/>
            <p:nvPr/>
          </p:nvSpPr>
          <p:spPr>
            <a:xfrm>
              <a:off x="4598397" y="636212"/>
              <a:ext cx="298038" cy="237839"/>
            </a:xfrm>
            <a:custGeom>
              <a:avLst/>
              <a:gdLst/>
              <a:ahLst/>
              <a:cxnLst/>
              <a:rect l="l" t="t" r="r" b="b"/>
              <a:pathLst>
                <a:path w="298038" h="237839" extrusionOk="0">
                  <a:moveTo>
                    <a:pt x="298039" y="237839"/>
                  </a:moveTo>
                  <a:lnTo>
                    <a:pt x="0" y="65437"/>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8" name="Google Shape;1638;p23"/>
            <p:cNvSpPr/>
            <p:nvPr/>
          </p:nvSpPr>
          <p:spPr>
            <a:xfrm>
              <a:off x="4356811" y="619924"/>
              <a:ext cx="169452" cy="163353"/>
            </a:xfrm>
            <a:custGeom>
              <a:avLst/>
              <a:gdLst/>
              <a:ahLst/>
              <a:cxnLst/>
              <a:rect l="l" t="t" r="r" b="b"/>
              <a:pathLst>
                <a:path w="169452" h="163353" extrusionOk="0">
                  <a:moveTo>
                    <a:pt x="169453" y="163354"/>
                  </a:moveTo>
                  <a:lnTo>
                    <a:pt x="0" y="65342"/>
                  </a:lnTo>
                  <a:lnTo>
                    <a:pt x="0" y="0"/>
                  </a:lnTo>
                  <a:lnTo>
                    <a:pt x="169453" y="98012"/>
                  </a:lnTo>
                  <a:lnTo>
                    <a:pt x="169453" y="16335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9" name="Google Shape;1639;p23"/>
            <p:cNvSpPr/>
            <p:nvPr/>
          </p:nvSpPr>
          <p:spPr>
            <a:xfrm>
              <a:off x="4598397" y="759656"/>
              <a:ext cx="298038" cy="237839"/>
            </a:xfrm>
            <a:custGeom>
              <a:avLst/>
              <a:gdLst/>
              <a:ahLst/>
              <a:cxnLst/>
              <a:rect l="l" t="t" r="r" b="b"/>
              <a:pathLst>
                <a:path w="298038" h="237839" extrusionOk="0">
                  <a:moveTo>
                    <a:pt x="298039" y="237839"/>
                  </a:moveTo>
                  <a:lnTo>
                    <a:pt x="0" y="65437"/>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0" name="Google Shape;1640;p23"/>
            <p:cNvSpPr/>
            <p:nvPr/>
          </p:nvSpPr>
          <p:spPr>
            <a:xfrm>
              <a:off x="4356811" y="761466"/>
              <a:ext cx="169452" cy="163448"/>
            </a:xfrm>
            <a:custGeom>
              <a:avLst/>
              <a:gdLst/>
              <a:ahLst/>
              <a:cxnLst/>
              <a:rect l="l" t="t" r="r" b="b"/>
              <a:pathLst>
                <a:path w="169452" h="163448" extrusionOk="0">
                  <a:moveTo>
                    <a:pt x="169453" y="163449"/>
                  </a:moveTo>
                  <a:lnTo>
                    <a:pt x="0" y="65437"/>
                  </a:lnTo>
                  <a:lnTo>
                    <a:pt x="0" y="0"/>
                  </a:lnTo>
                  <a:lnTo>
                    <a:pt x="169453" y="98107"/>
                  </a:lnTo>
                  <a:lnTo>
                    <a:pt x="169453" y="16344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1" name="Google Shape;1641;p23"/>
            <p:cNvSpPr/>
            <p:nvPr/>
          </p:nvSpPr>
          <p:spPr>
            <a:xfrm>
              <a:off x="4598397" y="901293"/>
              <a:ext cx="298038" cy="237839"/>
            </a:xfrm>
            <a:custGeom>
              <a:avLst/>
              <a:gdLst/>
              <a:ahLst/>
              <a:cxnLst/>
              <a:rect l="l" t="t" r="r" b="b"/>
              <a:pathLst>
                <a:path w="298038" h="237839" extrusionOk="0">
                  <a:moveTo>
                    <a:pt x="298039" y="237839"/>
                  </a:moveTo>
                  <a:lnTo>
                    <a:pt x="0" y="65342"/>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2" name="Google Shape;1642;p23"/>
            <p:cNvSpPr/>
            <p:nvPr/>
          </p:nvSpPr>
          <p:spPr>
            <a:xfrm>
              <a:off x="4356811" y="903102"/>
              <a:ext cx="169452" cy="163449"/>
            </a:xfrm>
            <a:custGeom>
              <a:avLst/>
              <a:gdLst/>
              <a:ahLst/>
              <a:cxnLst/>
              <a:rect l="l" t="t" r="r" b="b"/>
              <a:pathLst>
                <a:path w="169452" h="163449" extrusionOk="0">
                  <a:moveTo>
                    <a:pt x="169453" y="163449"/>
                  </a:moveTo>
                  <a:lnTo>
                    <a:pt x="0" y="65342"/>
                  </a:lnTo>
                  <a:lnTo>
                    <a:pt x="0" y="0"/>
                  </a:lnTo>
                  <a:lnTo>
                    <a:pt x="169453" y="98012"/>
                  </a:lnTo>
                  <a:lnTo>
                    <a:pt x="169453" y="16344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3" name="Google Shape;1643;p23"/>
            <p:cNvSpPr/>
            <p:nvPr/>
          </p:nvSpPr>
          <p:spPr>
            <a:xfrm>
              <a:off x="4598397" y="1042929"/>
              <a:ext cx="298038" cy="237839"/>
            </a:xfrm>
            <a:custGeom>
              <a:avLst/>
              <a:gdLst/>
              <a:ahLst/>
              <a:cxnLst/>
              <a:rect l="l" t="t" r="r" b="b"/>
              <a:pathLst>
                <a:path w="298038" h="237839" extrusionOk="0">
                  <a:moveTo>
                    <a:pt x="298039" y="237839"/>
                  </a:moveTo>
                  <a:lnTo>
                    <a:pt x="0" y="65342"/>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4" name="Google Shape;1644;p23"/>
            <p:cNvSpPr/>
            <p:nvPr/>
          </p:nvSpPr>
          <p:spPr>
            <a:xfrm>
              <a:off x="5115879" y="982814"/>
              <a:ext cx="204046" cy="276142"/>
            </a:xfrm>
            <a:custGeom>
              <a:avLst/>
              <a:gdLst/>
              <a:ahLst/>
              <a:cxnLst/>
              <a:rect l="l" t="t" r="r" b="b"/>
              <a:pathLst>
                <a:path w="204046" h="276142" extrusionOk="0">
                  <a:moveTo>
                    <a:pt x="665" y="41256"/>
                  </a:moveTo>
                  <a:cubicBezTo>
                    <a:pt x="38205" y="-7321"/>
                    <a:pt x="105207" y="-15132"/>
                    <a:pt x="182188" y="29255"/>
                  </a:cubicBezTo>
                  <a:cubicBezTo>
                    <a:pt x="189601" y="33541"/>
                    <a:pt x="196918" y="38208"/>
                    <a:pt x="204046" y="43161"/>
                  </a:cubicBezTo>
                  <a:lnTo>
                    <a:pt x="182663" y="276143"/>
                  </a:lnTo>
                  <a:lnTo>
                    <a:pt x="0" y="42209"/>
                  </a:lnTo>
                  <a:close/>
                </a:path>
              </a:pathLst>
            </a:custGeom>
            <a:solidFill>
              <a:srgbClr val="439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5" name="Google Shape;1645;p23"/>
            <p:cNvSpPr/>
            <p:nvPr/>
          </p:nvSpPr>
          <p:spPr>
            <a:xfrm>
              <a:off x="5297876" y="1025975"/>
              <a:ext cx="199579" cy="260699"/>
            </a:xfrm>
            <a:custGeom>
              <a:avLst/>
              <a:gdLst/>
              <a:ahLst/>
              <a:cxnLst/>
              <a:rect l="l" t="t" r="r" b="b"/>
              <a:pathLst>
                <a:path w="199579" h="260699" extrusionOk="0">
                  <a:moveTo>
                    <a:pt x="199580" y="260699"/>
                  </a:moveTo>
                  <a:lnTo>
                    <a:pt x="0" y="232981"/>
                  </a:lnTo>
                  <a:lnTo>
                    <a:pt x="21859" y="0"/>
                  </a:lnTo>
                  <a:cubicBezTo>
                    <a:pt x="103591" y="56864"/>
                    <a:pt x="171733" y="158972"/>
                    <a:pt x="199580" y="260699"/>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6" name="Google Shape;1646;p23"/>
            <p:cNvSpPr/>
            <p:nvPr/>
          </p:nvSpPr>
          <p:spPr>
            <a:xfrm>
              <a:off x="5298541" y="1258956"/>
              <a:ext cx="212884" cy="276193"/>
            </a:xfrm>
            <a:custGeom>
              <a:avLst/>
              <a:gdLst/>
              <a:ahLst/>
              <a:cxnLst/>
              <a:rect l="l" t="t" r="r" b="b"/>
              <a:pathLst>
                <a:path w="212884" h="276193" extrusionOk="0">
                  <a:moveTo>
                    <a:pt x="212885" y="123444"/>
                  </a:moveTo>
                  <a:cubicBezTo>
                    <a:pt x="212885" y="228219"/>
                    <a:pt x="155862" y="285369"/>
                    <a:pt x="76315" y="274987"/>
                  </a:cubicBezTo>
                  <a:lnTo>
                    <a:pt x="0" y="0"/>
                  </a:lnTo>
                  <a:lnTo>
                    <a:pt x="199580" y="27718"/>
                  </a:lnTo>
                  <a:cubicBezTo>
                    <a:pt x="208332" y="58874"/>
                    <a:pt x="212809" y="91078"/>
                    <a:pt x="212885" y="123444"/>
                  </a:cubicBezTo>
                  <a:close/>
                </a:path>
              </a:pathLst>
            </a:custGeom>
            <a:solidFill>
              <a:srgbClr val="FF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7" name="Google Shape;1647;p23"/>
            <p:cNvSpPr/>
            <p:nvPr/>
          </p:nvSpPr>
          <p:spPr>
            <a:xfrm>
              <a:off x="5084706" y="1024070"/>
              <a:ext cx="290055" cy="509778"/>
            </a:xfrm>
            <a:custGeom>
              <a:avLst/>
              <a:gdLst/>
              <a:ahLst/>
              <a:cxnLst/>
              <a:rect l="l" t="t" r="r" b="b"/>
              <a:pathLst>
                <a:path w="290055" h="509778" extrusionOk="0">
                  <a:moveTo>
                    <a:pt x="31172" y="952"/>
                  </a:moveTo>
                  <a:cubicBezTo>
                    <a:pt x="11405" y="26956"/>
                    <a:pt x="0" y="64389"/>
                    <a:pt x="0" y="111442"/>
                  </a:cubicBezTo>
                  <a:cubicBezTo>
                    <a:pt x="0" y="247840"/>
                    <a:pt x="95513" y="413575"/>
                    <a:pt x="213360" y="481775"/>
                  </a:cubicBezTo>
                  <a:cubicBezTo>
                    <a:pt x="236863" y="496024"/>
                    <a:pt x="262913" y="505539"/>
                    <a:pt x="290055" y="509778"/>
                  </a:cubicBezTo>
                  <a:lnTo>
                    <a:pt x="213835" y="234886"/>
                  </a:lnTo>
                  <a:lnTo>
                    <a:pt x="3231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8" name="Google Shape;1648;p23"/>
            <p:cNvSpPr/>
            <p:nvPr/>
          </p:nvSpPr>
          <p:spPr>
            <a:xfrm>
              <a:off x="5705494" y="1324174"/>
              <a:ext cx="204331" cy="276159"/>
            </a:xfrm>
            <a:custGeom>
              <a:avLst/>
              <a:gdLst/>
              <a:ahLst/>
              <a:cxnLst/>
              <a:rect l="l" t="t" r="r" b="b"/>
              <a:pathLst>
                <a:path w="204331" h="276159" extrusionOk="0">
                  <a:moveTo>
                    <a:pt x="950" y="41272"/>
                  </a:moveTo>
                  <a:cubicBezTo>
                    <a:pt x="38490" y="-7305"/>
                    <a:pt x="105492" y="-15116"/>
                    <a:pt x="182473" y="29176"/>
                  </a:cubicBezTo>
                  <a:cubicBezTo>
                    <a:pt x="189885" y="33462"/>
                    <a:pt x="197108" y="38129"/>
                    <a:pt x="204331" y="43178"/>
                  </a:cubicBezTo>
                  <a:lnTo>
                    <a:pt x="182283" y="276159"/>
                  </a:lnTo>
                  <a:lnTo>
                    <a:pt x="0" y="42130"/>
                  </a:lnTo>
                  <a:close/>
                </a:path>
              </a:pathLst>
            </a:custGeom>
            <a:solidFill>
              <a:srgbClr val="5435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9" name="Google Shape;1649;p23"/>
            <p:cNvSpPr/>
            <p:nvPr/>
          </p:nvSpPr>
          <p:spPr>
            <a:xfrm>
              <a:off x="5887776" y="1367351"/>
              <a:ext cx="199579" cy="260603"/>
            </a:xfrm>
            <a:custGeom>
              <a:avLst/>
              <a:gdLst/>
              <a:ahLst/>
              <a:cxnLst/>
              <a:rect l="l" t="t" r="r" b="b"/>
              <a:pathLst>
                <a:path w="199579" h="260603" extrusionOk="0">
                  <a:moveTo>
                    <a:pt x="199580" y="260604"/>
                  </a:moveTo>
                  <a:lnTo>
                    <a:pt x="0" y="232981"/>
                  </a:lnTo>
                  <a:lnTo>
                    <a:pt x="21859" y="0"/>
                  </a:lnTo>
                  <a:cubicBezTo>
                    <a:pt x="103591" y="56769"/>
                    <a:pt x="171638" y="158877"/>
                    <a:pt x="199580" y="260604"/>
                  </a:cubicBezTo>
                  <a:close/>
                </a:path>
              </a:pathLst>
            </a:custGeom>
            <a:solidFill>
              <a:srgbClr val="1B96E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0" name="Google Shape;1650;p23"/>
            <p:cNvSpPr/>
            <p:nvPr/>
          </p:nvSpPr>
          <p:spPr>
            <a:xfrm>
              <a:off x="5887776" y="1600333"/>
              <a:ext cx="213550" cy="276118"/>
            </a:xfrm>
            <a:custGeom>
              <a:avLst/>
              <a:gdLst/>
              <a:ahLst/>
              <a:cxnLst/>
              <a:rect l="l" t="t" r="r" b="b"/>
              <a:pathLst>
                <a:path w="213550" h="276118" extrusionOk="0">
                  <a:moveTo>
                    <a:pt x="213550" y="123444"/>
                  </a:moveTo>
                  <a:cubicBezTo>
                    <a:pt x="213550" y="228219"/>
                    <a:pt x="156527" y="285369"/>
                    <a:pt x="76981" y="274892"/>
                  </a:cubicBezTo>
                  <a:lnTo>
                    <a:pt x="0" y="0"/>
                  </a:lnTo>
                  <a:lnTo>
                    <a:pt x="199580" y="27622"/>
                  </a:lnTo>
                  <a:cubicBezTo>
                    <a:pt x="208504" y="58788"/>
                    <a:pt x="213208" y="91021"/>
                    <a:pt x="213550" y="1234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1" name="Google Shape;1651;p23"/>
            <p:cNvSpPr/>
            <p:nvPr/>
          </p:nvSpPr>
          <p:spPr>
            <a:xfrm>
              <a:off x="5674606" y="1365446"/>
              <a:ext cx="290055" cy="509682"/>
            </a:xfrm>
            <a:custGeom>
              <a:avLst/>
              <a:gdLst/>
              <a:ahLst/>
              <a:cxnLst/>
              <a:rect l="l" t="t" r="r" b="b"/>
              <a:pathLst>
                <a:path w="290055" h="509682" extrusionOk="0">
                  <a:moveTo>
                    <a:pt x="31077" y="857"/>
                  </a:moveTo>
                  <a:cubicBezTo>
                    <a:pt x="11404" y="26956"/>
                    <a:pt x="0" y="64294"/>
                    <a:pt x="0" y="111347"/>
                  </a:cubicBezTo>
                  <a:cubicBezTo>
                    <a:pt x="0" y="247745"/>
                    <a:pt x="95513" y="413575"/>
                    <a:pt x="213360" y="481775"/>
                  </a:cubicBezTo>
                  <a:cubicBezTo>
                    <a:pt x="236844" y="496033"/>
                    <a:pt x="262913" y="505520"/>
                    <a:pt x="290055" y="509683"/>
                  </a:cubicBezTo>
                  <a:lnTo>
                    <a:pt x="213170" y="234887"/>
                  </a:lnTo>
                  <a:lnTo>
                    <a:pt x="31647" y="0"/>
                  </a:ln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2" name="Google Shape;1652;p23"/>
            <p:cNvSpPr/>
            <p:nvPr/>
          </p:nvSpPr>
          <p:spPr>
            <a:xfrm>
              <a:off x="5115879" y="1943808"/>
              <a:ext cx="971477" cy="359289"/>
            </a:xfrm>
            <a:custGeom>
              <a:avLst/>
              <a:gdLst/>
              <a:ahLst/>
              <a:cxnLst/>
              <a:rect l="l" t="t" r="r" b="b"/>
              <a:pathLst>
                <a:path w="971477" h="359289" extrusionOk="0">
                  <a:moveTo>
                    <a:pt x="0" y="102961"/>
                  </a:moveTo>
                  <a:cubicBezTo>
                    <a:pt x="0" y="102961"/>
                    <a:pt x="144553" y="-173264"/>
                    <a:pt x="511684" y="179161"/>
                  </a:cubicBezTo>
                  <a:cubicBezTo>
                    <a:pt x="878815" y="531586"/>
                    <a:pt x="971477" y="258218"/>
                    <a:pt x="971477" y="258218"/>
                  </a:cubicBezTo>
                </a:path>
              </a:pathLst>
            </a:custGeom>
            <a:noFill/>
            <a:ln w="13475" cap="flat" cmpd="sng">
              <a:solidFill>
                <a:srgbClr val="D6D8E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3" name="Google Shape;1653;p23"/>
            <p:cNvSpPr/>
            <p:nvPr/>
          </p:nvSpPr>
          <p:spPr>
            <a:xfrm rot="-1801764">
              <a:off x="5403245" y="1931037"/>
              <a:ext cx="49945" cy="86600"/>
            </a:xfrm>
            <a:custGeom>
              <a:avLst/>
              <a:gdLst/>
              <a:ahLst/>
              <a:cxnLst/>
              <a:rect l="l" t="t" r="r" b="b"/>
              <a:pathLst>
                <a:path w="49989" h="86677" extrusionOk="0">
                  <a:moveTo>
                    <a:pt x="49990" y="43339"/>
                  </a:moveTo>
                  <a:cubicBezTo>
                    <a:pt x="49990" y="67274"/>
                    <a:pt x="38799" y="86677"/>
                    <a:pt x="24995" y="86677"/>
                  </a:cubicBezTo>
                  <a:cubicBezTo>
                    <a:pt x="11191" y="86677"/>
                    <a:pt x="0" y="67274"/>
                    <a:pt x="0" y="43339"/>
                  </a:cubicBezTo>
                  <a:cubicBezTo>
                    <a:pt x="0" y="19403"/>
                    <a:pt x="11191"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4" name="Google Shape;1654;p23"/>
            <p:cNvSpPr/>
            <p:nvPr/>
          </p:nvSpPr>
          <p:spPr>
            <a:xfrm rot="-1801764">
              <a:off x="5143652" y="1930529"/>
              <a:ext cx="49945" cy="86600"/>
            </a:xfrm>
            <a:custGeom>
              <a:avLst/>
              <a:gdLst/>
              <a:ahLst/>
              <a:cxnLst/>
              <a:rect l="l" t="t" r="r" b="b"/>
              <a:pathLst>
                <a:path w="49989" h="86677" extrusionOk="0">
                  <a:moveTo>
                    <a:pt x="49990" y="43339"/>
                  </a:moveTo>
                  <a:cubicBezTo>
                    <a:pt x="49990" y="67274"/>
                    <a:pt x="38799" y="86677"/>
                    <a:pt x="24995" y="86677"/>
                  </a:cubicBezTo>
                  <a:cubicBezTo>
                    <a:pt x="11190" y="86677"/>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5" name="Google Shape;1655;p23"/>
            <p:cNvSpPr/>
            <p:nvPr/>
          </p:nvSpPr>
          <p:spPr>
            <a:xfrm rot="-1790023">
              <a:off x="5694653" y="2149239"/>
              <a:ext cx="50164" cy="86979"/>
            </a:xfrm>
            <a:custGeom>
              <a:avLst/>
              <a:gdLst/>
              <a:ahLst/>
              <a:cxnLst/>
              <a:rect l="l" t="t" r="r" b="b"/>
              <a:pathLst>
                <a:path w="50162" h="86976" extrusionOk="0">
                  <a:moveTo>
                    <a:pt x="50164" y="43489"/>
                  </a:moveTo>
                  <a:cubicBezTo>
                    <a:pt x="50164" y="67507"/>
                    <a:pt x="38934" y="86977"/>
                    <a:pt x="25082" y="86977"/>
                  </a:cubicBezTo>
                  <a:cubicBezTo>
                    <a:pt x="11231" y="86977"/>
                    <a:pt x="1" y="67507"/>
                    <a:pt x="1" y="43489"/>
                  </a:cubicBezTo>
                  <a:cubicBezTo>
                    <a:pt x="1" y="19471"/>
                    <a:pt x="11231" y="1"/>
                    <a:pt x="25082" y="1"/>
                  </a:cubicBezTo>
                  <a:cubicBezTo>
                    <a:pt x="38934" y="1"/>
                    <a:pt x="50164" y="19471"/>
                    <a:pt x="50164" y="4348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6" name="Google Shape;1656;p23"/>
            <p:cNvSpPr/>
            <p:nvPr/>
          </p:nvSpPr>
          <p:spPr>
            <a:xfrm rot="-1801764">
              <a:off x="5993267" y="2236949"/>
              <a:ext cx="49945" cy="86600"/>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7" name="Google Shape;1657;p23"/>
            <p:cNvSpPr/>
            <p:nvPr/>
          </p:nvSpPr>
          <p:spPr>
            <a:xfrm>
              <a:off x="4356811" y="1418691"/>
              <a:ext cx="57973" cy="235172"/>
            </a:xfrm>
            <a:custGeom>
              <a:avLst/>
              <a:gdLst/>
              <a:ahLst/>
              <a:cxnLst/>
              <a:rect l="l" t="t" r="r" b="b"/>
              <a:pathLst>
                <a:path w="57973" h="235172" extrusionOk="0">
                  <a:moveTo>
                    <a:pt x="57973" y="235172"/>
                  </a:moveTo>
                  <a:lnTo>
                    <a:pt x="0" y="201549"/>
                  </a:lnTo>
                  <a:lnTo>
                    <a:pt x="0" y="0"/>
                  </a:lnTo>
                  <a:lnTo>
                    <a:pt x="57973" y="33623"/>
                  </a:lnTo>
                  <a:lnTo>
                    <a:pt x="57973" y="23517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8" name="Google Shape;1658;p23"/>
            <p:cNvSpPr/>
            <p:nvPr/>
          </p:nvSpPr>
          <p:spPr>
            <a:xfrm>
              <a:off x="4517330" y="1440789"/>
              <a:ext cx="58068" cy="305942"/>
            </a:xfrm>
            <a:custGeom>
              <a:avLst/>
              <a:gdLst/>
              <a:ahLst/>
              <a:cxnLst/>
              <a:rect l="l" t="t" r="r" b="b"/>
              <a:pathLst>
                <a:path w="58068" h="305942" extrusionOk="0">
                  <a:moveTo>
                    <a:pt x="58068" y="305943"/>
                  </a:moveTo>
                  <a:lnTo>
                    <a:pt x="0" y="272320"/>
                  </a:lnTo>
                  <a:lnTo>
                    <a:pt x="0" y="0"/>
                  </a:lnTo>
                  <a:lnTo>
                    <a:pt x="58068" y="33623"/>
                  </a:lnTo>
                  <a:lnTo>
                    <a:pt x="58068" y="30594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9" name="Google Shape;1659;p23"/>
            <p:cNvSpPr/>
            <p:nvPr/>
          </p:nvSpPr>
          <p:spPr>
            <a:xfrm>
              <a:off x="4677849" y="1415738"/>
              <a:ext cx="58067" cy="423862"/>
            </a:xfrm>
            <a:custGeom>
              <a:avLst/>
              <a:gdLst/>
              <a:ahLst/>
              <a:cxnLst/>
              <a:rect l="l" t="t" r="r" b="b"/>
              <a:pathLst>
                <a:path w="58067" h="423862" extrusionOk="0">
                  <a:moveTo>
                    <a:pt x="58068" y="423863"/>
                  </a:moveTo>
                  <a:lnTo>
                    <a:pt x="0" y="390335"/>
                  </a:lnTo>
                  <a:lnTo>
                    <a:pt x="0" y="0"/>
                  </a:lnTo>
                  <a:lnTo>
                    <a:pt x="58068" y="33528"/>
                  </a:lnTo>
                  <a:lnTo>
                    <a:pt x="58068" y="423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0" name="Google Shape;1660;p23"/>
            <p:cNvSpPr/>
            <p:nvPr/>
          </p:nvSpPr>
          <p:spPr>
            <a:xfrm>
              <a:off x="4838368" y="1414214"/>
              <a:ext cx="58068" cy="518255"/>
            </a:xfrm>
            <a:custGeom>
              <a:avLst/>
              <a:gdLst/>
              <a:ahLst/>
              <a:cxnLst/>
              <a:rect l="l" t="t" r="r" b="b"/>
              <a:pathLst>
                <a:path w="58068" h="518255" extrusionOk="0">
                  <a:moveTo>
                    <a:pt x="58068" y="518255"/>
                  </a:moveTo>
                  <a:lnTo>
                    <a:pt x="0" y="484727"/>
                  </a:lnTo>
                  <a:lnTo>
                    <a:pt x="0" y="0"/>
                  </a:lnTo>
                  <a:lnTo>
                    <a:pt x="58068" y="33528"/>
                  </a:lnTo>
                  <a:lnTo>
                    <a:pt x="58068" y="518255"/>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1" name="Google Shape;1661;p23"/>
            <p:cNvSpPr/>
            <p:nvPr/>
          </p:nvSpPr>
          <p:spPr>
            <a:xfrm>
              <a:off x="5343399" y="3731361"/>
              <a:ext cx="99124" cy="151542"/>
            </a:xfrm>
            <a:custGeom>
              <a:avLst/>
              <a:gdLst/>
              <a:ahLst/>
              <a:cxnLst/>
              <a:rect l="l" t="t" r="r" b="b"/>
              <a:pathLst>
                <a:path w="99124" h="151542" extrusionOk="0">
                  <a:moveTo>
                    <a:pt x="16347" y="151543"/>
                  </a:moveTo>
                  <a:lnTo>
                    <a:pt x="99124" y="104204"/>
                  </a:lnTo>
                  <a:lnTo>
                    <a:pt x="0" y="0"/>
                  </a:lnTo>
                  <a:lnTo>
                    <a:pt x="16347" y="151543"/>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2" name="Google Shape;1662;p23"/>
            <p:cNvSpPr/>
            <p:nvPr/>
          </p:nvSpPr>
          <p:spPr>
            <a:xfrm>
              <a:off x="4678419" y="3350075"/>
              <a:ext cx="69282" cy="136588"/>
            </a:xfrm>
            <a:custGeom>
              <a:avLst/>
              <a:gdLst/>
              <a:ahLst/>
              <a:cxnLst/>
              <a:rect l="l" t="t" r="r" b="b"/>
              <a:pathLst>
                <a:path w="69282" h="136588" extrusionOk="0">
                  <a:moveTo>
                    <a:pt x="0" y="136588"/>
                  </a:moveTo>
                  <a:lnTo>
                    <a:pt x="69283" y="98298"/>
                  </a:lnTo>
                  <a:lnTo>
                    <a:pt x="42672" y="0"/>
                  </a:lnTo>
                  <a:lnTo>
                    <a:pt x="0" y="136588"/>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63" name="Google Shape;1663;p23"/>
            <p:cNvGrpSpPr/>
            <p:nvPr/>
          </p:nvGrpSpPr>
          <p:grpSpPr>
            <a:xfrm>
              <a:off x="3103642" y="4105408"/>
              <a:ext cx="746807" cy="516445"/>
              <a:chOff x="4884742" y="4921758"/>
              <a:chExt cx="746807" cy="516445"/>
            </a:xfrm>
          </p:grpSpPr>
          <p:sp>
            <p:nvSpPr>
              <p:cNvPr id="1664" name="Google Shape;1664;p23"/>
              <p:cNvSpPr/>
              <p:nvPr/>
            </p:nvSpPr>
            <p:spPr>
              <a:xfrm>
                <a:off x="4884742" y="505358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5" name="Google Shape;1665;p23"/>
              <p:cNvSpPr/>
              <p:nvPr/>
            </p:nvSpPr>
            <p:spPr>
              <a:xfrm>
                <a:off x="4966950" y="5004149"/>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6" name="Google Shape;1666;p23"/>
              <p:cNvSpPr/>
              <p:nvPr/>
            </p:nvSpPr>
            <p:spPr>
              <a:xfrm>
                <a:off x="4967045" y="5111781"/>
                <a:ext cx="65671" cy="87534"/>
              </a:xfrm>
              <a:custGeom>
                <a:avLst/>
                <a:gdLst/>
                <a:ahLst/>
                <a:cxnLst/>
                <a:rect l="l" t="t" r="r" b="b"/>
                <a:pathLst>
                  <a:path w="65671" h="87534" extrusionOk="0">
                    <a:moveTo>
                      <a:pt x="0" y="87534"/>
                    </a:moveTo>
                    <a:lnTo>
                      <a:pt x="0" y="0"/>
                    </a:lnTo>
                    <a:lnTo>
                      <a:pt x="65671" y="58579"/>
                    </a:lnTo>
                    <a:lnTo>
                      <a:pt x="0" y="87534"/>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7" name="Google Shape;1667;p23"/>
              <p:cNvSpPr/>
              <p:nvPr/>
            </p:nvSpPr>
            <p:spPr>
              <a:xfrm>
                <a:off x="5581465" y="5114067"/>
                <a:ext cx="50084" cy="118109"/>
              </a:xfrm>
              <a:custGeom>
                <a:avLst/>
                <a:gdLst/>
                <a:ahLst/>
                <a:cxnLst/>
                <a:rect l="l" t="t" r="r" b="b"/>
                <a:pathLst>
                  <a:path w="50084" h="118109" extrusionOk="0">
                    <a:moveTo>
                      <a:pt x="50085" y="0"/>
                    </a:moveTo>
                    <a:lnTo>
                      <a:pt x="50085" y="82391"/>
                    </a:lnTo>
                    <a:lnTo>
                      <a:pt x="16442" y="118110"/>
                    </a:lnTo>
                    <a:lnTo>
                      <a:pt x="0" y="23717"/>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8" name="Google Shape;1668;p23"/>
              <p:cNvSpPr/>
              <p:nvPr/>
            </p:nvSpPr>
            <p:spPr>
              <a:xfrm>
                <a:off x="4966950" y="4921758"/>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9" name="Google Shape;1669;p23"/>
              <p:cNvSpPr/>
              <p:nvPr/>
            </p:nvSpPr>
            <p:spPr>
              <a:xfrm>
                <a:off x="5061432" y="4974074"/>
                <a:ext cx="475691" cy="275248"/>
              </a:xfrm>
              <a:custGeom>
                <a:avLst/>
                <a:gdLst/>
                <a:ahLst/>
                <a:cxnLst/>
                <a:rect l="l" t="t" r="r" b="b"/>
                <a:pathLst>
                  <a:path w="475691" h="275248" extrusionOk="0">
                    <a:moveTo>
                      <a:pt x="475270" y="145899"/>
                    </a:moveTo>
                    <a:cubicBezTo>
                      <a:pt x="471849" y="178284"/>
                      <a:pt x="448849" y="210193"/>
                      <a:pt x="405987" y="234958"/>
                    </a:cubicBezTo>
                    <a:cubicBezTo>
                      <a:pt x="313135" y="288679"/>
                      <a:pt x="162500" y="288679"/>
                      <a:pt x="69553" y="234958"/>
                    </a:cubicBezTo>
                    <a:cubicBezTo>
                      <a:pt x="26786" y="210193"/>
                      <a:pt x="3692" y="178284"/>
                      <a:pt x="461" y="145899"/>
                    </a:cubicBezTo>
                    <a:cubicBezTo>
                      <a:pt x="-3626" y="107799"/>
                      <a:pt x="19468" y="69699"/>
                      <a:pt x="69553" y="40362"/>
                    </a:cubicBezTo>
                    <a:cubicBezTo>
                      <a:pt x="162500" y="-13454"/>
                      <a:pt x="313135" y="-13454"/>
                      <a:pt x="405987" y="40362"/>
                    </a:cubicBezTo>
                    <a:cubicBezTo>
                      <a:pt x="456072" y="69318"/>
                      <a:pt x="479167" y="107990"/>
                      <a:pt x="475270"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0" name="Google Shape;1670;p23"/>
              <p:cNvSpPr/>
              <p:nvPr/>
            </p:nvSpPr>
            <p:spPr>
              <a:xfrm>
                <a:off x="5061893" y="4990552"/>
                <a:ext cx="474809" cy="258770"/>
              </a:xfrm>
              <a:custGeom>
                <a:avLst/>
                <a:gdLst/>
                <a:ahLst/>
                <a:cxnLst/>
                <a:rect l="l" t="t" r="r" b="b"/>
                <a:pathLst>
                  <a:path w="474809" h="258770" extrusionOk="0">
                    <a:moveTo>
                      <a:pt x="474809" y="129421"/>
                    </a:moveTo>
                    <a:cubicBezTo>
                      <a:pt x="471388" y="161806"/>
                      <a:pt x="448389" y="193715"/>
                      <a:pt x="405527" y="218480"/>
                    </a:cubicBezTo>
                    <a:cubicBezTo>
                      <a:pt x="312675" y="272201"/>
                      <a:pt x="162040" y="272201"/>
                      <a:pt x="69092" y="218480"/>
                    </a:cubicBezTo>
                    <a:cubicBezTo>
                      <a:pt x="26325" y="193715"/>
                      <a:pt x="3231" y="161806"/>
                      <a:pt x="0" y="129421"/>
                    </a:cubicBezTo>
                    <a:cubicBezTo>
                      <a:pt x="3231" y="97036"/>
                      <a:pt x="26325" y="65127"/>
                      <a:pt x="69092" y="40362"/>
                    </a:cubicBezTo>
                    <a:cubicBezTo>
                      <a:pt x="162040" y="-13454"/>
                      <a:pt x="312675" y="-13454"/>
                      <a:pt x="405527" y="40362"/>
                    </a:cubicBezTo>
                    <a:cubicBezTo>
                      <a:pt x="448389" y="65127"/>
                      <a:pt x="471388"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1" name="Google Shape;1671;p23"/>
              <p:cNvSpPr/>
              <p:nvPr/>
            </p:nvSpPr>
            <p:spPr>
              <a:xfrm>
                <a:off x="5183826" y="5052822"/>
                <a:ext cx="221040" cy="139064"/>
              </a:xfrm>
              <a:custGeom>
                <a:avLst/>
                <a:gdLst/>
                <a:ahLst/>
                <a:cxnLst/>
                <a:rect l="l" t="t" r="r" b="b"/>
                <a:pathLst>
                  <a:path w="221040" h="139064" extrusionOk="0">
                    <a:moveTo>
                      <a:pt x="111955" y="22098"/>
                    </a:moveTo>
                    <a:cubicBezTo>
                      <a:pt x="109027" y="22098"/>
                      <a:pt x="106100" y="22355"/>
                      <a:pt x="103211" y="22860"/>
                    </a:cubicBezTo>
                    <a:cubicBezTo>
                      <a:pt x="99315" y="23336"/>
                      <a:pt x="94943" y="24193"/>
                      <a:pt x="90096" y="25146"/>
                    </a:cubicBezTo>
                    <a:cubicBezTo>
                      <a:pt x="85249" y="26098"/>
                      <a:pt x="80117" y="27527"/>
                      <a:pt x="74890" y="29051"/>
                    </a:cubicBezTo>
                    <a:cubicBezTo>
                      <a:pt x="69796" y="30623"/>
                      <a:pt x="64816" y="32537"/>
                      <a:pt x="59969" y="34766"/>
                    </a:cubicBezTo>
                    <a:lnTo>
                      <a:pt x="97984" y="56864"/>
                    </a:lnTo>
                    <a:lnTo>
                      <a:pt x="104922" y="54483"/>
                    </a:lnTo>
                    <a:cubicBezTo>
                      <a:pt x="114426" y="51244"/>
                      <a:pt x="123929" y="48482"/>
                      <a:pt x="132388" y="46196"/>
                    </a:cubicBezTo>
                    <a:cubicBezTo>
                      <a:pt x="140466" y="44005"/>
                      <a:pt x="148744" y="42634"/>
                      <a:pt x="157098" y="42100"/>
                    </a:cubicBezTo>
                    <a:cubicBezTo>
                      <a:pt x="164739" y="41643"/>
                      <a:pt x="172399" y="42148"/>
                      <a:pt x="179907" y="43624"/>
                    </a:cubicBezTo>
                    <a:cubicBezTo>
                      <a:pt x="187548" y="45291"/>
                      <a:pt x="194856" y="48187"/>
                      <a:pt x="201575" y="52197"/>
                    </a:cubicBezTo>
                    <a:cubicBezTo>
                      <a:pt x="208237" y="55512"/>
                      <a:pt x="213940" y="60503"/>
                      <a:pt x="218112" y="66675"/>
                    </a:cubicBezTo>
                    <a:cubicBezTo>
                      <a:pt x="220868" y="71142"/>
                      <a:pt x="221723" y="76524"/>
                      <a:pt x="220488" y="81629"/>
                    </a:cubicBezTo>
                    <a:cubicBezTo>
                      <a:pt x="218872" y="87258"/>
                      <a:pt x="215793" y="92354"/>
                      <a:pt x="211554" y="96393"/>
                    </a:cubicBezTo>
                    <a:cubicBezTo>
                      <a:pt x="206280" y="101660"/>
                      <a:pt x="200416" y="106299"/>
                      <a:pt x="194067" y="110204"/>
                    </a:cubicBezTo>
                    <a:lnTo>
                      <a:pt x="218397" y="124206"/>
                    </a:lnTo>
                    <a:lnTo>
                      <a:pt x="205187" y="131921"/>
                    </a:lnTo>
                    <a:lnTo>
                      <a:pt x="180667" y="117729"/>
                    </a:lnTo>
                    <a:cubicBezTo>
                      <a:pt x="168968" y="123472"/>
                      <a:pt x="156746" y="128101"/>
                      <a:pt x="144172" y="131540"/>
                    </a:cubicBezTo>
                    <a:cubicBezTo>
                      <a:pt x="131010" y="135179"/>
                      <a:pt x="117562" y="137703"/>
                      <a:pt x="103971" y="139065"/>
                    </a:cubicBezTo>
                    <a:lnTo>
                      <a:pt x="91141" y="116014"/>
                    </a:lnTo>
                    <a:cubicBezTo>
                      <a:pt x="93517" y="116014"/>
                      <a:pt x="97129" y="116014"/>
                      <a:pt x="101881" y="115252"/>
                    </a:cubicBezTo>
                    <a:cubicBezTo>
                      <a:pt x="106632" y="114490"/>
                      <a:pt x="112050" y="113729"/>
                      <a:pt x="117942" y="112490"/>
                    </a:cubicBezTo>
                    <a:cubicBezTo>
                      <a:pt x="123834" y="111252"/>
                      <a:pt x="130012" y="109633"/>
                      <a:pt x="136949" y="107728"/>
                    </a:cubicBezTo>
                    <a:cubicBezTo>
                      <a:pt x="143450" y="105842"/>
                      <a:pt x="149799" y="103489"/>
                      <a:pt x="155957" y="100679"/>
                    </a:cubicBezTo>
                    <a:lnTo>
                      <a:pt x="117942" y="78772"/>
                    </a:lnTo>
                    <a:lnTo>
                      <a:pt x="112905" y="80486"/>
                    </a:lnTo>
                    <a:lnTo>
                      <a:pt x="107773" y="82010"/>
                    </a:lnTo>
                    <a:cubicBezTo>
                      <a:pt x="99143" y="84982"/>
                      <a:pt x="90352" y="87458"/>
                      <a:pt x="81447" y="89440"/>
                    </a:cubicBezTo>
                    <a:cubicBezTo>
                      <a:pt x="74091" y="91192"/>
                      <a:pt x="66574" y="92212"/>
                      <a:pt x="59018" y="92488"/>
                    </a:cubicBezTo>
                    <a:cubicBezTo>
                      <a:pt x="52375" y="92745"/>
                      <a:pt x="45723" y="92097"/>
                      <a:pt x="39251" y="90583"/>
                    </a:cubicBezTo>
                    <a:cubicBezTo>
                      <a:pt x="32845" y="89049"/>
                      <a:pt x="26696" y="86573"/>
                      <a:pt x="21003" y="83248"/>
                    </a:cubicBezTo>
                    <a:cubicBezTo>
                      <a:pt x="14712" y="79953"/>
                      <a:pt x="9257" y="75257"/>
                      <a:pt x="5037" y="69532"/>
                    </a:cubicBezTo>
                    <a:cubicBezTo>
                      <a:pt x="1977" y="65246"/>
                      <a:pt x="466" y="60036"/>
                      <a:pt x="760" y="54769"/>
                    </a:cubicBezTo>
                    <a:cubicBezTo>
                      <a:pt x="1350" y="49311"/>
                      <a:pt x="3535" y="44139"/>
                      <a:pt x="7033" y="39910"/>
                    </a:cubicBezTo>
                    <a:cubicBezTo>
                      <a:pt x="11443" y="34442"/>
                      <a:pt x="16670" y="29689"/>
                      <a:pt x="22524" y="25813"/>
                    </a:cubicBezTo>
                    <a:lnTo>
                      <a:pt x="0" y="12763"/>
                    </a:lnTo>
                    <a:lnTo>
                      <a:pt x="13210" y="5143"/>
                    </a:lnTo>
                    <a:lnTo>
                      <a:pt x="35544" y="18002"/>
                    </a:lnTo>
                    <a:cubicBezTo>
                      <a:pt x="45998" y="12811"/>
                      <a:pt x="56994" y="8782"/>
                      <a:pt x="68332" y="6001"/>
                    </a:cubicBezTo>
                    <a:cubicBezTo>
                      <a:pt x="79109" y="3257"/>
                      <a:pt x="90067" y="1248"/>
                      <a:pt x="101120" y="0"/>
                    </a:cubicBezTo>
                    <a:close/>
                    <a:moveTo>
                      <a:pt x="46949" y="62103"/>
                    </a:moveTo>
                    <a:cubicBezTo>
                      <a:pt x="52005" y="64941"/>
                      <a:pt x="57811" y="66170"/>
                      <a:pt x="63580" y="65627"/>
                    </a:cubicBezTo>
                    <a:cubicBezTo>
                      <a:pt x="71316" y="64770"/>
                      <a:pt x="78938" y="63036"/>
                      <a:pt x="86294" y="60484"/>
                    </a:cubicBezTo>
                    <a:lnTo>
                      <a:pt x="50560" y="39814"/>
                    </a:lnTo>
                    <a:cubicBezTo>
                      <a:pt x="37445" y="48320"/>
                      <a:pt x="36238" y="55750"/>
                      <a:pt x="46949" y="62103"/>
                    </a:cubicBezTo>
                    <a:close/>
                    <a:moveTo>
                      <a:pt x="172399" y="72580"/>
                    </a:moveTo>
                    <a:cubicBezTo>
                      <a:pt x="166953" y="69580"/>
                      <a:pt x="160680" y="68437"/>
                      <a:pt x="154532" y="69342"/>
                    </a:cubicBezTo>
                    <a:cubicBezTo>
                      <a:pt x="146083" y="70418"/>
                      <a:pt x="137748" y="72266"/>
                      <a:pt x="129632" y="74866"/>
                    </a:cubicBezTo>
                    <a:lnTo>
                      <a:pt x="165176" y="95440"/>
                    </a:lnTo>
                    <a:cubicBezTo>
                      <a:pt x="180287" y="86296"/>
                      <a:pt x="182758" y="78676"/>
                      <a:pt x="172399"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2" name="Google Shape;1672;p23"/>
              <p:cNvSpPr/>
              <p:nvPr/>
            </p:nvSpPr>
            <p:spPr>
              <a:xfrm>
                <a:off x="5275158" y="5155977"/>
                <a:ext cx="14635" cy="19050"/>
              </a:xfrm>
              <a:custGeom>
                <a:avLst/>
                <a:gdLst/>
                <a:ahLst/>
                <a:cxnLst/>
                <a:rect l="l" t="t" r="r" b="b"/>
                <a:pathLst>
                  <a:path w="14635" h="19050" extrusionOk="0">
                    <a:moveTo>
                      <a:pt x="0" y="12859"/>
                    </a:moveTo>
                    <a:cubicBezTo>
                      <a:pt x="0" y="12002"/>
                      <a:pt x="0" y="0"/>
                      <a:pt x="0" y="0"/>
                    </a:cubicBezTo>
                    <a:lnTo>
                      <a:pt x="14636"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3" name="Google Shape;1673;p23"/>
              <p:cNvSpPr/>
              <p:nvPr/>
            </p:nvSpPr>
            <p:spPr>
              <a:xfrm>
                <a:off x="5370766" y="5164169"/>
                <a:ext cx="31647" cy="14763"/>
              </a:xfrm>
              <a:custGeom>
                <a:avLst/>
                <a:gdLst/>
                <a:ahLst/>
                <a:cxnLst/>
                <a:rect l="l" t="t" r="r" b="b"/>
                <a:pathLst>
                  <a:path w="31647" h="14763" extrusionOk="0">
                    <a:moveTo>
                      <a:pt x="31648" y="12859"/>
                    </a:moveTo>
                    <a:lnTo>
                      <a:pt x="31648" y="0"/>
                    </a:lnTo>
                    <a:lnTo>
                      <a:pt x="0" y="2381"/>
                    </a:lnTo>
                    <a:lnTo>
                      <a:pt x="18152" y="14764"/>
                    </a:lnTo>
                    <a:lnTo>
                      <a:pt x="31648"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4" name="Google Shape;1674;p23"/>
              <p:cNvSpPr/>
              <p:nvPr/>
            </p:nvSpPr>
            <p:spPr>
              <a:xfrm>
                <a:off x="5381410" y="5116639"/>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5" name="Google Shape;1675;p23"/>
              <p:cNvSpPr/>
              <p:nvPr/>
            </p:nvSpPr>
            <p:spPr>
              <a:xfrm>
                <a:off x="5307090" y="5121401"/>
                <a:ext cx="35639" cy="24669"/>
              </a:xfrm>
              <a:custGeom>
                <a:avLst/>
                <a:gdLst/>
                <a:ahLst/>
                <a:cxnLst/>
                <a:rect l="l" t="t" r="r" b="b"/>
                <a:pathLst>
                  <a:path w="35639" h="24669" extrusionOk="0">
                    <a:moveTo>
                      <a:pt x="0" y="7525"/>
                    </a:moveTo>
                    <a:lnTo>
                      <a:pt x="7888" y="0"/>
                    </a:lnTo>
                    <a:lnTo>
                      <a:pt x="35639" y="19050"/>
                    </a:lnTo>
                    <a:lnTo>
                      <a:pt x="33928" y="24670"/>
                    </a:lnTo>
                    <a:cubicBezTo>
                      <a:pt x="33928" y="24670"/>
                      <a:pt x="13210" y="15907"/>
                      <a:pt x="12545" y="1514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6" name="Google Shape;1676;p23"/>
              <p:cNvSpPr/>
              <p:nvPr/>
            </p:nvSpPr>
            <p:spPr>
              <a:xfrm>
                <a:off x="5234481" y="5079968"/>
                <a:ext cx="44382" cy="29241"/>
              </a:xfrm>
              <a:custGeom>
                <a:avLst/>
                <a:gdLst/>
                <a:ahLst/>
                <a:cxnLst/>
                <a:rect l="l" t="t" r="r" b="b"/>
                <a:pathLst>
                  <a:path w="44382" h="29241" extrusionOk="0">
                    <a:moveTo>
                      <a:pt x="0" y="8287"/>
                    </a:moveTo>
                    <a:lnTo>
                      <a:pt x="36780" y="29242"/>
                    </a:lnTo>
                    <a:lnTo>
                      <a:pt x="44383" y="23717"/>
                    </a:lnTo>
                    <a:cubicBezTo>
                      <a:pt x="44383" y="23717"/>
                      <a:pt x="39726" y="18479"/>
                      <a:pt x="39346" y="17907"/>
                    </a:cubicBezTo>
                    <a:cubicBezTo>
                      <a:pt x="36029" y="14192"/>
                      <a:pt x="32189" y="10982"/>
                      <a:pt x="27941" y="8382"/>
                    </a:cubicBezTo>
                    <a:cubicBezTo>
                      <a:pt x="25185" y="7906"/>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7" name="Google Shape;1677;p23"/>
              <p:cNvSpPr/>
              <p:nvPr/>
            </p:nvSpPr>
            <p:spPr>
              <a:xfrm>
                <a:off x="5275158" y="5056536"/>
                <a:ext cx="20623" cy="18383"/>
              </a:xfrm>
              <a:custGeom>
                <a:avLst/>
                <a:gdLst/>
                <a:ahLst/>
                <a:cxnLst/>
                <a:rect l="l" t="t" r="r" b="b"/>
                <a:pathLst>
                  <a:path w="20623" h="18383" extrusionOk="0">
                    <a:moveTo>
                      <a:pt x="20623" y="18383"/>
                    </a:moveTo>
                    <a:lnTo>
                      <a:pt x="20623" y="5525"/>
                    </a:lnTo>
                    <a:lnTo>
                      <a:pt x="3706" y="0"/>
                    </a:lnTo>
                    <a:lnTo>
                      <a:pt x="0" y="10096"/>
                    </a:lnTo>
                    <a:lnTo>
                      <a:pt x="950" y="14764"/>
                    </a:lnTo>
                    <a:lnTo>
                      <a:pt x="20623" y="18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8" name="Google Shape;1678;p23"/>
              <p:cNvSpPr/>
              <p:nvPr/>
            </p:nvSpPr>
            <p:spPr>
              <a:xfrm>
                <a:off x="5183351" y="5052726"/>
                <a:ext cx="19577" cy="14573"/>
              </a:xfrm>
              <a:custGeom>
                <a:avLst/>
                <a:gdLst/>
                <a:ahLst/>
                <a:cxnLst/>
                <a:rect l="l" t="t" r="r" b="b"/>
                <a:pathLst>
                  <a:path w="19577" h="14573" extrusionOk="0">
                    <a:moveTo>
                      <a:pt x="0" y="12859"/>
                    </a:moveTo>
                    <a:lnTo>
                      <a:pt x="0" y="0"/>
                    </a:lnTo>
                    <a:lnTo>
                      <a:pt x="19578" y="2096"/>
                    </a:lnTo>
                    <a:lnTo>
                      <a:pt x="13305" y="14573"/>
                    </a:lnTo>
                    <a:lnTo>
                      <a:pt x="0"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9" name="Google Shape;1679;p23"/>
              <p:cNvSpPr/>
              <p:nvPr/>
            </p:nvSpPr>
            <p:spPr>
              <a:xfrm>
                <a:off x="5184016" y="5095875"/>
                <a:ext cx="22524" cy="22764"/>
              </a:xfrm>
              <a:custGeom>
                <a:avLst/>
                <a:gdLst/>
                <a:ahLst/>
                <a:cxnLst/>
                <a:rect l="l" t="t" r="r" b="b"/>
                <a:pathLst>
                  <a:path w="22524" h="22764" extrusionOk="0">
                    <a:moveTo>
                      <a:pt x="0" y="13526"/>
                    </a:moveTo>
                    <a:lnTo>
                      <a:pt x="0" y="0"/>
                    </a:lnTo>
                    <a:lnTo>
                      <a:pt x="22524" y="0"/>
                    </a:lnTo>
                    <a:lnTo>
                      <a:pt x="17012" y="12097"/>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0" name="Google Shape;1680;p23"/>
              <p:cNvSpPr/>
              <p:nvPr/>
            </p:nvSpPr>
            <p:spPr>
              <a:xfrm>
                <a:off x="5183826" y="5039963"/>
                <a:ext cx="221034" cy="138969"/>
              </a:xfrm>
              <a:custGeom>
                <a:avLst/>
                <a:gdLst/>
                <a:ahLst/>
                <a:cxnLst/>
                <a:rect l="l" t="t" r="r" b="b"/>
                <a:pathLst>
                  <a:path w="221034" h="138969" extrusionOk="0">
                    <a:moveTo>
                      <a:pt x="111955" y="22098"/>
                    </a:moveTo>
                    <a:cubicBezTo>
                      <a:pt x="109027" y="22050"/>
                      <a:pt x="106100" y="22279"/>
                      <a:pt x="103211" y="22765"/>
                    </a:cubicBezTo>
                    <a:cubicBezTo>
                      <a:pt x="99315" y="23336"/>
                      <a:pt x="94943" y="24098"/>
                      <a:pt x="90096" y="25146"/>
                    </a:cubicBezTo>
                    <a:cubicBezTo>
                      <a:pt x="85249" y="26194"/>
                      <a:pt x="80117" y="27432"/>
                      <a:pt x="74890" y="29051"/>
                    </a:cubicBezTo>
                    <a:cubicBezTo>
                      <a:pt x="69786" y="30547"/>
                      <a:pt x="64797" y="32433"/>
                      <a:pt x="59969" y="34671"/>
                    </a:cubicBezTo>
                    <a:lnTo>
                      <a:pt x="97984" y="56864"/>
                    </a:lnTo>
                    <a:lnTo>
                      <a:pt x="104922" y="54388"/>
                    </a:lnTo>
                    <a:cubicBezTo>
                      <a:pt x="114426" y="51149"/>
                      <a:pt x="123929" y="48387"/>
                      <a:pt x="132388" y="46196"/>
                    </a:cubicBezTo>
                    <a:cubicBezTo>
                      <a:pt x="140466" y="44005"/>
                      <a:pt x="148744" y="42634"/>
                      <a:pt x="157098" y="42100"/>
                    </a:cubicBezTo>
                    <a:cubicBezTo>
                      <a:pt x="164739" y="41596"/>
                      <a:pt x="172408" y="42100"/>
                      <a:pt x="179907" y="43624"/>
                    </a:cubicBezTo>
                    <a:cubicBezTo>
                      <a:pt x="187548" y="45215"/>
                      <a:pt x="194875" y="48082"/>
                      <a:pt x="201575" y="52102"/>
                    </a:cubicBezTo>
                    <a:cubicBezTo>
                      <a:pt x="208218" y="55454"/>
                      <a:pt x="213911" y="60427"/>
                      <a:pt x="218112" y="66580"/>
                    </a:cubicBezTo>
                    <a:cubicBezTo>
                      <a:pt x="220858" y="71047"/>
                      <a:pt x="221714" y="76428"/>
                      <a:pt x="220488" y="81534"/>
                    </a:cubicBezTo>
                    <a:cubicBezTo>
                      <a:pt x="218901" y="87173"/>
                      <a:pt x="215812" y="92278"/>
                      <a:pt x="211554" y="96298"/>
                    </a:cubicBezTo>
                    <a:cubicBezTo>
                      <a:pt x="206280" y="101565"/>
                      <a:pt x="200416" y="106204"/>
                      <a:pt x="194067" y="110109"/>
                    </a:cubicBezTo>
                    <a:lnTo>
                      <a:pt x="218397" y="124206"/>
                    </a:lnTo>
                    <a:lnTo>
                      <a:pt x="205187" y="131826"/>
                    </a:lnTo>
                    <a:lnTo>
                      <a:pt x="180667" y="117634"/>
                    </a:lnTo>
                    <a:cubicBezTo>
                      <a:pt x="168977" y="123425"/>
                      <a:pt x="156755" y="128045"/>
                      <a:pt x="144172" y="131445"/>
                    </a:cubicBezTo>
                    <a:cubicBezTo>
                      <a:pt x="131019" y="135131"/>
                      <a:pt x="117562" y="137655"/>
                      <a:pt x="103971" y="138970"/>
                    </a:cubicBezTo>
                    <a:lnTo>
                      <a:pt x="91141" y="116014"/>
                    </a:lnTo>
                    <a:cubicBezTo>
                      <a:pt x="94734" y="115929"/>
                      <a:pt x="98317" y="115633"/>
                      <a:pt x="101881" y="115157"/>
                    </a:cubicBezTo>
                    <a:cubicBezTo>
                      <a:pt x="107279" y="114519"/>
                      <a:pt x="112639" y="113595"/>
                      <a:pt x="117942" y="112395"/>
                    </a:cubicBezTo>
                    <a:cubicBezTo>
                      <a:pt x="123834" y="111157"/>
                      <a:pt x="130012" y="109538"/>
                      <a:pt x="136949" y="107632"/>
                    </a:cubicBezTo>
                    <a:cubicBezTo>
                      <a:pt x="143441" y="105775"/>
                      <a:pt x="149799" y="103451"/>
                      <a:pt x="155957" y="100679"/>
                    </a:cubicBezTo>
                    <a:lnTo>
                      <a:pt x="117942" y="78677"/>
                    </a:lnTo>
                    <a:lnTo>
                      <a:pt x="112905" y="80391"/>
                    </a:lnTo>
                    <a:lnTo>
                      <a:pt x="107773" y="82010"/>
                    </a:lnTo>
                    <a:cubicBezTo>
                      <a:pt x="98269" y="85154"/>
                      <a:pt x="89431" y="87630"/>
                      <a:pt x="81447" y="89440"/>
                    </a:cubicBezTo>
                    <a:cubicBezTo>
                      <a:pt x="74082" y="91164"/>
                      <a:pt x="66574" y="92154"/>
                      <a:pt x="59018" y="92392"/>
                    </a:cubicBezTo>
                    <a:cubicBezTo>
                      <a:pt x="52375" y="92631"/>
                      <a:pt x="45732" y="92021"/>
                      <a:pt x="39251" y="90583"/>
                    </a:cubicBezTo>
                    <a:cubicBezTo>
                      <a:pt x="32826" y="89049"/>
                      <a:pt x="26668" y="86544"/>
                      <a:pt x="21003" y="83153"/>
                    </a:cubicBezTo>
                    <a:cubicBezTo>
                      <a:pt x="14712" y="79848"/>
                      <a:pt x="9257" y="75162"/>
                      <a:pt x="5037" y="69437"/>
                    </a:cubicBezTo>
                    <a:cubicBezTo>
                      <a:pt x="1958" y="65151"/>
                      <a:pt x="447" y="59941"/>
                      <a:pt x="760" y="54673"/>
                    </a:cubicBezTo>
                    <a:cubicBezTo>
                      <a:pt x="1350" y="49216"/>
                      <a:pt x="3535" y="44044"/>
                      <a:pt x="7033" y="39814"/>
                    </a:cubicBezTo>
                    <a:cubicBezTo>
                      <a:pt x="11424" y="34357"/>
                      <a:pt x="16651" y="29623"/>
                      <a:pt x="22524" y="25813"/>
                    </a:cubicBezTo>
                    <a:lnTo>
                      <a:pt x="0" y="12763"/>
                    </a:lnTo>
                    <a:lnTo>
                      <a:pt x="13210" y="5048"/>
                    </a:lnTo>
                    <a:lnTo>
                      <a:pt x="35544" y="18002"/>
                    </a:lnTo>
                    <a:cubicBezTo>
                      <a:pt x="45998" y="12782"/>
                      <a:pt x="56994" y="8725"/>
                      <a:pt x="68332" y="5905"/>
                    </a:cubicBezTo>
                    <a:cubicBezTo>
                      <a:pt x="79100" y="3143"/>
                      <a:pt x="90067" y="1171"/>
                      <a:pt x="101120" y="0"/>
                    </a:cubicBezTo>
                    <a:close/>
                    <a:moveTo>
                      <a:pt x="46949" y="62198"/>
                    </a:moveTo>
                    <a:cubicBezTo>
                      <a:pt x="51995" y="65075"/>
                      <a:pt x="57802" y="66332"/>
                      <a:pt x="63580" y="65818"/>
                    </a:cubicBezTo>
                    <a:cubicBezTo>
                      <a:pt x="71307" y="64865"/>
                      <a:pt x="78910" y="63141"/>
                      <a:pt x="86294" y="60674"/>
                    </a:cubicBezTo>
                    <a:lnTo>
                      <a:pt x="50560" y="39910"/>
                    </a:lnTo>
                    <a:cubicBezTo>
                      <a:pt x="37445" y="48606"/>
                      <a:pt x="36238" y="56036"/>
                      <a:pt x="46949" y="62198"/>
                    </a:cubicBezTo>
                    <a:close/>
                    <a:moveTo>
                      <a:pt x="172399" y="72676"/>
                    </a:moveTo>
                    <a:cubicBezTo>
                      <a:pt x="166953" y="69675"/>
                      <a:pt x="160680" y="68532"/>
                      <a:pt x="154532" y="69437"/>
                    </a:cubicBezTo>
                    <a:cubicBezTo>
                      <a:pt x="146092" y="70561"/>
                      <a:pt x="137757" y="72409"/>
                      <a:pt x="129632" y="74962"/>
                    </a:cubicBezTo>
                    <a:lnTo>
                      <a:pt x="165176" y="95536"/>
                    </a:lnTo>
                    <a:cubicBezTo>
                      <a:pt x="180287" y="86296"/>
                      <a:pt x="182758" y="78677"/>
                      <a:pt x="172399" y="7267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81" name="Google Shape;1681;p23"/>
            <p:cNvGrpSpPr/>
            <p:nvPr/>
          </p:nvGrpSpPr>
          <p:grpSpPr>
            <a:xfrm>
              <a:off x="3213031" y="4002823"/>
              <a:ext cx="664504" cy="467011"/>
              <a:chOff x="4994131" y="4819173"/>
              <a:chExt cx="664504" cy="467011"/>
            </a:xfrm>
          </p:grpSpPr>
          <p:sp>
            <p:nvSpPr>
              <p:cNvPr id="1682" name="Google Shape;1682;p23"/>
              <p:cNvSpPr/>
              <p:nvPr/>
            </p:nvSpPr>
            <p:spPr>
              <a:xfrm>
                <a:off x="4994131" y="4901565"/>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3" name="Google Shape;1683;p23"/>
              <p:cNvSpPr/>
              <p:nvPr/>
            </p:nvSpPr>
            <p:spPr>
              <a:xfrm>
                <a:off x="4994226" y="5009197"/>
                <a:ext cx="65576" cy="87630"/>
              </a:xfrm>
              <a:custGeom>
                <a:avLst/>
                <a:gdLst/>
                <a:ahLst/>
                <a:cxnLst/>
                <a:rect l="l" t="t" r="r" b="b"/>
                <a:pathLst>
                  <a:path w="65576" h="87630" extrusionOk="0">
                    <a:moveTo>
                      <a:pt x="0" y="87630"/>
                    </a:moveTo>
                    <a:lnTo>
                      <a:pt x="0" y="0"/>
                    </a:lnTo>
                    <a:lnTo>
                      <a:pt x="65576"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4" name="Google Shape;1684;p23"/>
              <p:cNvSpPr/>
              <p:nvPr/>
            </p:nvSpPr>
            <p:spPr>
              <a:xfrm>
                <a:off x="5608645" y="5011483"/>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5" name="Google Shape;1685;p23"/>
              <p:cNvSpPr/>
              <p:nvPr/>
            </p:nvSpPr>
            <p:spPr>
              <a:xfrm>
                <a:off x="4994131" y="4819173"/>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6" name="Google Shape;1686;p23"/>
              <p:cNvSpPr/>
              <p:nvPr/>
            </p:nvSpPr>
            <p:spPr>
              <a:xfrm>
                <a:off x="5088612" y="4871585"/>
                <a:ext cx="475616" cy="275248"/>
              </a:xfrm>
              <a:custGeom>
                <a:avLst/>
                <a:gdLst/>
                <a:ahLst/>
                <a:cxnLst/>
                <a:rect l="l" t="t" r="r" b="b"/>
                <a:pathLst>
                  <a:path w="475616" h="275248" extrusionOk="0">
                    <a:moveTo>
                      <a:pt x="475175" y="145899"/>
                    </a:moveTo>
                    <a:cubicBezTo>
                      <a:pt x="471849" y="178284"/>
                      <a:pt x="448849" y="210193"/>
                      <a:pt x="405987" y="234958"/>
                    </a:cubicBezTo>
                    <a:cubicBezTo>
                      <a:pt x="313040" y="288679"/>
                      <a:pt x="162500" y="288679"/>
                      <a:pt x="69553" y="234958"/>
                    </a:cubicBezTo>
                    <a:cubicBezTo>
                      <a:pt x="26691" y="210193"/>
                      <a:pt x="3692" y="178284"/>
                      <a:pt x="461" y="145899"/>
                    </a:cubicBezTo>
                    <a:cubicBezTo>
                      <a:pt x="-3626" y="107799"/>
                      <a:pt x="19468" y="69699"/>
                      <a:pt x="69553" y="40362"/>
                    </a:cubicBezTo>
                    <a:cubicBezTo>
                      <a:pt x="162500" y="-13454"/>
                      <a:pt x="313040" y="-13454"/>
                      <a:pt x="405987" y="40362"/>
                    </a:cubicBezTo>
                    <a:cubicBezTo>
                      <a:pt x="456072" y="69223"/>
                      <a:pt x="479167" y="107990"/>
                      <a:pt x="475175"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7" name="Google Shape;1687;p23"/>
              <p:cNvSpPr/>
              <p:nvPr/>
            </p:nvSpPr>
            <p:spPr>
              <a:xfrm>
                <a:off x="5089073" y="4888063"/>
                <a:ext cx="474714" cy="258770"/>
              </a:xfrm>
              <a:custGeom>
                <a:avLst/>
                <a:gdLst/>
                <a:ahLst/>
                <a:cxnLst/>
                <a:rect l="l" t="t" r="r" b="b"/>
                <a:pathLst>
                  <a:path w="474714" h="258770" extrusionOk="0">
                    <a:moveTo>
                      <a:pt x="474714" y="129421"/>
                    </a:moveTo>
                    <a:cubicBezTo>
                      <a:pt x="471388" y="161806"/>
                      <a:pt x="448389" y="193715"/>
                      <a:pt x="405527" y="218480"/>
                    </a:cubicBezTo>
                    <a:cubicBezTo>
                      <a:pt x="312580" y="272201"/>
                      <a:pt x="162040" y="272201"/>
                      <a:pt x="69092" y="218480"/>
                    </a:cubicBezTo>
                    <a:cubicBezTo>
                      <a:pt x="26230" y="193715"/>
                      <a:pt x="3231" y="161806"/>
                      <a:pt x="0" y="129421"/>
                    </a:cubicBezTo>
                    <a:cubicBezTo>
                      <a:pt x="3231" y="97036"/>
                      <a:pt x="26230" y="65127"/>
                      <a:pt x="69092" y="40362"/>
                    </a:cubicBezTo>
                    <a:cubicBezTo>
                      <a:pt x="162040" y="-13454"/>
                      <a:pt x="312580" y="-13454"/>
                      <a:pt x="405527" y="40362"/>
                    </a:cubicBezTo>
                    <a:cubicBezTo>
                      <a:pt x="448389" y="64937"/>
                      <a:pt x="471388" y="97036"/>
                      <a:pt x="474714"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8" name="Google Shape;1688;p23"/>
              <p:cNvSpPr/>
              <p:nvPr/>
            </p:nvSpPr>
            <p:spPr>
              <a:xfrm>
                <a:off x="5211197" y="4950333"/>
                <a:ext cx="220817" cy="138588"/>
              </a:xfrm>
              <a:custGeom>
                <a:avLst/>
                <a:gdLst/>
                <a:ahLst/>
                <a:cxnLst/>
                <a:rect l="l" t="t" r="r" b="b"/>
                <a:pathLst>
                  <a:path w="220817" h="138588" extrusionOk="0">
                    <a:moveTo>
                      <a:pt x="111669" y="21717"/>
                    </a:moveTo>
                    <a:cubicBezTo>
                      <a:pt x="108742" y="21679"/>
                      <a:pt x="105815" y="21898"/>
                      <a:pt x="102926" y="22384"/>
                    </a:cubicBezTo>
                    <a:cubicBezTo>
                      <a:pt x="99030" y="22955"/>
                      <a:pt x="94658" y="23717"/>
                      <a:pt x="89811" y="24765"/>
                    </a:cubicBezTo>
                    <a:cubicBezTo>
                      <a:pt x="84964" y="25813"/>
                      <a:pt x="80307" y="27051"/>
                      <a:pt x="74700" y="28670"/>
                    </a:cubicBezTo>
                    <a:cubicBezTo>
                      <a:pt x="69596" y="30204"/>
                      <a:pt x="64607" y="32109"/>
                      <a:pt x="59779" y="34385"/>
                    </a:cubicBezTo>
                    <a:lnTo>
                      <a:pt x="97794" y="56483"/>
                    </a:lnTo>
                    <a:lnTo>
                      <a:pt x="104637" y="54007"/>
                    </a:lnTo>
                    <a:cubicBezTo>
                      <a:pt x="114141" y="50768"/>
                      <a:pt x="123644" y="48006"/>
                      <a:pt x="132198" y="45815"/>
                    </a:cubicBezTo>
                    <a:cubicBezTo>
                      <a:pt x="140276" y="43624"/>
                      <a:pt x="148554" y="42253"/>
                      <a:pt x="156908" y="41720"/>
                    </a:cubicBezTo>
                    <a:cubicBezTo>
                      <a:pt x="164511" y="41215"/>
                      <a:pt x="172152" y="41720"/>
                      <a:pt x="179622" y="43244"/>
                    </a:cubicBezTo>
                    <a:cubicBezTo>
                      <a:pt x="187282" y="44872"/>
                      <a:pt x="194638" y="47739"/>
                      <a:pt x="201385" y="51721"/>
                    </a:cubicBezTo>
                    <a:cubicBezTo>
                      <a:pt x="208009" y="55064"/>
                      <a:pt x="213664" y="60045"/>
                      <a:pt x="217827" y="66199"/>
                    </a:cubicBezTo>
                    <a:cubicBezTo>
                      <a:pt x="220602" y="70656"/>
                      <a:pt x="221495" y="76038"/>
                      <a:pt x="220298" y="81153"/>
                    </a:cubicBezTo>
                    <a:cubicBezTo>
                      <a:pt x="218673" y="86773"/>
                      <a:pt x="215584" y="91869"/>
                      <a:pt x="211364" y="95917"/>
                    </a:cubicBezTo>
                    <a:cubicBezTo>
                      <a:pt x="206118" y="101213"/>
                      <a:pt x="200245" y="105851"/>
                      <a:pt x="193877" y="109728"/>
                    </a:cubicBezTo>
                    <a:lnTo>
                      <a:pt x="218207" y="123825"/>
                    </a:lnTo>
                    <a:lnTo>
                      <a:pt x="204902" y="131445"/>
                    </a:lnTo>
                    <a:lnTo>
                      <a:pt x="180382" y="117253"/>
                    </a:lnTo>
                    <a:cubicBezTo>
                      <a:pt x="168730" y="123044"/>
                      <a:pt x="156537" y="127663"/>
                      <a:pt x="143982" y="131064"/>
                    </a:cubicBezTo>
                    <a:cubicBezTo>
                      <a:pt x="130829" y="134731"/>
                      <a:pt x="117372" y="137255"/>
                      <a:pt x="103781" y="138589"/>
                    </a:cubicBezTo>
                    <a:lnTo>
                      <a:pt x="91236" y="116014"/>
                    </a:lnTo>
                    <a:cubicBezTo>
                      <a:pt x="94829" y="115919"/>
                      <a:pt x="98412" y="115633"/>
                      <a:pt x="101976" y="115157"/>
                    </a:cubicBezTo>
                    <a:cubicBezTo>
                      <a:pt x="107345" y="114510"/>
                      <a:pt x="112667" y="113586"/>
                      <a:pt x="117942" y="112395"/>
                    </a:cubicBezTo>
                    <a:cubicBezTo>
                      <a:pt x="123834" y="111157"/>
                      <a:pt x="130107" y="109538"/>
                      <a:pt x="136950" y="107632"/>
                    </a:cubicBezTo>
                    <a:cubicBezTo>
                      <a:pt x="143460" y="105823"/>
                      <a:pt x="149818" y="103499"/>
                      <a:pt x="155957" y="100679"/>
                    </a:cubicBezTo>
                    <a:lnTo>
                      <a:pt x="117942" y="78677"/>
                    </a:lnTo>
                    <a:lnTo>
                      <a:pt x="113000" y="80391"/>
                    </a:lnTo>
                    <a:lnTo>
                      <a:pt x="107773" y="82010"/>
                    </a:lnTo>
                    <a:cubicBezTo>
                      <a:pt x="98269" y="85182"/>
                      <a:pt x="89526" y="87659"/>
                      <a:pt x="81543" y="89440"/>
                    </a:cubicBezTo>
                    <a:cubicBezTo>
                      <a:pt x="74177" y="91154"/>
                      <a:pt x="66669" y="92145"/>
                      <a:pt x="59114" y="92393"/>
                    </a:cubicBezTo>
                    <a:cubicBezTo>
                      <a:pt x="52471" y="92678"/>
                      <a:pt x="45827" y="92069"/>
                      <a:pt x="39346" y="90583"/>
                    </a:cubicBezTo>
                    <a:cubicBezTo>
                      <a:pt x="32893" y="89040"/>
                      <a:pt x="26715" y="86535"/>
                      <a:pt x="21003" y="83153"/>
                    </a:cubicBezTo>
                    <a:cubicBezTo>
                      <a:pt x="14769" y="79848"/>
                      <a:pt x="9352" y="75200"/>
                      <a:pt x="5132" y="69532"/>
                    </a:cubicBezTo>
                    <a:cubicBezTo>
                      <a:pt x="2072" y="65246"/>
                      <a:pt x="561" y="60036"/>
                      <a:pt x="855" y="54769"/>
                    </a:cubicBezTo>
                    <a:cubicBezTo>
                      <a:pt x="1378" y="49263"/>
                      <a:pt x="3573" y="44044"/>
                      <a:pt x="7128" y="39814"/>
                    </a:cubicBezTo>
                    <a:cubicBezTo>
                      <a:pt x="11481" y="34357"/>
                      <a:pt x="16679" y="29623"/>
                      <a:pt x="22524" y="25813"/>
                    </a:cubicBezTo>
                    <a:lnTo>
                      <a:pt x="0" y="12763"/>
                    </a:lnTo>
                    <a:lnTo>
                      <a:pt x="13305" y="5048"/>
                    </a:lnTo>
                    <a:lnTo>
                      <a:pt x="35639" y="18002"/>
                    </a:lnTo>
                    <a:cubicBezTo>
                      <a:pt x="46093" y="12783"/>
                      <a:pt x="57089" y="8725"/>
                      <a:pt x="68427" y="5905"/>
                    </a:cubicBezTo>
                    <a:cubicBezTo>
                      <a:pt x="79195" y="3143"/>
                      <a:pt x="90162" y="1171"/>
                      <a:pt x="101215" y="0"/>
                    </a:cubicBezTo>
                    <a:close/>
                    <a:moveTo>
                      <a:pt x="46759" y="61817"/>
                    </a:moveTo>
                    <a:cubicBezTo>
                      <a:pt x="51758" y="64732"/>
                      <a:pt x="57546" y="65999"/>
                      <a:pt x="63295" y="65437"/>
                    </a:cubicBezTo>
                    <a:cubicBezTo>
                      <a:pt x="71050" y="64494"/>
                      <a:pt x="78691" y="62770"/>
                      <a:pt x="86104" y="60293"/>
                    </a:cubicBezTo>
                    <a:lnTo>
                      <a:pt x="50275" y="39624"/>
                    </a:lnTo>
                    <a:cubicBezTo>
                      <a:pt x="37160" y="48454"/>
                      <a:pt x="35991" y="55978"/>
                      <a:pt x="46759" y="62198"/>
                    </a:cubicBezTo>
                    <a:close/>
                    <a:moveTo>
                      <a:pt x="172209" y="72295"/>
                    </a:moveTo>
                    <a:cubicBezTo>
                      <a:pt x="166753" y="69323"/>
                      <a:pt x="160481" y="68218"/>
                      <a:pt x="154342" y="69152"/>
                    </a:cubicBezTo>
                    <a:cubicBezTo>
                      <a:pt x="145874" y="70237"/>
                      <a:pt x="137510" y="72057"/>
                      <a:pt x="129347" y="74581"/>
                    </a:cubicBezTo>
                    <a:lnTo>
                      <a:pt x="164891" y="95155"/>
                    </a:lnTo>
                    <a:cubicBezTo>
                      <a:pt x="180097" y="86296"/>
                      <a:pt x="182473" y="78867"/>
                      <a:pt x="172209" y="7267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9" name="Google Shape;1689;p23"/>
              <p:cNvSpPr/>
              <p:nvPr/>
            </p:nvSpPr>
            <p:spPr>
              <a:xfrm>
                <a:off x="5302433" y="5053393"/>
                <a:ext cx="14635" cy="19050"/>
              </a:xfrm>
              <a:custGeom>
                <a:avLst/>
                <a:gdLst/>
                <a:ahLst/>
                <a:cxnLst/>
                <a:rect l="l" t="t" r="r" b="b"/>
                <a:pathLst>
                  <a:path w="14635" h="19050" extrusionOk="0">
                    <a:moveTo>
                      <a:pt x="0" y="12954"/>
                    </a:moveTo>
                    <a:cubicBezTo>
                      <a:pt x="0" y="12001"/>
                      <a:pt x="0" y="0"/>
                      <a:pt x="0" y="0"/>
                    </a:cubicBezTo>
                    <a:lnTo>
                      <a:pt x="14636"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0" name="Google Shape;1690;p23"/>
              <p:cNvSpPr/>
              <p:nvPr/>
            </p:nvSpPr>
            <p:spPr>
              <a:xfrm>
                <a:off x="5397946" y="5061584"/>
                <a:ext cx="31647" cy="14858"/>
              </a:xfrm>
              <a:custGeom>
                <a:avLst/>
                <a:gdLst/>
                <a:ahLst/>
                <a:cxnLst/>
                <a:rect l="l" t="t" r="r" b="b"/>
                <a:pathLst>
                  <a:path w="31647" h="14858" extrusionOk="0">
                    <a:moveTo>
                      <a:pt x="31648" y="12954"/>
                    </a:moveTo>
                    <a:lnTo>
                      <a:pt x="31648" y="0"/>
                    </a:lnTo>
                    <a:lnTo>
                      <a:pt x="0" y="2477"/>
                    </a:lnTo>
                    <a:lnTo>
                      <a:pt x="18152" y="14859"/>
                    </a:lnTo>
                    <a:lnTo>
                      <a:pt x="31648"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1" name="Google Shape;1691;p23"/>
              <p:cNvSpPr/>
              <p:nvPr/>
            </p:nvSpPr>
            <p:spPr>
              <a:xfrm>
                <a:off x="5408591" y="5014055"/>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2" name="Google Shape;1692;p23"/>
              <p:cNvSpPr/>
              <p:nvPr/>
            </p:nvSpPr>
            <p:spPr>
              <a:xfrm>
                <a:off x="5334271" y="5018913"/>
                <a:ext cx="35639" cy="24669"/>
              </a:xfrm>
              <a:custGeom>
                <a:avLst/>
                <a:gdLst/>
                <a:ahLst/>
                <a:cxnLst/>
                <a:rect l="l" t="t" r="r" b="b"/>
                <a:pathLst>
                  <a:path w="35639" h="24669" extrusionOk="0">
                    <a:moveTo>
                      <a:pt x="0" y="7525"/>
                    </a:moveTo>
                    <a:lnTo>
                      <a:pt x="7888" y="0"/>
                    </a:lnTo>
                    <a:lnTo>
                      <a:pt x="35639" y="19050"/>
                    </a:lnTo>
                    <a:lnTo>
                      <a:pt x="33928" y="24670"/>
                    </a:lnTo>
                    <a:cubicBezTo>
                      <a:pt x="33928" y="24670"/>
                      <a:pt x="13115" y="15907"/>
                      <a:pt x="12450" y="15145"/>
                    </a:cubicBezTo>
                    <a:cubicBezTo>
                      <a:pt x="11785"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3" name="Google Shape;1693;p23"/>
              <p:cNvSpPr/>
              <p:nvPr/>
            </p:nvSpPr>
            <p:spPr>
              <a:xfrm>
                <a:off x="5261567" y="4977479"/>
                <a:ext cx="44382" cy="29146"/>
              </a:xfrm>
              <a:custGeom>
                <a:avLst/>
                <a:gdLst/>
                <a:ahLst/>
                <a:cxnLst/>
                <a:rect l="l" t="t" r="r" b="b"/>
                <a:pathLst>
                  <a:path w="44382" h="29146" extrusionOk="0">
                    <a:moveTo>
                      <a:pt x="0" y="8287"/>
                    </a:moveTo>
                    <a:lnTo>
                      <a:pt x="36875" y="29146"/>
                    </a:lnTo>
                    <a:lnTo>
                      <a:pt x="44383" y="23717"/>
                    </a:lnTo>
                    <a:lnTo>
                      <a:pt x="39441" y="17907"/>
                    </a:lnTo>
                    <a:cubicBezTo>
                      <a:pt x="36143" y="14135"/>
                      <a:pt x="32256" y="10925"/>
                      <a:pt x="27941" y="8382"/>
                    </a:cubicBezTo>
                    <a:cubicBezTo>
                      <a:pt x="25185" y="7811"/>
                      <a:pt x="7793" y="0"/>
                      <a:pt x="7793"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4" name="Google Shape;1694;p23"/>
              <p:cNvSpPr/>
              <p:nvPr/>
            </p:nvSpPr>
            <p:spPr>
              <a:xfrm>
                <a:off x="5302338" y="4953952"/>
                <a:ext cx="20528" cy="18478"/>
              </a:xfrm>
              <a:custGeom>
                <a:avLst/>
                <a:gdLst/>
                <a:ahLst/>
                <a:cxnLst/>
                <a:rect l="l" t="t" r="r" b="b"/>
                <a:pathLst>
                  <a:path w="20528" h="18478" extrusionOk="0">
                    <a:moveTo>
                      <a:pt x="20528" y="18479"/>
                    </a:moveTo>
                    <a:lnTo>
                      <a:pt x="20528" y="5524"/>
                    </a:lnTo>
                    <a:lnTo>
                      <a:pt x="3611" y="0"/>
                    </a:lnTo>
                    <a:lnTo>
                      <a:pt x="0" y="10192"/>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5" name="Google Shape;1695;p23"/>
              <p:cNvSpPr/>
              <p:nvPr/>
            </p:nvSpPr>
            <p:spPr>
              <a:xfrm>
                <a:off x="5210437" y="4950142"/>
                <a:ext cx="19672" cy="14668"/>
              </a:xfrm>
              <a:custGeom>
                <a:avLst/>
                <a:gdLst/>
                <a:ahLst/>
                <a:cxnLst/>
                <a:rect l="l" t="t" r="r" b="b"/>
                <a:pathLst>
                  <a:path w="19672" h="14668" extrusionOk="0">
                    <a:moveTo>
                      <a:pt x="0" y="12954"/>
                    </a:moveTo>
                    <a:lnTo>
                      <a:pt x="0" y="0"/>
                    </a:lnTo>
                    <a:lnTo>
                      <a:pt x="19673" y="2096"/>
                    </a:lnTo>
                    <a:lnTo>
                      <a:pt x="13305" y="14668"/>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6" name="Google Shape;1696;p23"/>
              <p:cNvSpPr/>
              <p:nvPr/>
            </p:nvSpPr>
            <p:spPr>
              <a:xfrm>
                <a:off x="5211197" y="4993481"/>
                <a:ext cx="22524" cy="22764"/>
              </a:xfrm>
              <a:custGeom>
                <a:avLst/>
                <a:gdLst/>
                <a:ahLst/>
                <a:cxnLst/>
                <a:rect l="l" t="t" r="r" b="b"/>
                <a:pathLst>
                  <a:path w="22524" h="22764" extrusionOk="0">
                    <a:moveTo>
                      <a:pt x="0" y="13430"/>
                    </a:moveTo>
                    <a:lnTo>
                      <a:pt x="0" y="0"/>
                    </a:lnTo>
                    <a:lnTo>
                      <a:pt x="22524" y="0"/>
                    </a:lnTo>
                    <a:lnTo>
                      <a:pt x="17012" y="12002"/>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7" name="Google Shape;1697;p23"/>
              <p:cNvSpPr/>
              <p:nvPr/>
            </p:nvSpPr>
            <p:spPr>
              <a:xfrm>
                <a:off x="5211197" y="4937378"/>
                <a:ext cx="220817" cy="139065"/>
              </a:xfrm>
              <a:custGeom>
                <a:avLst/>
                <a:gdLst/>
                <a:ahLst/>
                <a:cxnLst/>
                <a:rect l="l" t="t" r="r" b="b"/>
                <a:pathLst>
                  <a:path w="220817" h="139065" extrusionOk="0">
                    <a:moveTo>
                      <a:pt x="111669" y="22098"/>
                    </a:moveTo>
                    <a:cubicBezTo>
                      <a:pt x="108742" y="22098"/>
                      <a:pt x="105815" y="22355"/>
                      <a:pt x="102926" y="22860"/>
                    </a:cubicBezTo>
                    <a:cubicBezTo>
                      <a:pt x="99030" y="23336"/>
                      <a:pt x="94658" y="24194"/>
                      <a:pt x="89811" y="25146"/>
                    </a:cubicBezTo>
                    <a:cubicBezTo>
                      <a:pt x="84964" y="26099"/>
                      <a:pt x="80307" y="27527"/>
                      <a:pt x="74700" y="29051"/>
                    </a:cubicBezTo>
                    <a:cubicBezTo>
                      <a:pt x="69606" y="30623"/>
                      <a:pt x="64626" y="32538"/>
                      <a:pt x="59779" y="34766"/>
                    </a:cubicBezTo>
                    <a:lnTo>
                      <a:pt x="97794" y="56864"/>
                    </a:lnTo>
                    <a:lnTo>
                      <a:pt x="104637" y="54483"/>
                    </a:lnTo>
                    <a:cubicBezTo>
                      <a:pt x="114141" y="51245"/>
                      <a:pt x="123644" y="48483"/>
                      <a:pt x="132198" y="46196"/>
                    </a:cubicBezTo>
                    <a:cubicBezTo>
                      <a:pt x="140276" y="44006"/>
                      <a:pt x="148554" y="42634"/>
                      <a:pt x="156908" y="42101"/>
                    </a:cubicBezTo>
                    <a:cubicBezTo>
                      <a:pt x="164511" y="41643"/>
                      <a:pt x="172142" y="42148"/>
                      <a:pt x="179622" y="43625"/>
                    </a:cubicBezTo>
                    <a:cubicBezTo>
                      <a:pt x="187291" y="45291"/>
                      <a:pt x="194638" y="48187"/>
                      <a:pt x="201385" y="52197"/>
                    </a:cubicBezTo>
                    <a:cubicBezTo>
                      <a:pt x="208028" y="55512"/>
                      <a:pt x="213693" y="60503"/>
                      <a:pt x="217827" y="66675"/>
                    </a:cubicBezTo>
                    <a:cubicBezTo>
                      <a:pt x="220602" y="71133"/>
                      <a:pt x="221495" y="76515"/>
                      <a:pt x="220298" y="81629"/>
                    </a:cubicBezTo>
                    <a:cubicBezTo>
                      <a:pt x="218644" y="87249"/>
                      <a:pt x="215574" y="92335"/>
                      <a:pt x="211364" y="96393"/>
                    </a:cubicBezTo>
                    <a:cubicBezTo>
                      <a:pt x="206090" y="101660"/>
                      <a:pt x="200226" y="106299"/>
                      <a:pt x="193877" y="110204"/>
                    </a:cubicBezTo>
                    <a:lnTo>
                      <a:pt x="218207" y="124206"/>
                    </a:lnTo>
                    <a:lnTo>
                      <a:pt x="204902" y="131921"/>
                    </a:lnTo>
                    <a:lnTo>
                      <a:pt x="180382" y="117729"/>
                    </a:lnTo>
                    <a:cubicBezTo>
                      <a:pt x="168711" y="123473"/>
                      <a:pt x="156527" y="128102"/>
                      <a:pt x="143982" y="131541"/>
                    </a:cubicBezTo>
                    <a:cubicBezTo>
                      <a:pt x="130810" y="135169"/>
                      <a:pt x="117372" y="137684"/>
                      <a:pt x="103781" y="139065"/>
                    </a:cubicBezTo>
                    <a:lnTo>
                      <a:pt x="91236" y="116015"/>
                    </a:lnTo>
                    <a:cubicBezTo>
                      <a:pt x="93612" y="116015"/>
                      <a:pt x="97129" y="116015"/>
                      <a:pt x="101976" y="115253"/>
                    </a:cubicBezTo>
                    <a:cubicBezTo>
                      <a:pt x="106823" y="114491"/>
                      <a:pt x="112050" y="113729"/>
                      <a:pt x="117942" y="112491"/>
                    </a:cubicBezTo>
                    <a:cubicBezTo>
                      <a:pt x="123834" y="111252"/>
                      <a:pt x="130107" y="109633"/>
                      <a:pt x="136950" y="107728"/>
                    </a:cubicBezTo>
                    <a:cubicBezTo>
                      <a:pt x="143450" y="105842"/>
                      <a:pt x="149799" y="103489"/>
                      <a:pt x="155957" y="100679"/>
                    </a:cubicBezTo>
                    <a:lnTo>
                      <a:pt x="117942" y="78772"/>
                    </a:lnTo>
                    <a:lnTo>
                      <a:pt x="113000" y="80486"/>
                    </a:lnTo>
                    <a:lnTo>
                      <a:pt x="107773" y="82106"/>
                    </a:lnTo>
                    <a:cubicBezTo>
                      <a:pt x="99163" y="85011"/>
                      <a:pt x="90410" y="87468"/>
                      <a:pt x="81543" y="89440"/>
                    </a:cubicBezTo>
                    <a:cubicBezTo>
                      <a:pt x="74187" y="91183"/>
                      <a:pt x="66669" y="92202"/>
                      <a:pt x="59114" y="92488"/>
                    </a:cubicBezTo>
                    <a:cubicBezTo>
                      <a:pt x="52471" y="92745"/>
                      <a:pt x="45818" y="92107"/>
                      <a:pt x="39346" y="90583"/>
                    </a:cubicBezTo>
                    <a:cubicBezTo>
                      <a:pt x="32912" y="89030"/>
                      <a:pt x="26734" y="86563"/>
                      <a:pt x="21003" y="83249"/>
                    </a:cubicBezTo>
                    <a:cubicBezTo>
                      <a:pt x="14759" y="79915"/>
                      <a:pt x="9342" y="75229"/>
                      <a:pt x="5132" y="69533"/>
                    </a:cubicBezTo>
                    <a:cubicBezTo>
                      <a:pt x="2072" y="65246"/>
                      <a:pt x="561" y="60036"/>
                      <a:pt x="855" y="54769"/>
                    </a:cubicBezTo>
                    <a:cubicBezTo>
                      <a:pt x="1397" y="49292"/>
                      <a:pt x="3592" y="44110"/>
                      <a:pt x="7128" y="39910"/>
                    </a:cubicBezTo>
                    <a:cubicBezTo>
                      <a:pt x="11500" y="34443"/>
                      <a:pt x="16698" y="29689"/>
                      <a:pt x="22524" y="25813"/>
                    </a:cubicBezTo>
                    <a:lnTo>
                      <a:pt x="0" y="12764"/>
                    </a:lnTo>
                    <a:lnTo>
                      <a:pt x="13305" y="5144"/>
                    </a:lnTo>
                    <a:lnTo>
                      <a:pt x="35639" y="18002"/>
                    </a:lnTo>
                    <a:cubicBezTo>
                      <a:pt x="46093" y="12811"/>
                      <a:pt x="57089" y="8782"/>
                      <a:pt x="68427" y="6001"/>
                    </a:cubicBezTo>
                    <a:cubicBezTo>
                      <a:pt x="79205" y="3258"/>
                      <a:pt x="90162" y="1248"/>
                      <a:pt x="101215" y="0"/>
                    </a:cubicBezTo>
                    <a:close/>
                    <a:moveTo>
                      <a:pt x="46759" y="62294"/>
                    </a:moveTo>
                    <a:cubicBezTo>
                      <a:pt x="51786" y="65113"/>
                      <a:pt x="57555" y="66342"/>
                      <a:pt x="63295" y="65818"/>
                    </a:cubicBezTo>
                    <a:cubicBezTo>
                      <a:pt x="71069" y="64970"/>
                      <a:pt x="78720" y="63246"/>
                      <a:pt x="86104" y="60674"/>
                    </a:cubicBezTo>
                    <a:lnTo>
                      <a:pt x="50275" y="40005"/>
                    </a:lnTo>
                    <a:cubicBezTo>
                      <a:pt x="37160" y="48578"/>
                      <a:pt x="35991" y="56007"/>
                      <a:pt x="46759" y="62294"/>
                    </a:cubicBezTo>
                    <a:close/>
                    <a:moveTo>
                      <a:pt x="172209" y="72771"/>
                    </a:moveTo>
                    <a:cubicBezTo>
                      <a:pt x="166763" y="69771"/>
                      <a:pt x="160491" y="68628"/>
                      <a:pt x="154342" y="69533"/>
                    </a:cubicBezTo>
                    <a:cubicBezTo>
                      <a:pt x="145864" y="70609"/>
                      <a:pt x="137491" y="72457"/>
                      <a:pt x="129347" y="75057"/>
                    </a:cubicBezTo>
                    <a:lnTo>
                      <a:pt x="164891" y="95631"/>
                    </a:lnTo>
                    <a:cubicBezTo>
                      <a:pt x="180097" y="86297"/>
                      <a:pt x="182473" y="78677"/>
                      <a:pt x="172209"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98" name="Google Shape;1698;p23"/>
            <p:cNvGrpSpPr/>
            <p:nvPr/>
          </p:nvGrpSpPr>
          <p:grpSpPr>
            <a:xfrm>
              <a:off x="3192597" y="3904144"/>
              <a:ext cx="664599" cy="467011"/>
              <a:chOff x="4973697" y="4720494"/>
              <a:chExt cx="664599" cy="467011"/>
            </a:xfrm>
          </p:grpSpPr>
          <p:sp>
            <p:nvSpPr>
              <p:cNvPr id="1699" name="Google Shape;1699;p23"/>
              <p:cNvSpPr/>
              <p:nvPr/>
            </p:nvSpPr>
            <p:spPr>
              <a:xfrm>
                <a:off x="4973697" y="480288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0" name="Google Shape;1700;p23"/>
              <p:cNvSpPr/>
              <p:nvPr/>
            </p:nvSpPr>
            <p:spPr>
              <a:xfrm>
                <a:off x="4973792" y="491051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1" name="Google Shape;1701;p23"/>
              <p:cNvSpPr/>
              <p:nvPr/>
            </p:nvSpPr>
            <p:spPr>
              <a:xfrm>
                <a:off x="5588212" y="4912804"/>
                <a:ext cx="50084" cy="118109"/>
              </a:xfrm>
              <a:custGeom>
                <a:avLst/>
                <a:gdLst/>
                <a:ahLst/>
                <a:cxnLst/>
                <a:rect l="l" t="t" r="r" b="b"/>
                <a:pathLst>
                  <a:path w="50084" h="118109" extrusionOk="0">
                    <a:moveTo>
                      <a:pt x="50085" y="0"/>
                    </a:moveTo>
                    <a:lnTo>
                      <a:pt x="50085" y="82391"/>
                    </a:lnTo>
                    <a:lnTo>
                      <a:pt x="16536" y="118110"/>
                    </a:lnTo>
                    <a:lnTo>
                      <a:pt x="0" y="23717"/>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2" name="Google Shape;1702;p23"/>
              <p:cNvSpPr/>
              <p:nvPr/>
            </p:nvSpPr>
            <p:spPr>
              <a:xfrm>
                <a:off x="4973697" y="472049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3" name="Google Shape;1703;p23"/>
              <p:cNvSpPr/>
              <p:nvPr/>
            </p:nvSpPr>
            <p:spPr>
              <a:xfrm>
                <a:off x="5068198" y="4772810"/>
                <a:ext cx="475691" cy="275343"/>
              </a:xfrm>
              <a:custGeom>
                <a:avLst/>
                <a:gdLst/>
                <a:ahLst/>
                <a:cxnLst/>
                <a:rect l="l" t="t" r="r" b="b"/>
                <a:pathLst>
                  <a:path w="475691" h="275343" extrusionOk="0">
                    <a:moveTo>
                      <a:pt x="475252" y="145899"/>
                    </a:moveTo>
                    <a:cubicBezTo>
                      <a:pt x="471925" y="178284"/>
                      <a:pt x="448831" y="210193"/>
                      <a:pt x="406064" y="235053"/>
                    </a:cubicBezTo>
                    <a:cubicBezTo>
                      <a:pt x="313117" y="288774"/>
                      <a:pt x="162482" y="288774"/>
                      <a:pt x="69630" y="235053"/>
                    </a:cubicBezTo>
                    <a:cubicBezTo>
                      <a:pt x="26768" y="210193"/>
                      <a:pt x="3769" y="177903"/>
                      <a:pt x="443" y="145899"/>
                    </a:cubicBezTo>
                    <a:cubicBezTo>
                      <a:pt x="-3549" y="107799"/>
                      <a:pt x="19450" y="69699"/>
                      <a:pt x="69630" y="40362"/>
                    </a:cubicBezTo>
                    <a:cubicBezTo>
                      <a:pt x="162482" y="-13454"/>
                      <a:pt x="313117" y="-13454"/>
                      <a:pt x="406064" y="40362"/>
                    </a:cubicBezTo>
                    <a:cubicBezTo>
                      <a:pt x="456054" y="69318"/>
                      <a:pt x="47924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4" name="Google Shape;1704;p23"/>
              <p:cNvSpPr/>
              <p:nvPr/>
            </p:nvSpPr>
            <p:spPr>
              <a:xfrm>
                <a:off x="5068640" y="4789288"/>
                <a:ext cx="474809" cy="258865"/>
              </a:xfrm>
              <a:custGeom>
                <a:avLst/>
                <a:gdLst/>
                <a:ahLst/>
                <a:cxnLst/>
                <a:rect l="l" t="t" r="r" b="b"/>
                <a:pathLst>
                  <a:path w="474809" h="258865" extrusionOk="0">
                    <a:moveTo>
                      <a:pt x="474809" y="129421"/>
                    </a:moveTo>
                    <a:cubicBezTo>
                      <a:pt x="471483" y="161806"/>
                      <a:pt x="448389" y="193715"/>
                      <a:pt x="405622" y="218575"/>
                    </a:cubicBezTo>
                    <a:cubicBezTo>
                      <a:pt x="312675" y="272296"/>
                      <a:pt x="162040" y="272296"/>
                      <a:pt x="69188" y="218575"/>
                    </a:cubicBezTo>
                    <a:cubicBezTo>
                      <a:pt x="26325" y="193715"/>
                      <a:pt x="3326" y="161425"/>
                      <a:pt x="0" y="129421"/>
                    </a:cubicBezTo>
                    <a:cubicBezTo>
                      <a:pt x="3326" y="97036"/>
                      <a:pt x="26325" y="65223"/>
                      <a:pt x="69188" y="40362"/>
                    </a:cubicBezTo>
                    <a:cubicBezTo>
                      <a:pt x="162040" y="-13454"/>
                      <a:pt x="312675" y="-13454"/>
                      <a:pt x="405622" y="40362"/>
                    </a:cubicBezTo>
                    <a:cubicBezTo>
                      <a:pt x="448389" y="65223"/>
                      <a:pt x="471388"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5" name="Google Shape;1705;p23"/>
              <p:cNvSpPr/>
              <p:nvPr/>
            </p:nvSpPr>
            <p:spPr>
              <a:xfrm>
                <a:off x="5190479" y="4851558"/>
                <a:ext cx="221040" cy="139065"/>
              </a:xfrm>
              <a:custGeom>
                <a:avLst/>
                <a:gdLst/>
                <a:ahLst/>
                <a:cxnLst/>
                <a:rect l="l" t="t" r="r" b="b"/>
                <a:pathLst>
                  <a:path w="221040" h="139065" extrusionOk="0">
                    <a:moveTo>
                      <a:pt x="111955" y="22193"/>
                    </a:moveTo>
                    <a:cubicBezTo>
                      <a:pt x="109027" y="22155"/>
                      <a:pt x="106100" y="22374"/>
                      <a:pt x="103211" y="22860"/>
                    </a:cubicBezTo>
                    <a:cubicBezTo>
                      <a:pt x="99315" y="23431"/>
                      <a:pt x="94943" y="24194"/>
                      <a:pt x="90096" y="25241"/>
                    </a:cubicBezTo>
                    <a:cubicBezTo>
                      <a:pt x="84992" y="26280"/>
                      <a:pt x="79946" y="27575"/>
                      <a:pt x="74985" y="29146"/>
                    </a:cubicBezTo>
                    <a:cubicBezTo>
                      <a:pt x="69872" y="30632"/>
                      <a:pt x="64882" y="32509"/>
                      <a:pt x="60064" y="34766"/>
                    </a:cubicBezTo>
                    <a:lnTo>
                      <a:pt x="98079" y="56864"/>
                    </a:lnTo>
                    <a:lnTo>
                      <a:pt x="104922" y="54483"/>
                    </a:lnTo>
                    <a:cubicBezTo>
                      <a:pt x="114426" y="51245"/>
                      <a:pt x="123929" y="48482"/>
                      <a:pt x="132388" y="46196"/>
                    </a:cubicBezTo>
                    <a:cubicBezTo>
                      <a:pt x="140476" y="44063"/>
                      <a:pt x="148753" y="42691"/>
                      <a:pt x="157098" y="42100"/>
                    </a:cubicBezTo>
                    <a:cubicBezTo>
                      <a:pt x="164739" y="41672"/>
                      <a:pt x="172399" y="42215"/>
                      <a:pt x="179907" y="43720"/>
                    </a:cubicBezTo>
                    <a:cubicBezTo>
                      <a:pt x="187576" y="45330"/>
                      <a:pt x="194932" y="48187"/>
                      <a:pt x="201670" y="52197"/>
                    </a:cubicBezTo>
                    <a:cubicBezTo>
                      <a:pt x="208294" y="55540"/>
                      <a:pt x="213949" y="60522"/>
                      <a:pt x="218112" y="66675"/>
                    </a:cubicBezTo>
                    <a:cubicBezTo>
                      <a:pt x="220868" y="71142"/>
                      <a:pt x="221723" y="76524"/>
                      <a:pt x="220488" y="81629"/>
                    </a:cubicBezTo>
                    <a:cubicBezTo>
                      <a:pt x="218872" y="87258"/>
                      <a:pt x="215793" y="92354"/>
                      <a:pt x="211554" y="96393"/>
                    </a:cubicBezTo>
                    <a:cubicBezTo>
                      <a:pt x="206318" y="101660"/>
                      <a:pt x="200473" y="106299"/>
                      <a:pt x="194162" y="110204"/>
                    </a:cubicBezTo>
                    <a:lnTo>
                      <a:pt x="218397" y="124206"/>
                    </a:lnTo>
                    <a:lnTo>
                      <a:pt x="205187" y="131921"/>
                    </a:lnTo>
                    <a:lnTo>
                      <a:pt x="180667" y="117729"/>
                    </a:lnTo>
                    <a:cubicBezTo>
                      <a:pt x="168987" y="123530"/>
                      <a:pt x="156765" y="128159"/>
                      <a:pt x="144172" y="131540"/>
                    </a:cubicBezTo>
                    <a:cubicBezTo>
                      <a:pt x="131010" y="135179"/>
                      <a:pt x="117562" y="137703"/>
                      <a:pt x="103971" y="139065"/>
                    </a:cubicBezTo>
                    <a:lnTo>
                      <a:pt x="91236" y="116110"/>
                    </a:lnTo>
                    <a:cubicBezTo>
                      <a:pt x="94800" y="116014"/>
                      <a:pt x="98355" y="115729"/>
                      <a:pt x="101881" y="115253"/>
                    </a:cubicBezTo>
                    <a:cubicBezTo>
                      <a:pt x="107279" y="114614"/>
                      <a:pt x="112639" y="113690"/>
                      <a:pt x="117942" y="112490"/>
                    </a:cubicBezTo>
                    <a:cubicBezTo>
                      <a:pt x="123834" y="111252"/>
                      <a:pt x="130012" y="109633"/>
                      <a:pt x="136950" y="107728"/>
                    </a:cubicBezTo>
                    <a:cubicBezTo>
                      <a:pt x="143441" y="105870"/>
                      <a:pt x="149799" y="103546"/>
                      <a:pt x="155957" y="100774"/>
                    </a:cubicBezTo>
                    <a:lnTo>
                      <a:pt x="117942" y="78772"/>
                    </a:lnTo>
                    <a:lnTo>
                      <a:pt x="113000" y="80486"/>
                    </a:lnTo>
                    <a:lnTo>
                      <a:pt x="107773" y="82105"/>
                    </a:lnTo>
                    <a:cubicBezTo>
                      <a:pt x="98269" y="85249"/>
                      <a:pt x="89431" y="87725"/>
                      <a:pt x="81447" y="89535"/>
                    </a:cubicBezTo>
                    <a:cubicBezTo>
                      <a:pt x="74111" y="91202"/>
                      <a:pt x="66631" y="92192"/>
                      <a:pt x="59114" y="92488"/>
                    </a:cubicBezTo>
                    <a:cubicBezTo>
                      <a:pt x="52470" y="92726"/>
                      <a:pt x="45827" y="92126"/>
                      <a:pt x="39346" y="90678"/>
                    </a:cubicBezTo>
                    <a:cubicBezTo>
                      <a:pt x="32902" y="89125"/>
                      <a:pt x="26715" y="86620"/>
                      <a:pt x="21003" y="83248"/>
                    </a:cubicBezTo>
                    <a:cubicBezTo>
                      <a:pt x="14712" y="79943"/>
                      <a:pt x="9257" y="75257"/>
                      <a:pt x="5037" y="69532"/>
                    </a:cubicBezTo>
                    <a:cubicBezTo>
                      <a:pt x="1958" y="65246"/>
                      <a:pt x="447" y="60036"/>
                      <a:pt x="760" y="54769"/>
                    </a:cubicBezTo>
                    <a:cubicBezTo>
                      <a:pt x="1350" y="49311"/>
                      <a:pt x="3535" y="44139"/>
                      <a:pt x="7033" y="39910"/>
                    </a:cubicBezTo>
                    <a:cubicBezTo>
                      <a:pt x="11471" y="34461"/>
                      <a:pt x="16689" y="29708"/>
                      <a:pt x="22524" y="25813"/>
                    </a:cubicBezTo>
                    <a:lnTo>
                      <a:pt x="0" y="12859"/>
                    </a:lnTo>
                    <a:lnTo>
                      <a:pt x="13210" y="5144"/>
                    </a:lnTo>
                    <a:lnTo>
                      <a:pt x="35544" y="18097"/>
                    </a:lnTo>
                    <a:cubicBezTo>
                      <a:pt x="45998" y="12878"/>
                      <a:pt x="56994" y="8820"/>
                      <a:pt x="68332" y="6001"/>
                    </a:cubicBezTo>
                    <a:cubicBezTo>
                      <a:pt x="79110" y="3257"/>
                      <a:pt x="90067" y="1248"/>
                      <a:pt x="101120" y="0"/>
                    </a:cubicBezTo>
                    <a:close/>
                    <a:moveTo>
                      <a:pt x="47044" y="62294"/>
                    </a:moveTo>
                    <a:cubicBezTo>
                      <a:pt x="52043" y="65199"/>
                      <a:pt x="57830" y="66427"/>
                      <a:pt x="63580" y="65818"/>
                    </a:cubicBezTo>
                    <a:cubicBezTo>
                      <a:pt x="71307" y="64951"/>
                      <a:pt x="78929" y="63265"/>
                      <a:pt x="86294" y="60770"/>
                    </a:cubicBezTo>
                    <a:lnTo>
                      <a:pt x="50560" y="40005"/>
                    </a:lnTo>
                    <a:cubicBezTo>
                      <a:pt x="37540" y="48673"/>
                      <a:pt x="35924" y="56102"/>
                      <a:pt x="47139" y="62294"/>
                    </a:cubicBezTo>
                    <a:close/>
                    <a:moveTo>
                      <a:pt x="172494" y="72771"/>
                    </a:moveTo>
                    <a:cubicBezTo>
                      <a:pt x="167020" y="69752"/>
                      <a:pt x="160709" y="68609"/>
                      <a:pt x="154532" y="69532"/>
                    </a:cubicBezTo>
                    <a:cubicBezTo>
                      <a:pt x="146092" y="70656"/>
                      <a:pt x="137757" y="72504"/>
                      <a:pt x="129632" y="75057"/>
                    </a:cubicBezTo>
                    <a:lnTo>
                      <a:pt x="165176" y="95631"/>
                    </a:lnTo>
                    <a:cubicBezTo>
                      <a:pt x="180382" y="86296"/>
                      <a:pt x="182853" y="78705"/>
                      <a:pt x="172589" y="7286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6" name="Google Shape;1706;p23"/>
              <p:cNvSpPr/>
              <p:nvPr/>
            </p:nvSpPr>
            <p:spPr>
              <a:xfrm>
                <a:off x="5282000" y="4954714"/>
                <a:ext cx="14540" cy="19050"/>
              </a:xfrm>
              <a:custGeom>
                <a:avLst/>
                <a:gdLst/>
                <a:ahLst/>
                <a:cxnLst/>
                <a:rect l="l" t="t" r="r" b="b"/>
                <a:pathLst>
                  <a:path w="14540" h="19050" extrusionOk="0">
                    <a:moveTo>
                      <a:pt x="0" y="12954"/>
                    </a:moveTo>
                    <a:cubicBezTo>
                      <a:pt x="0" y="12002"/>
                      <a:pt x="0" y="0"/>
                      <a:pt x="0" y="0"/>
                    </a:cubicBezTo>
                    <a:lnTo>
                      <a:pt x="14541" y="9525"/>
                    </a:lnTo>
                    <a:lnTo>
                      <a:pt x="8173"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7" name="Google Shape;1707;p23"/>
              <p:cNvSpPr/>
              <p:nvPr/>
            </p:nvSpPr>
            <p:spPr>
              <a:xfrm>
                <a:off x="5377608" y="4962906"/>
                <a:ext cx="31552" cy="14858"/>
              </a:xfrm>
              <a:custGeom>
                <a:avLst/>
                <a:gdLst/>
                <a:ahLst/>
                <a:cxnLst/>
                <a:rect l="l" t="t" r="r" b="b"/>
                <a:pathLst>
                  <a:path w="31552" h="14858" extrusionOk="0">
                    <a:moveTo>
                      <a:pt x="31552" y="12859"/>
                    </a:moveTo>
                    <a:lnTo>
                      <a:pt x="31552" y="0"/>
                    </a:lnTo>
                    <a:lnTo>
                      <a:pt x="0" y="2381"/>
                    </a:lnTo>
                    <a:lnTo>
                      <a:pt x="18152" y="14859"/>
                    </a:lnTo>
                    <a:lnTo>
                      <a:pt x="31552"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8" name="Google Shape;1708;p23"/>
              <p:cNvSpPr/>
              <p:nvPr/>
            </p:nvSpPr>
            <p:spPr>
              <a:xfrm>
                <a:off x="5388158" y="4915376"/>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9" name="Google Shape;1709;p23"/>
              <p:cNvSpPr/>
              <p:nvPr/>
            </p:nvSpPr>
            <p:spPr>
              <a:xfrm>
                <a:off x="5313838" y="4920138"/>
                <a:ext cx="35639" cy="24765"/>
              </a:xfrm>
              <a:custGeom>
                <a:avLst/>
                <a:gdLst/>
                <a:ahLst/>
                <a:cxnLst/>
                <a:rect l="l" t="t" r="r" b="b"/>
                <a:pathLst>
                  <a:path w="35639" h="24765"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0" name="Google Shape;1710;p23"/>
              <p:cNvSpPr/>
              <p:nvPr/>
            </p:nvSpPr>
            <p:spPr>
              <a:xfrm>
                <a:off x="5241229" y="4878705"/>
                <a:ext cx="44382" cy="29241"/>
              </a:xfrm>
              <a:custGeom>
                <a:avLst/>
                <a:gdLst/>
                <a:ahLst/>
                <a:cxnLst/>
                <a:rect l="l" t="t" r="r" b="b"/>
                <a:pathLst>
                  <a:path w="44382" h="29241" extrusionOk="0">
                    <a:moveTo>
                      <a:pt x="0" y="8382"/>
                    </a:moveTo>
                    <a:lnTo>
                      <a:pt x="36875" y="29242"/>
                    </a:lnTo>
                    <a:lnTo>
                      <a:pt x="44383" y="23813"/>
                    </a:lnTo>
                    <a:cubicBezTo>
                      <a:pt x="44383" y="23813"/>
                      <a:pt x="39726" y="18479"/>
                      <a:pt x="39441" y="17907"/>
                    </a:cubicBezTo>
                    <a:cubicBezTo>
                      <a:pt x="39156" y="17335"/>
                      <a:pt x="30697" y="8858"/>
                      <a:pt x="27941" y="8382"/>
                    </a:cubicBezTo>
                    <a:cubicBezTo>
                      <a:pt x="25185" y="7906"/>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1" name="Google Shape;1711;p23"/>
              <p:cNvSpPr/>
              <p:nvPr/>
            </p:nvSpPr>
            <p:spPr>
              <a:xfrm>
                <a:off x="5282000" y="4855273"/>
                <a:ext cx="20528" cy="18478"/>
              </a:xfrm>
              <a:custGeom>
                <a:avLst/>
                <a:gdLst/>
                <a:ahLst/>
                <a:cxnLst/>
                <a:rect l="l" t="t" r="r" b="b"/>
                <a:pathLst>
                  <a:path w="20528" h="18478" extrusionOk="0">
                    <a:moveTo>
                      <a:pt x="20528" y="18479"/>
                    </a:moveTo>
                    <a:lnTo>
                      <a:pt x="20528" y="5525"/>
                    </a:lnTo>
                    <a:lnTo>
                      <a:pt x="3611" y="0"/>
                    </a:lnTo>
                    <a:lnTo>
                      <a:pt x="0" y="10096"/>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2" name="Google Shape;1712;p23"/>
              <p:cNvSpPr/>
              <p:nvPr/>
            </p:nvSpPr>
            <p:spPr>
              <a:xfrm>
                <a:off x="5190099" y="4851463"/>
                <a:ext cx="19577" cy="14668"/>
              </a:xfrm>
              <a:custGeom>
                <a:avLst/>
                <a:gdLst/>
                <a:ahLst/>
                <a:cxnLst/>
                <a:rect l="l" t="t" r="r" b="b"/>
                <a:pathLst>
                  <a:path w="19577" h="14668" extrusionOk="0">
                    <a:moveTo>
                      <a:pt x="0" y="12954"/>
                    </a:moveTo>
                    <a:lnTo>
                      <a:pt x="0" y="0"/>
                    </a:lnTo>
                    <a:lnTo>
                      <a:pt x="19578"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3" name="Google Shape;1713;p23"/>
              <p:cNvSpPr/>
              <p:nvPr/>
            </p:nvSpPr>
            <p:spPr>
              <a:xfrm>
                <a:off x="5190859" y="4894802"/>
                <a:ext cx="22428" cy="22764"/>
              </a:xfrm>
              <a:custGeom>
                <a:avLst/>
                <a:gdLst/>
                <a:ahLst/>
                <a:cxnLst/>
                <a:rect l="l" t="t" r="r" b="b"/>
                <a:pathLst>
                  <a:path w="22428" h="22764" extrusionOk="0">
                    <a:moveTo>
                      <a:pt x="0" y="13430"/>
                    </a:moveTo>
                    <a:lnTo>
                      <a:pt x="0" y="0"/>
                    </a:lnTo>
                    <a:lnTo>
                      <a:pt x="22429" y="0"/>
                    </a:lnTo>
                    <a:lnTo>
                      <a:pt x="17012" y="12001"/>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4" name="Google Shape;1714;p23"/>
              <p:cNvSpPr/>
              <p:nvPr/>
            </p:nvSpPr>
            <p:spPr>
              <a:xfrm>
                <a:off x="5190764" y="4838795"/>
                <a:ext cx="221036" cy="139064"/>
              </a:xfrm>
              <a:custGeom>
                <a:avLst/>
                <a:gdLst/>
                <a:ahLst/>
                <a:cxnLst/>
                <a:rect l="l" t="t" r="r" b="b"/>
                <a:pathLst>
                  <a:path w="221036" h="139064" extrusionOk="0">
                    <a:moveTo>
                      <a:pt x="111669" y="22003"/>
                    </a:moveTo>
                    <a:cubicBezTo>
                      <a:pt x="108742" y="22012"/>
                      <a:pt x="105825" y="22231"/>
                      <a:pt x="102926" y="22670"/>
                    </a:cubicBezTo>
                    <a:cubicBezTo>
                      <a:pt x="99029" y="23241"/>
                      <a:pt x="94658" y="24003"/>
                      <a:pt x="89811" y="25051"/>
                    </a:cubicBezTo>
                    <a:cubicBezTo>
                      <a:pt x="84964" y="26098"/>
                      <a:pt x="80307" y="27432"/>
                      <a:pt x="74700" y="28956"/>
                    </a:cubicBezTo>
                    <a:cubicBezTo>
                      <a:pt x="69596" y="30518"/>
                      <a:pt x="64616" y="32423"/>
                      <a:pt x="59779" y="34671"/>
                    </a:cubicBezTo>
                    <a:lnTo>
                      <a:pt x="97794" y="56769"/>
                    </a:lnTo>
                    <a:lnTo>
                      <a:pt x="104637" y="54292"/>
                    </a:lnTo>
                    <a:cubicBezTo>
                      <a:pt x="114140" y="51054"/>
                      <a:pt x="123644" y="48387"/>
                      <a:pt x="132103" y="46101"/>
                    </a:cubicBezTo>
                    <a:cubicBezTo>
                      <a:pt x="140181" y="43920"/>
                      <a:pt x="148459" y="42548"/>
                      <a:pt x="156812" y="42005"/>
                    </a:cubicBezTo>
                    <a:cubicBezTo>
                      <a:pt x="164454" y="41500"/>
                      <a:pt x="172123" y="42005"/>
                      <a:pt x="179622" y="43529"/>
                    </a:cubicBezTo>
                    <a:cubicBezTo>
                      <a:pt x="187282" y="45177"/>
                      <a:pt x="194628" y="48035"/>
                      <a:pt x="201385" y="52006"/>
                    </a:cubicBezTo>
                    <a:cubicBezTo>
                      <a:pt x="208123" y="55340"/>
                      <a:pt x="213883" y="60360"/>
                      <a:pt x="218112" y="66580"/>
                    </a:cubicBezTo>
                    <a:cubicBezTo>
                      <a:pt x="220868" y="71085"/>
                      <a:pt x="221714" y="76495"/>
                      <a:pt x="220488" y="81629"/>
                    </a:cubicBezTo>
                    <a:cubicBezTo>
                      <a:pt x="218872" y="87230"/>
                      <a:pt x="215793" y="92297"/>
                      <a:pt x="211554" y="96298"/>
                    </a:cubicBezTo>
                    <a:cubicBezTo>
                      <a:pt x="206337" y="101594"/>
                      <a:pt x="200501" y="106232"/>
                      <a:pt x="194162" y="110109"/>
                    </a:cubicBezTo>
                    <a:lnTo>
                      <a:pt x="218397" y="124206"/>
                    </a:lnTo>
                    <a:lnTo>
                      <a:pt x="205187" y="131826"/>
                    </a:lnTo>
                    <a:lnTo>
                      <a:pt x="180667" y="117729"/>
                    </a:lnTo>
                    <a:cubicBezTo>
                      <a:pt x="168987" y="123501"/>
                      <a:pt x="156765" y="128092"/>
                      <a:pt x="144172" y="131445"/>
                    </a:cubicBezTo>
                    <a:cubicBezTo>
                      <a:pt x="131010" y="135122"/>
                      <a:pt x="117562" y="137665"/>
                      <a:pt x="103971" y="139065"/>
                    </a:cubicBezTo>
                    <a:lnTo>
                      <a:pt x="91236" y="116014"/>
                    </a:lnTo>
                    <a:cubicBezTo>
                      <a:pt x="94800" y="115919"/>
                      <a:pt x="98355" y="115633"/>
                      <a:pt x="101881" y="115157"/>
                    </a:cubicBezTo>
                    <a:cubicBezTo>
                      <a:pt x="107288" y="114567"/>
                      <a:pt x="112648" y="113643"/>
                      <a:pt x="117942" y="112395"/>
                    </a:cubicBezTo>
                    <a:cubicBezTo>
                      <a:pt x="123834" y="111157"/>
                      <a:pt x="130012" y="109538"/>
                      <a:pt x="136950" y="107632"/>
                    </a:cubicBezTo>
                    <a:cubicBezTo>
                      <a:pt x="143460" y="105823"/>
                      <a:pt x="149818" y="103489"/>
                      <a:pt x="155957" y="100679"/>
                    </a:cubicBezTo>
                    <a:lnTo>
                      <a:pt x="117942" y="78676"/>
                    </a:lnTo>
                    <a:cubicBezTo>
                      <a:pt x="116326" y="79334"/>
                      <a:pt x="114673" y="79905"/>
                      <a:pt x="113000" y="80391"/>
                    </a:cubicBezTo>
                    <a:lnTo>
                      <a:pt x="107773" y="82010"/>
                    </a:lnTo>
                    <a:cubicBezTo>
                      <a:pt x="98269" y="85154"/>
                      <a:pt x="89431" y="87630"/>
                      <a:pt x="81448" y="89440"/>
                    </a:cubicBezTo>
                    <a:cubicBezTo>
                      <a:pt x="74111" y="91135"/>
                      <a:pt x="66631" y="92154"/>
                      <a:pt x="59114" y="92488"/>
                    </a:cubicBezTo>
                    <a:cubicBezTo>
                      <a:pt x="52470" y="92697"/>
                      <a:pt x="45827" y="92059"/>
                      <a:pt x="39346" y="90583"/>
                    </a:cubicBezTo>
                    <a:cubicBezTo>
                      <a:pt x="32883" y="89068"/>
                      <a:pt x="26696" y="86563"/>
                      <a:pt x="21003" y="83153"/>
                    </a:cubicBezTo>
                    <a:cubicBezTo>
                      <a:pt x="14702" y="79915"/>
                      <a:pt x="9238" y="75247"/>
                      <a:pt x="5037" y="69532"/>
                    </a:cubicBezTo>
                    <a:cubicBezTo>
                      <a:pt x="1977" y="65246"/>
                      <a:pt x="466" y="60036"/>
                      <a:pt x="760" y="54769"/>
                    </a:cubicBezTo>
                    <a:cubicBezTo>
                      <a:pt x="1331" y="49273"/>
                      <a:pt x="3507" y="44062"/>
                      <a:pt x="7033" y="39814"/>
                    </a:cubicBezTo>
                    <a:cubicBezTo>
                      <a:pt x="11471" y="34404"/>
                      <a:pt x="16698" y="29680"/>
                      <a:pt x="22524" y="25813"/>
                    </a:cubicBezTo>
                    <a:lnTo>
                      <a:pt x="0" y="12763"/>
                    </a:lnTo>
                    <a:lnTo>
                      <a:pt x="13210" y="5048"/>
                    </a:lnTo>
                    <a:lnTo>
                      <a:pt x="35544" y="18002"/>
                    </a:lnTo>
                    <a:cubicBezTo>
                      <a:pt x="45998" y="12782"/>
                      <a:pt x="56994" y="8725"/>
                      <a:pt x="68332" y="5905"/>
                    </a:cubicBezTo>
                    <a:cubicBezTo>
                      <a:pt x="79110" y="3143"/>
                      <a:pt x="90067" y="1171"/>
                      <a:pt x="101120" y="0"/>
                    </a:cubicBezTo>
                    <a:close/>
                    <a:moveTo>
                      <a:pt x="46759" y="62103"/>
                    </a:moveTo>
                    <a:cubicBezTo>
                      <a:pt x="51748" y="65037"/>
                      <a:pt x="57536" y="66304"/>
                      <a:pt x="63295" y="65722"/>
                    </a:cubicBezTo>
                    <a:cubicBezTo>
                      <a:pt x="71031" y="64818"/>
                      <a:pt x="78644" y="63094"/>
                      <a:pt x="86009" y="60579"/>
                    </a:cubicBezTo>
                    <a:lnTo>
                      <a:pt x="50275" y="39910"/>
                    </a:lnTo>
                    <a:cubicBezTo>
                      <a:pt x="37255" y="48482"/>
                      <a:pt x="35639" y="55912"/>
                      <a:pt x="46854" y="62103"/>
                    </a:cubicBezTo>
                    <a:close/>
                    <a:moveTo>
                      <a:pt x="172209" y="72580"/>
                    </a:moveTo>
                    <a:cubicBezTo>
                      <a:pt x="166706" y="69637"/>
                      <a:pt x="160414" y="68532"/>
                      <a:pt x="154246" y="69437"/>
                    </a:cubicBezTo>
                    <a:cubicBezTo>
                      <a:pt x="145807" y="70523"/>
                      <a:pt x="137472" y="72342"/>
                      <a:pt x="129347" y="74866"/>
                    </a:cubicBezTo>
                    <a:lnTo>
                      <a:pt x="164891" y="95440"/>
                    </a:lnTo>
                    <a:cubicBezTo>
                      <a:pt x="180097" y="86230"/>
                      <a:pt x="182568" y="78610"/>
                      <a:pt x="172304" y="72580"/>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15" name="Google Shape;1715;p23"/>
            <p:cNvGrpSpPr/>
            <p:nvPr/>
          </p:nvGrpSpPr>
          <p:grpSpPr>
            <a:xfrm>
              <a:off x="3220919" y="3808894"/>
              <a:ext cx="664504" cy="467011"/>
              <a:chOff x="5002019" y="4625244"/>
              <a:chExt cx="664504" cy="467011"/>
            </a:xfrm>
          </p:grpSpPr>
          <p:sp>
            <p:nvSpPr>
              <p:cNvPr id="1716" name="Google Shape;1716;p23"/>
              <p:cNvSpPr/>
              <p:nvPr/>
            </p:nvSpPr>
            <p:spPr>
              <a:xfrm>
                <a:off x="5002019" y="470763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7" name="Google Shape;1717;p23"/>
              <p:cNvSpPr/>
              <p:nvPr/>
            </p:nvSpPr>
            <p:spPr>
              <a:xfrm>
                <a:off x="5002019" y="481526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8" name="Google Shape;1718;p23"/>
              <p:cNvSpPr/>
              <p:nvPr/>
            </p:nvSpPr>
            <p:spPr>
              <a:xfrm>
                <a:off x="5616534" y="481755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9" name="Google Shape;1719;p23"/>
              <p:cNvSpPr/>
              <p:nvPr/>
            </p:nvSpPr>
            <p:spPr>
              <a:xfrm>
                <a:off x="5002019" y="462524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0" name="Google Shape;1720;p23"/>
              <p:cNvSpPr/>
              <p:nvPr/>
            </p:nvSpPr>
            <p:spPr>
              <a:xfrm>
                <a:off x="5096424" y="4677655"/>
                <a:ext cx="475693" cy="275248"/>
              </a:xfrm>
              <a:custGeom>
                <a:avLst/>
                <a:gdLst/>
                <a:ahLst/>
                <a:cxnLst/>
                <a:rect l="l" t="t" r="r" b="b"/>
                <a:pathLst>
                  <a:path w="475693" h="275248" extrusionOk="0">
                    <a:moveTo>
                      <a:pt x="475252" y="145899"/>
                    </a:moveTo>
                    <a:cubicBezTo>
                      <a:pt x="471925" y="178284"/>
                      <a:pt x="448926" y="210193"/>
                      <a:pt x="406064" y="234958"/>
                    </a:cubicBezTo>
                    <a:cubicBezTo>
                      <a:pt x="313117" y="288679"/>
                      <a:pt x="162577" y="288679"/>
                      <a:pt x="69630" y="234958"/>
                    </a:cubicBezTo>
                    <a:cubicBezTo>
                      <a:pt x="26768" y="210193"/>
                      <a:pt x="3769" y="178284"/>
                      <a:pt x="443" y="145899"/>
                    </a:cubicBezTo>
                    <a:cubicBezTo>
                      <a:pt x="-3549" y="107799"/>
                      <a:pt x="19450" y="69223"/>
                      <a:pt x="69630" y="40362"/>
                    </a:cubicBezTo>
                    <a:cubicBezTo>
                      <a:pt x="162577" y="-13454"/>
                      <a:pt x="313117" y="-13454"/>
                      <a:pt x="406064" y="40362"/>
                    </a:cubicBezTo>
                    <a:cubicBezTo>
                      <a:pt x="456149" y="69223"/>
                      <a:pt x="47924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1" name="Google Shape;1721;p23"/>
              <p:cNvSpPr/>
              <p:nvPr/>
            </p:nvSpPr>
            <p:spPr>
              <a:xfrm>
                <a:off x="5096866" y="4694134"/>
                <a:ext cx="474809" cy="258770"/>
              </a:xfrm>
              <a:custGeom>
                <a:avLst/>
                <a:gdLst/>
                <a:ahLst/>
                <a:cxnLst/>
                <a:rect l="l" t="t" r="r" b="b"/>
                <a:pathLst>
                  <a:path w="474809" h="258770" extrusionOk="0">
                    <a:moveTo>
                      <a:pt x="474809" y="129421"/>
                    </a:moveTo>
                    <a:cubicBezTo>
                      <a:pt x="471483" y="161806"/>
                      <a:pt x="448484" y="193715"/>
                      <a:pt x="405622" y="218480"/>
                    </a:cubicBezTo>
                    <a:cubicBezTo>
                      <a:pt x="312675" y="272201"/>
                      <a:pt x="162135" y="272201"/>
                      <a:pt x="69188" y="218480"/>
                    </a:cubicBezTo>
                    <a:cubicBezTo>
                      <a:pt x="26325" y="193715"/>
                      <a:pt x="3326" y="161806"/>
                      <a:pt x="0" y="129421"/>
                    </a:cubicBezTo>
                    <a:cubicBezTo>
                      <a:pt x="3326" y="97036"/>
                      <a:pt x="26325" y="65127"/>
                      <a:pt x="69188" y="40362"/>
                    </a:cubicBezTo>
                    <a:cubicBezTo>
                      <a:pt x="162135" y="-13454"/>
                      <a:pt x="312675" y="-13454"/>
                      <a:pt x="405622" y="40362"/>
                    </a:cubicBezTo>
                    <a:cubicBezTo>
                      <a:pt x="448484" y="65127"/>
                      <a:pt x="471673" y="96941"/>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2" name="Google Shape;1722;p23"/>
              <p:cNvSpPr/>
              <p:nvPr/>
            </p:nvSpPr>
            <p:spPr>
              <a:xfrm>
                <a:off x="5218990" y="4756403"/>
                <a:ext cx="221102" cy="139065"/>
              </a:xfrm>
              <a:custGeom>
                <a:avLst/>
                <a:gdLst/>
                <a:ahLst/>
                <a:cxnLst/>
                <a:rect l="l" t="t" r="r" b="b"/>
                <a:pathLst>
                  <a:path w="221102" h="139065" extrusionOk="0">
                    <a:moveTo>
                      <a:pt x="111955" y="22098"/>
                    </a:moveTo>
                    <a:cubicBezTo>
                      <a:pt x="109027" y="22060"/>
                      <a:pt x="106100" y="22279"/>
                      <a:pt x="103211" y="22765"/>
                    </a:cubicBezTo>
                    <a:cubicBezTo>
                      <a:pt x="99315" y="23336"/>
                      <a:pt x="94943" y="24099"/>
                      <a:pt x="90096" y="25146"/>
                    </a:cubicBezTo>
                    <a:cubicBezTo>
                      <a:pt x="85249" y="26194"/>
                      <a:pt x="80592" y="27527"/>
                      <a:pt x="74985" y="29051"/>
                    </a:cubicBezTo>
                    <a:cubicBezTo>
                      <a:pt x="69881" y="30585"/>
                      <a:pt x="64892" y="32490"/>
                      <a:pt x="60064" y="34766"/>
                    </a:cubicBezTo>
                    <a:lnTo>
                      <a:pt x="98079" y="56864"/>
                    </a:lnTo>
                    <a:lnTo>
                      <a:pt x="104922" y="54388"/>
                    </a:lnTo>
                    <a:cubicBezTo>
                      <a:pt x="114426" y="51149"/>
                      <a:pt x="123929" y="48483"/>
                      <a:pt x="132388" y="46196"/>
                    </a:cubicBezTo>
                    <a:cubicBezTo>
                      <a:pt x="140504" y="44015"/>
                      <a:pt x="148810" y="42644"/>
                      <a:pt x="157193" y="42101"/>
                    </a:cubicBezTo>
                    <a:cubicBezTo>
                      <a:pt x="164796" y="41596"/>
                      <a:pt x="172437" y="42101"/>
                      <a:pt x="179907" y="43625"/>
                    </a:cubicBezTo>
                    <a:cubicBezTo>
                      <a:pt x="187567" y="45253"/>
                      <a:pt x="194923" y="48120"/>
                      <a:pt x="201670" y="52102"/>
                    </a:cubicBezTo>
                    <a:cubicBezTo>
                      <a:pt x="208294" y="55445"/>
                      <a:pt x="213949" y="60427"/>
                      <a:pt x="218112" y="66580"/>
                    </a:cubicBezTo>
                    <a:cubicBezTo>
                      <a:pt x="220887" y="71038"/>
                      <a:pt x="221780" y="76419"/>
                      <a:pt x="220583" y="81534"/>
                    </a:cubicBezTo>
                    <a:cubicBezTo>
                      <a:pt x="218958" y="87154"/>
                      <a:pt x="215869" y="92250"/>
                      <a:pt x="211649" y="96298"/>
                    </a:cubicBezTo>
                    <a:cubicBezTo>
                      <a:pt x="206403" y="101594"/>
                      <a:pt x="200530" y="106232"/>
                      <a:pt x="194162" y="110109"/>
                    </a:cubicBezTo>
                    <a:lnTo>
                      <a:pt x="218492" y="124206"/>
                    </a:lnTo>
                    <a:lnTo>
                      <a:pt x="205187" y="131826"/>
                    </a:lnTo>
                    <a:lnTo>
                      <a:pt x="180667" y="117729"/>
                    </a:lnTo>
                    <a:cubicBezTo>
                      <a:pt x="169015" y="123482"/>
                      <a:pt x="156822" y="128083"/>
                      <a:pt x="144267" y="131445"/>
                    </a:cubicBezTo>
                    <a:cubicBezTo>
                      <a:pt x="131105" y="135103"/>
                      <a:pt x="117657" y="137646"/>
                      <a:pt x="104066" y="139065"/>
                    </a:cubicBezTo>
                    <a:lnTo>
                      <a:pt x="91236" y="116015"/>
                    </a:lnTo>
                    <a:cubicBezTo>
                      <a:pt x="94829" y="115919"/>
                      <a:pt x="98412" y="115634"/>
                      <a:pt x="101976" y="115158"/>
                    </a:cubicBezTo>
                    <a:cubicBezTo>
                      <a:pt x="107345" y="114557"/>
                      <a:pt x="112677" y="113633"/>
                      <a:pt x="117942" y="112395"/>
                    </a:cubicBezTo>
                    <a:cubicBezTo>
                      <a:pt x="123834" y="111157"/>
                      <a:pt x="130107" y="109538"/>
                      <a:pt x="136950" y="107633"/>
                    </a:cubicBezTo>
                    <a:cubicBezTo>
                      <a:pt x="143460" y="105823"/>
                      <a:pt x="149818" y="103499"/>
                      <a:pt x="155957" y="100679"/>
                    </a:cubicBezTo>
                    <a:lnTo>
                      <a:pt x="117942" y="78677"/>
                    </a:lnTo>
                    <a:cubicBezTo>
                      <a:pt x="116326" y="79343"/>
                      <a:pt x="114682" y="79924"/>
                      <a:pt x="113000" y="80391"/>
                    </a:cubicBezTo>
                    <a:lnTo>
                      <a:pt x="107773" y="82010"/>
                    </a:lnTo>
                    <a:cubicBezTo>
                      <a:pt x="98269" y="85182"/>
                      <a:pt x="89526" y="87659"/>
                      <a:pt x="81543" y="89440"/>
                    </a:cubicBezTo>
                    <a:cubicBezTo>
                      <a:pt x="74177" y="91135"/>
                      <a:pt x="66669" y="92155"/>
                      <a:pt x="59114" y="92488"/>
                    </a:cubicBezTo>
                    <a:cubicBezTo>
                      <a:pt x="52470" y="92698"/>
                      <a:pt x="45827" y="92059"/>
                      <a:pt x="39346" y="90583"/>
                    </a:cubicBezTo>
                    <a:cubicBezTo>
                      <a:pt x="32893" y="89040"/>
                      <a:pt x="26715" y="86535"/>
                      <a:pt x="21003" y="83153"/>
                    </a:cubicBezTo>
                    <a:cubicBezTo>
                      <a:pt x="14740" y="79886"/>
                      <a:pt x="9314" y="75229"/>
                      <a:pt x="5132" y="69533"/>
                    </a:cubicBezTo>
                    <a:cubicBezTo>
                      <a:pt x="2072" y="65246"/>
                      <a:pt x="561" y="60036"/>
                      <a:pt x="855" y="54769"/>
                    </a:cubicBezTo>
                    <a:cubicBezTo>
                      <a:pt x="1340" y="49254"/>
                      <a:pt x="3535" y="44025"/>
                      <a:pt x="7128" y="39815"/>
                    </a:cubicBezTo>
                    <a:cubicBezTo>
                      <a:pt x="11509" y="34376"/>
                      <a:pt x="16698" y="29651"/>
                      <a:pt x="22524" y="25813"/>
                    </a:cubicBezTo>
                    <a:lnTo>
                      <a:pt x="0" y="12764"/>
                    </a:lnTo>
                    <a:lnTo>
                      <a:pt x="13305" y="5049"/>
                    </a:lnTo>
                    <a:lnTo>
                      <a:pt x="35544" y="18002"/>
                    </a:lnTo>
                    <a:cubicBezTo>
                      <a:pt x="46027" y="12783"/>
                      <a:pt x="57061" y="8725"/>
                      <a:pt x="68427" y="5906"/>
                    </a:cubicBezTo>
                    <a:cubicBezTo>
                      <a:pt x="79205" y="3143"/>
                      <a:pt x="90162" y="1172"/>
                      <a:pt x="101215" y="0"/>
                    </a:cubicBezTo>
                    <a:close/>
                    <a:moveTo>
                      <a:pt x="47044" y="62199"/>
                    </a:moveTo>
                    <a:cubicBezTo>
                      <a:pt x="52043" y="65113"/>
                      <a:pt x="57830" y="66380"/>
                      <a:pt x="63580" y="65818"/>
                    </a:cubicBezTo>
                    <a:cubicBezTo>
                      <a:pt x="71345" y="64922"/>
                      <a:pt x="78995" y="63198"/>
                      <a:pt x="86389" y="60674"/>
                    </a:cubicBezTo>
                    <a:lnTo>
                      <a:pt x="50560" y="40005"/>
                    </a:lnTo>
                    <a:cubicBezTo>
                      <a:pt x="37321" y="48578"/>
                      <a:pt x="36086" y="55979"/>
                      <a:pt x="46854" y="62199"/>
                    </a:cubicBezTo>
                    <a:close/>
                    <a:moveTo>
                      <a:pt x="172494" y="72676"/>
                    </a:moveTo>
                    <a:cubicBezTo>
                      <a:pt x="167029" y="69742"/>
                      <a:pt x="160766" y="68637"/>
                      <a:pt x="154627" y="69533"/>
                    </a:cubicBezTo>
                    <a:cubicBezTo>
                      <a:pt x="146159" y="70618"/>
                      <a:pt x="137795" y="72438"/>
                      <a:pt x="129632" y="74962"/>
                    </a:cubicBezTo>
                    <a:lnTo>
                      <a:pt x="165176" y="95536"/>
                    </a:lnTo>
                    <a:cubicBezTo>
                      <a:pt x="180192" y="86297"/>
                      <a:pt x="182568" y="78677"/>
                      <a:pt x="172304"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3" name="Google Shape;1723;p23"/>
              <p:cNvSpPr/>
              <p:nvPr/>
            </p:nvSpPr>
            <p:spPr>
              <a:xfrm>
                <a:off x="5310227" y="4859464"/>
                <a:ext cx="14635" cy="19050"/>
              </a:xfrm>
              <a:custGeom>
                <a:avLst/>
                <a:gdLst/>
                <a:ahLst/>
                <a:cxnLst/>
                <a:rect l="l" t="t" r="r" b="b"/>
                <a:pathLst>
                  <a:path w="14635" h="19050" extrusionOk="0">
                    <a:moveTo>
                      <a:pt x="0" y="12954"/>
                    </a:moveTo>
                    <a:cubicBezTo>
                      <a:pt x="0" y="12002"/>
                      <a:pt x="0" y="0"/>
                      <a:pt x="0" y="0"/>
                    </a:cubicBezTo>
                    <a:lnTo>
                      <a:pt x="14636"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4" name="Google Shape;1724;p23"/>
              <p:cNvSpPr/>
              <p:nvPr/>
            </p:nvSpPr>
            <p:spPr>
              <a:xfrm>
                <a:off x="5405835" y="4867656"/>
                <a:ext cx="31647" cy="14858"/>
              </a:xfrm>
              <a:custGeom>
                <a:avLst/>
                <a:gdLst/>
                <a:ahLst/>
                <a:cxnLst/>
                <a:rect l="l" t="t" r="r" b="b"/>
                <a:pathLst>
                  <a:path w="31647" h="14858" extrusionOk="0">
                    <a:moveTo>
                      <a:pt x="31648" y="12954"/>
                    </a:moveTo>
                    <a:lnTo>
                      <a:pt x="31648" y="0"/>
                    </a:lnTo>
                    <a:lnTo>
                      <a:pt x="0" y="2476"/>
                    </a:lnTo>
                    <a:lnTo>
                      <a:pt x="18152" y="14859"/>
                    </a:lnTo>
                    <a:lnTo>
                      <a:pt x="31648"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5" name="Google Shape;1725;p23"/>
              <p:cNvSpPr/>
              <p:nvPr/>
            </p:nvSpPr>
            <p:spPr>
              <a:xfrm>
                <a:off x="5416479" y="4820126"/>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6" name="Google Shape;1726;p23"/>
              <p:cNvSpPr/>
              <p:nvPr/>
            </p:nvSpPr>
            <p:spPr>
              <a:xfrm>
                <a:off x="5342159" y="4824983"/>
                <a:ext cx="35544" cy="24669"/>
              </a:xfrm>
              <a:custGeom>
                <a:avLst/>
                <a:gdLst/>
                <a:ahLst/>
                <a:cxnLst/>
                <a:rect l="l" t="t" r="r" b="b"/>
                <a:pathLst>
                  <a:path w="35544" h="24669" extrusionOk="0">
                    <a:moveTo>
                      <a:pt x="0" y="7525"/>
                    </a:moveTo>
                    <a:lnTo>
                      <a:pt x="7793" y="0"/>
                    </a:lnTo>
                    <a:lnTo>
                      <a:pt x="35544" y="19050"/>
                    </a:lnTo>
                    <a:lnTo>
                      <a:pt x="33834" y="24670"/>
                    </a:lnTo>
                    <a:cubicBezTo>
                      <a:pt x="33834" y="24670"/>
                      <a:pt x="13115" y="15907"/>
                      <a:pt x="12450" y="15145"/>
                    </a:cubicBezTo>
                    <a:cubicBezTo>
                      <a:pt x="11785"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7" name="Google Shape;1727;p23"/>
              <p:cNvSpPr/>
              <p:nvPr/>
            </p:nvSpPr>
            <p:spPr>
              <a:xfrm>
                <a:off x="5269455" y="4783550"/>
                <a:ext cx="44382" cy="29241"/>
              </a:xfrm>
              <a:custGeom>
                <a:avLst/>
                <a:gdLst/>
                <a:ahLst/>
                <a:cxnLst/>
                <a:rect l="l" t="t" r="r" b="b"/>
                <a:pathLst>
                  <a:path w="44382" h="29241" extrusionOk="0">
                    <a:moveTo>
                      <a:pt x="0" y="8287"/>
                    </a:moveTo>
                    <a:lnTo>
                      <a:pt x="36875" y="29242"/>
                    </a:lnTo>
                    <a:lnTo>
                      <a:pt x="44383" y="23717"/>
                    </a:lnTo>
                    <a:lnTo>
                      <a:pt x="39441" y="17907"/>
                    </a:lnTo>
                    <a:cubicBezTo>
                      <a:pt x="36143" y="14135"/>
                      <a:pt x="32256" y="10925"/>
                      <a:pt x="27941" y="8382"/>
                    </a:cubicBezTo>
                    <a:cubicBezTo>
                      <a:pt x="25185" y="7906"/>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8" name="Google Shape;1728;p23"/>
              <p:cNvSpPr/>
              <p:nvPr/>
            </p:nvSpPr>
            <p:spPr>
              <a:xfrm>
                <a:off x="5310227" y="4760118"/>
                <a:ext cx="20528" cy="18383"/>
              </a:xfrm>
              <a:custGeom>
                <a:avLst/>
                <a:gdLst/>
                <a:ahLst/>
                <a:cxnLst/>
                <a:rect l="l" t="t" r="r" b="b"/>
                <a:pathLst>
                  <a:path w="20528" h="18383" extrusionOk="0">
                    <a:moveTo>
                      <a:pt x="20528" y="18383"/>
                    </a:moveTo>
                    <a:lnTo>
                      <a:pt x="20528" y="5429"/>
                    </a:lnTo>
                    <a:lnTo>
                      <a:pt x="3611" y="0"/>
                    </a:lnTo>
                    <a:lnTo>
                      <a:pt x="0" y="10096"/>
                    </a:lnTo>
                    <a:lnTo>
                      <a:pt x="855" y="14764"/>
                    </a:lnTo>
                    <a:lnTo>
                      <a:pt x="20528" y="18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9" name="Google Shape;1729;p23"/>
              <p:cNvSpPr/>
              <p:nvPr/>
            </p:nvSpPr>
            <p:spPr>
              <a:xfrm>
                <a:off x="5218325" y="475621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0" name="Google Shape;1730;p23"/>
              <p:cNvSpPr/>
              <p:nvPr/>
            </p:nvSpPr>
            <p:spPr>
              <a:xfrm>
                <a:off x="5219085" y="4799552"/>
                <a:ext cx="22524" cy="22764"/>
              </a:xfrm>
              <a:custGeom>
                <a:avLst/>
                <a:gdLst/>
                <a:ahLst/>
                <a:cxnLst/>
                <a:rect l="l" t="t" r="r" b="b"/>
                <a:pathLst>
                  <a:path w="22524" h="22764" extrusionOk="0">
                    <a:moveTo>
                      <a:pt x="0" y="13430"/>
                    </a:moveTo>
                    <a:lnTo>
                      <a:pt x="0" y="0"/>
                    </a:lnTo>
                    <a:lnTo>
                      <a:pt x="22524" y="0"/>
                    </a:lnTo>
                    <a:lnTo>
                      <a:pt x="17012" y="12001"/>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1" name="Google Shape;1731;p23"/>
              <p:cNvSpPr/>
              <p:nvPr/>
            </p:nvSpPr>
            <p:spPr>
              <a:xfrm>
                <a:off x="5218990" y="4743450"/>
                <a:ext cx="221102" cy="139065"/>
              </a:xfrm>
              <a:custGeom>
                <a:avLst/>
                <a:gdLst/>
                <a:ahLst/>
                <a:cxnLst/>
                <a:rect l="l" t="t" r="r" b="b"/>
                <a:pathLst>
                  <a:path w="221102" h="139065" extrusionOk="0">
                    <a:moveTo>
                      <a:pt x="111955" y="22098"/>
                    </a:moveTo>
                    <a:cubicBezTo>
                      <a:pt x="109027" y="22098"/>
                      <a:pt x="106100" y="22355"/>
                      <a:pt x="103211" y="22860"/>
                    </a:cubicBezTo>
                    <a:cubicBezTo>
                      <a:pt x="99315" y="23431"/>
                      <a:pt x="94943" y="24194"/>
                      <a:pt x="90096" y="25241"/>
                    </a:cubicBezTo>
                    <a:cubicBezTo>
                      <a:pt x="85249" y="26289"/>
                      <a:pt x="80592" y="27527"/>
                      <a:pt x="74985" y="29051"/>
                    </a:cubicBezTo>
                    <a:cubicBezTo>
                      <a:pt x="69891" y="30623"/>
                      <a:pt x="64911" y="32537"/>
                      <a:pt x="60064" y="34766"/>
                    </a:cubicBezTo>
                    <a:lnTo>
                      <a:pt x="98079" y="56864"/>
                    </a:lnTo>
                    <a:lnTo>
                      <a:pt x="104922" y="54483"/>
                    </a:lnTo>
                    <a:cubicBezTo>
                      <a:pt x="114426" y="51245"/>
                      <a:pt x="123929" y="48482"/>
                      <a:pt x="132388" y="46196"/>
                    </a:cubicBezTo>
                    <a:cubicBezTo>
                      <a:pt x="140514" y="44063"/>
                      <a:pt x="148820" y="42691"/>
                      <a:pt x="157193" y="42101"/>
                    </a:cubicBezTo>
                    <a:cubicBezTo>
                      <a:pt x="164796" y="41643"/>
                      <a:pt x="172427" y="42148"/>
                      <a:pt x="179907" y="43624"/>
                    </a:cubicBezTo>
                    <a:cubicBezTo>
                      <a:pt x="187576" y="45291"/>
                      <a:pt x="194923" y="48187"/>
                      <a:pt x="201670" y="52197"/>
                    </a:cubicBezTo>
                    <a:cubicBezTo>
                      <a:pt x="208294" y="55540"/>
                      <a:pt x="213949" y="60522"/>
                      <a:pt x="218112" y="66675"/>
                    </a:cubicBezTo>
                    <a:cubicBezTo>
                      <a:pt x="220887" y="71133"/>
                      <a:pt x="221780" y="76514"/>
                      <a:pt x="220583" y="81629"/>
                    </a:cubicBezTo>
                    <a:cubicBezTo>
                      <a:pt x="218929" y="87249"/>
                      <a:pt x="215859" y="92335"/>
                      <a:pt x="211649" y="96393"/>
                    </a:cubicBezTo>
                    <a:cubicBezTo>
                      <a:pt x="206375" y="101660"/>
                      <a:pt x="200511" y="106299"/>
                      <a:pt x="194162" y="110204"/>
                    </a:cubicBezTo>
                    <a:lnTo>
                      <a:pt x="218492" y="124206"/>
                    </a:lnTo>
                    <a:lnTo>
                      <a:pt x="205187" y="131921"/>
                    </a:lnTo>
                    <a:lnTo>
                      <a:pt x="180667" y="117729"/>
                    </a:lnTo>
                    <a:cubicBezTo>
                      <a:pt x="168996" y="123473"/>
                      <a:pt x="156812" y="128102"/>
                      <a:pt x="144267" y="131540"/>
                    </a:cubicBezTo>
                    <a:cubicBezTo>
                      <a:pt x="131095" y="135169"/>
                      <a:pt x="117657" y="137684"/>
                      <a:pt x="104066" y="139065"/>
                    </a:cubicBezTo>
                    <a:lnTo>
                      <a:pt x="91236" y="116014"/>
                    </a:lnTo>
                    <a:cubicBezTo>
                      <a:pt x="94829" y="116014"/>
                      <a:pt x="98421" y="115757"/>
                      <a:pt x="101976" y="115253"/>
                    </a:cubicBezTo>
                    <a:cubicBezTo>
                      <a:pt x="106727" y="114681"/>
                      <a:pt x="112050" y="113729"/>
                      <a:pt x="117942" y="112490"/>
                    </a:cubicBezTo>
                    <a:cubicBezTo>
                      <a:pt x="123834" y="111252"/>
                      <a:pt x="130107" y="109633"/>
                      <a:pt x="136950" y="107728"/>
                    </a:cubicBezTo>
                    <a:cubicBezTo>
                      <a:pt x="143450" y="105842"/>
                      <a:pt x="149799" y="103489"/>
                      <a:pt x="155957" y="100679"/>
                    </a:cubicBezTo>
                    <a:lnTo>
                      <a:pt x="117942" y="78772"/>
                    </a:lnTo>
                    <a:lnTo>
                      <a:pt x="113000" y="80486"/>
                    </a:lnTo>
                    <a:lnTo>
                      <a:pt x="107773" y="82105"/>
                    </a:lnTo>
                    <a:cubicBezTo>
                      <a:pt x="99163" y="85011"/>
                      <a:pt x="90410" y="87459"/>
                      <a:pt x="81543" y="89440"/>
                    </a:cubicBezTo>
                    <a:cubicBezTo>
                      <a:pt x="74187" y="91183"/>
                      <a:pt x="66669" y="92202"/>
                      <a:pt x="59114" y="92488"/>
                    </a:cubicBezTo>
                    <a:cubicBezTo>
                      <a:pt x="52470" y="92726"/>
                      <a:pt x="45827" y="92126"/>
                      <a:pt x="39346" y="90678"/>
                    </a:cubicBezTo>
                    <a:cubicBezTo>
                      <a:pt x="32921" y="89049"/>
                      <a:pt x="26753" y="86544"/>
                      <a:pt x="21003" y="83248"/>
                    </a:cubicBezTo>
                    <a:cubicBezTo>
                      <a:pt x="14759" y="79915"/>
                      <a:pt x="9342" y="75229"/>
                      <a:pt x="5132" y="69532"/>
                    </a:cubicBezTo>
                    <a:cubicBezTo>
                      <a:pt x="2053" y="65246"/>
                      <a:pt x="542" y="60036"/>
                      <a:pt x="855" y="54769"/>
                    </a:cubicBezTo>
                    <a:cubicBezTo>
                      <a:pt x="1359" y="49282"/>
                      <a:pt x="3554" y="44091"/>
                      <a:pt x="7128" y="39910"/>
                    </a:cubicBezTo>
                    <a:cubicBezTo>
                      <a:pt x="11500" y="34442"/>
                      <a:pt x="16698" y="29689"/>
                      <a:pt x="22524" y="25813"/>
                    </a:cubicBezTo>
                    <a:lnTo>
                      <a:pt x="0" y="12763"/>
                    </a:lnTo>
                    <a:lnTo>
                      <a:pt x="13305" y="5144"/>
                    </a:lnTo>
                    <a:lnTo>
                      <a:pt x="35544" y="18002"/>
                    </a:lnTo>
                    <a:cubicBezTo>
                      <a:pt x="46055" y="12849"/>
                      <a:pt x="57070" y="8830"/>
                      <a:pt x="68427" y="6001"/>
                    </a:cubicBezTo>
                    <a:cubicBezTo>
                      <a:pt x="79205" y="3258"/>
                      <a:pt x="90162" y="1248"/>
                      <a:pt x="101215" y="0"/>
                    </a:cubicBezTo>
                    <a:close/>
                    <a:moveTo>
                      <a:pt x="47044" y="62294"/>
                    </a:moveTo>
                    <a:cubicBezTo>
                      <a:pt x="52052" y="65179"/>
                      <a:pt x="57840" y="66408"/>
                      <a:pt x="63580" y="65818"/>
                    </a:cubicBezTo>
                    <a:cubicBezTo>
                      <a:pt x="71345" y="64961"/>
                      <a:pt x="78986" y="63275"/>
                      <a:pt x="86389" y="60770"/>
                    </a:cubicBezTo>
                    <a:lnTo>
                      <a:pt x="50560" y="40005"/>
                    </a:lnTo>
                    <a:cubicBezTo>
                      <a:pt x="37255" y="48673"/>
                      <a:pt x="35924" y="56007"/>
                      <a:pt x="46854" y="62294"/>
                    </a:cubicBezTo>
                    <a:close/>
                    <a:moveTo>
                      <a:pt x="172494" y="72771"/>
                    </a:moveTo>
                    <a:cubicBezTo>
                      <a:pt x="167048" y="69771"/>
                      <a:pt x="160775" y="68628"/>
                      <a:pt x="154627" y="69532"/>
                    </a:cubicBezTo>
                    <a:cubicBezTo>
                      <a:pt x="146149" y="70609"/>
                      <a:pt x="137776" y="72457"/>
                      <a:pt x="129632" y="75057"/>
                    </a:cubicBezTo>
                    <a:lnTo>
                      <a:pt x="165176" y="95631"/>
                    </a:lnTo>
                    <a:cubicBezTo>
                      <a:pt x="180192" y="86296"/>
                      <a:pt x="182568" y="78677"/>
                      <a:pt x="172304"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32" name="Google Shape;1732;p23"/>
            <p:cNvGrpSpPr/>
            <p:nvPr/>
          </p:nvGrpSpPr>
          <p:grpSpPr>
            <a:xfrm>
              <a:off x="3200486" y="3710215"/>
              <a:ext cx="664598" cy="467011"/>
              <a:chOff x="4981586" y="4526565"/>
              <a:chExt cx="664598" cy="467011"/>
            </a:xfrm>
          </p:grpSpPr>
          <p:sp>
            <p:nvSpPr>
              <p:cNvPr id="1733" name="Google Shape;1733;p23"/>
              <p:cNvSpPr/>
              <p:nvPr/>
            </p:nvSpPr>
            <p:spPr>
              <a:xfrm>
                <a:off x="4981586" y="4608957"/>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4" name="Google Shape;1734;p23"/>
              <p:cNvSpPr/>
              <p:nvPr/>
            </p:nvSpPr>
            <p:spPr>
              <a:xfrm>
                <a:off x="4981681" y="4716589"/>
                <a:ext cx="65671" cy="87630"/>
              </a:xfrm>
              <a:custGeom>
                <a:avLst/>
                <a:gdLst/>
                <a:ahLst/>
                <a:cxnLst/>
                <a:rect l="l" t="t" r="r" b="b"/>
                <a:pathLst>
                  <a:path w="65671" h="87630"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5" name="Google Shape;1735;p23"/>
              <p:cNvSpPr/>
              <p:nvPr/>
            </p:nvSpPr>
            <p:spPr>
              <a:xfrm>
                <a:off x="5596100" y="4718875"/>
                <a:ext cx="50084" cy="118109"/>
              </a:xfrm>
              <a:custGeom>
                <a:avLst/>
                <a:gdLst/>
                <a:ahLst/>
                <a:cxnLst/>
                <a:rect l="l" t="t" r="r" b="b"/>
                <a:pathLst>
                  <a:path w="50084" h="118109" extrusionOk="0">
                    <a:moveTo>
                      <a:pt x="50085" y="0"/>
                    </a:moveTo>
                    <a:lnTo>
                      <a:pt x="50085" y="82391"/>
                    </a:lnTo>
                    <a:lnTo>
                      <a:pt x="16442" y="118110"/>
                    </a:lnTo>
                    <a:lnTo>
                      <a:pt x="0" y="23813"/>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6" name="Google Shape;1736;p23"/>
              <p:cNvSpPr/>
              <p:nvPr/>
            </p:nvSpPr>
            <p:spPr>
              <a:xfrm>
                <a:off x="4981586" y="4526565"/>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7" name="Google Shape;1737;p23"/>
              <p:cNvSpPr/>
              <p:nvPr/>
            </p:nvSpPr>
            <p:spPr>
              <a:xfrm>
                <a:off x="5076086" y="4578881"/>
                <a:ext cx="475673" cy="275344"/>
              </a:xfrm>
              <a:custGeom>
                <a:avLst/>
                <a:gdLst/>
                <a:ahLst/>
                <a:cxnLst/>
                <a:rect l="l" t="t" r="r" b="b"/>
                <a:pathLst>
                  <a:path w="475673" h="275344" extrusionOk="0">
                    <a:moveTo>
                      <a:pt x="475252" y="145994"/>
                    </a:moveTo>
                    <a:cubicBezTo>
                      <a:pt x="471830" y="178380"/>
                      <a:pt x="448831" y="210193"/>
                      <a:pt x="405969" y="235053"/>
                    </a:cubicBezTo>
                    <a:cubicBezTo>
                      <a:pt x="313117" y="288774"/>
                      <a:pt x="162482" y="288774"/>
                      <a:pt x="69535" y="235053"/>
                    </a:cubicBezTo>
                    <a:cubicBezTo>
                      <a:pt x="26768" y="210193"/>
                      <a:pt x="3769" y="178380"/>
                      <a:pt x="443" y="145994"/>
                    </a:cubicBezTo>
                    <a:cubicBezTo>
                      <a:pt x="-3549" y="107894"/>
                      <a:pt x="19450" y="69318"/>
                      <a:pt x="69535" y="40362"/>
                    </a:cubicBezTo>
                    <a:cubicBezTo>
                      <a:pt x="162482" y="-13454"/>
                      <a:pt x="313117" y="-13454"/>
                      <a:pt x="405969" y="40362"/>
                    </a:cubicBezTo>
                    <a:cubicBezTo>
                      <a:pt x="456054" y="69318"/>
                      <a:pt x="479148" y="108085"/>
                      <a:pt x="475252" y="14599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8" name="Google Shape;1738;p23"/>
              <p:cNvSpPr/>
              <p:nvPr/>
            </p:nvSpPr>
            <p:spPr>
              <a:xfrm>
                <a:off x="5076528" y="4595360"/>
                <a:ext cx="474809" cy="258865"/>
              </a:xfrm>
              <a:custGeom>
                <a:avLst/>
                <a:gdLst/>
                <a:ahLst/>
                <a:cxnLst/>
                <a:rect l="l" t="t" r="r" b="b"/>
                <a:pathLst>
                  <a:path w="474809" h="258865" extrusionOk="0">
                    <a:moveTo>
                      <a:pt x="474809" y="129516"/>
                    </a:moveTo>
                    <a:cubicBezTo>
                      <a:pt x="471388" y="161901"/>
                      <a:pt x="448389" y="193715"/>
                      <a:pt x="405526" y="218575"/>
                    </a:cubicBezTo>
                    <a:cubicBezTo>
                      <a:pt x="312675" y="272296"/>
                      <a:pt x="162040" y="272296"/>
                      <a:pt x="69092" y="218575"/>
                    </a:cubicBezTo>
                    <a:cubicBezTo>
                      <a:pt x="26325" y="193715"/>
                      <a:pt x="3326" y="161901"/>
                      <a:pt x="0" y="129516"/>
                    </a:cubicBezTo>
                    <a:cubicBezTo>
                      <a:pt x="3326" y="97131"/>
                      <a:pt x="26325" y="65222"/>
                      <a:pt x="69092" y="40362"/>
                    </a:cubicBezTo>
                    <a:cubicBezTo>
                      <a:pt x="162040" y="-13454"/>
                      <a:pt x="312675" y="-13454"/>
                      <a:pt x="405526" y="40362"/>
                    </a:cubicBezTo>
                    <a:cubicBezTo>
                      <a:pt x="448389" y="65222"/>
                      <a:pt x="471388" y="97131"/>
                      <a:pt x="474809" y="12951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9" name="Google Shape;1739;p23"/>
              <p:cNvSpPr/>
              <p:nvPr/>
            </p:nvSpPr>
            <p:spPr>
              <a:xfrm>
                <a:off x="5197892" y="4657629"/>
                <a:ext cx="221515" cy="139160"/>
              </a:xfrm>
              <a:custGeom>
                <a:avLst/>
                <a:gdLst/>
                <a:ahLst/>
                <a:cxnLst/>
                <a:rect l="l" t="t" r="r" b="b"/>
                <a:pathLst>
                  <a:path w="221515" h="139160" extrusionOk="0">
                    <a:moveTo>
                      <a:pt x="112525" y="22193"/>
                    </a:moveTo>
                    <a:cubicBezTo>
                      <a:pt x="109598" y="22155"/>
                      <a:pt x="106670" y="22374"/>
                      <a:pt x="103781" y="22860"/>
                    </a:cubicBezTo>
                    <a:cubicBezTo>
                      <a:pt x="99885" y="23432"/>
                      <a:pt x="95513" y="24194"/>
                      <a:pt x="90666" y="25241"/>
                    </a:cubicBezTo>
                    <a:cubicBezTo>
                      <a:pt x="85819" y="26289"/>
                      <a:pt x="81162" y="27527"/>
                      <a:pt x="75460" y="29146"/>
                    </a:cubicBezTo>
                    <a:cubicBezTo>
                      <a:pt x="70376" y="30632"/>
                      <a:pt x="65424" y="32509"/>
                      <a:pt x="60634" y="34766"/>
                    </a:cubicBezTo>
                    <a:lnTo>
                      <a:pt x="98649" y="56960"/>
                    </a:lnTo>
                    <a:lnTo>
                      <a:pt x="105492" y="54483"/>
                    </a:lnTo>
                    <a:cubicBezTo>
                      <a:pt x="114996" y="51245"/>
                      <a:pt x="124500" y="48482"/>
                      <a:pt x="132958" y="46196"/>
                    </a:cubicBezTo>
                    <a:cubicBezTo>
                      <a:pt x="141046" y="44044"/>
                      <a:pt x="149324" y="42701"/>
                      <a:pt x="157668" y="42196"/>
                    </a:cubicBezTo>
                    <a:cubicBezTo>
                      <a:pt x="165309" y="41691"/>
                      <a:pt x="172978" y="42196"/>
                      <a:pt x="180477" y="43720"/>
                    </a:cubicBezTo>
                    <a:cubicBezTo>
                      <a:pt x="188146" y="45330"/>
                      <a:pt x="195502" y="48187"/>
                      <a:pt x="202241" y="52197"/>
                    </a:cubicBezTo>
                    <a:cubicBezTo>
                      <a:pt x="208817" y="55607"/>
                      <a:pt x="214443" y="60617"/>
                      <a:pt x="218587" y="66770"/>
                    </a:cubicBezTo>
                    <a:cubicBezTo>
                      <a:pt x="221343" y="71238"/>
                      <a:pt x="222199" y="76619"/>
                      <a:pt x="220963" y="81725"/>
                    </a:cubicBezTo>
                    <a:cubicBezTo>
                      <a:pt x="219347" y="87354"/>
                      <a:pt x="216268" y="92450"/>
                      <a:pt x="212029" y="96488"/>
                    </a:cubicBezTo>
                    <a:cubicBezTo>
                      <a:pt x="206755" y="101756"/>
                      <a:pt x="200891" y="106394"/>
                      <a:pt x="194543" y="110300"/>
                    </a:cubicBezTo>
                    <a:lnTo>
                      <a:pt x="218872" y="124396"/>
                    </a:lnTo>
                    <a:lnTo>
                      <a:pt x="205662" y="132017"/>
                    </a:lnTo>
                    <a:lnTo>
                      <a:pt x="181142" y="117824"/>
                    </a:lnTo>
                    <a:cubicBezTo>
                      <a:pt x="169462" y="123625"/>
                      <a:pt x="157240" y="128254"/>
                      <a:pt x="144648" y="131636"/>
                    </a:cubicBezTo>
                    <a:cubicBezTo>
                      <a:pt x="131494" y="135322"/>
                      <a:pt x="118037" y="137846"/>
                      <a:pt x="104447" y="139160"/>
                    </a:cubicBezTo>
                    <a:lnTo>
                      <a:pt x="91711" y="116205"/>
                    </a:lnTo>
                    <a:cubicBezTo>
                      <a:pt x="95275" y="116110"/>
                      <a:pt x="98830" y="115824"/>
                      <a:pt x="102356" y="115348"/>
                    </a:cubicBezTo>
                    <a:cubicBezTo>
                      <a:pt x="107754" y="114710"/>
                      <a:pt x="113114" y="113786"/>
                      <a:pt x="118417" y="112586"/>
                    </a:cubicBezTo>
                    <a:cubicBezTo>
                      <a:pt x="124310" y="111347"/>
                      <a:pt x="130487" y="109728"/>
                      <a:pt x="137425" y="107823"/>
                    </a:cubicBezTo>
                    <a:cubicBezTo>
                      <a:pt x="143925" y="105985"/>
                      <a:pt x="150283" y="103661"/>
                      <a:pt x="156432" y="100870"/>
                    </a:cubicBezTo>
                    <a:lnTo>
                      <a:pt x="118417" y="78867"/>
                    </a:lnTo>
                    <a:lnTo>
                      <a:pt x="113475" y="80582"/>
                    </a:lnTo>
                    <a:lnTo>
                      <a:pt x="108248" y="82201"/>
                    </a:lnTo>
                    <a:cubicBezTo>
                      <a:pt x="98744" y="85344"/>
                      <a:pt x="89906" y="87821"/>
                      <a:pt x="81923" y="89630"/>
                    </a:cubicBezTo>
                    <a:cubicBezTo>
                      <a:pt x="74557" y="91307"/>
                      <a:pt x="67049" y="92297"/>
                      <a:pt x="59494" y="92583"/>
                    </a:cubicBezTo>
                    <a:cubicBezTo>
                      <a:pt x="52851" y="92812"/>
                      <a:pt x="46217" y="92212"/>
                      <a:pt x="39726" y="90773"/>
                    </a:cubicBezTo>
                    <a:cubicBezTo>
                      <a:pt x="33301" y="89240"/>
                      <a:pt x="27143" y="86735"/>
                      <a:pt x="21479" y="83344"/>
                    </a:cubicBezTo>
                    <a:cubicBezTo>
                      <a:pt x="15187" y="80039"/>
                      <a:pt x="9732" y="75352"/>
                      <a:pt x="5512" y="69628"/>
                    </a:cubicBezTo>
                    <a:cubicBezTo>
                      <a:pt x="2433" y="65342"/>
                      <a:pt x="922" y="60132"/>
                      <a:pt x="1236" y="54864"/>
                    </a:cubicBezTo>
                    <a:cubicBezTo>
                      <a:pt x="1825" y="49406"/>
                      <a:pt x="4011" y="44234"/>
                      <a:pt x="7508" y="40005"/>
                    </a:cubicBezTo>
                    <a:cubicBezTo>
                      <a:pt x="11918" y="34566"/>
                      <a:pt x="17145" y="29842"/>
                      <a:pt x="22999" y="26003"/>
                    </a:cubicBezTo>
                    <a:lnTo>
                      <a:pt x="0" y="12859"/>
                    </a:lnTo>
                    <a:lnTo>
                      <a:pt x="13210" y="5144"/>
                    </a:lnTo>
                    <a:lnTo>
                      <a:pt x="35544" y="18098"/>
                    </a:lnTo>
                    <a:cubicBezTo>
                      <a:pt x="45998" y="12878"/>
                      <a:pt x="56994" y="8820"/>
                      <a:pt x="68332" y="6001"/>
                    </a:cubicBezTo>
                    <a:cubicBezTo>
                      <a:pt x="79110" y="3258"/>
                      <a:pt x="90067" y="1248"/>
                      <a:pt x="101120" y="0"/>
                    </a:cubicBezTo>
                    <a:close/>
                    <a:moveTo>
                      <a:pt x="47519" y="62294"/>
                    </a:moveTo>
                    <a:cubicBezTo>
                      <a:pt x="52556" y="65189"/>
                      <a:pt x="58372" y="66418"/>
                      <a:pt x="64151" y="65818"/>
                    </a:cubicBezTo>
                    <a:cubicBezTo>
                      <a:pt x="71877" y="64951"/>
                      <a:pt x="79499" y="63265"/>
                      <a:pt x="86865" y="60770"/>
                    </a:cubicBezTo>
                    <a:lnTo>
                      <a:pt x="51130" y="40005"/>
                    </a:lnTo>
                    <a:cubicBezTo>
                      <a:pt x="38015" y="48701"/>
                      <a:pt x="36808" y="56131"/>
                      <a:pt x="47519" y="62294"/>
                    </a:cubicBezTo>
                    <a:close/>
                    <a:moveTo>
                      <a:pt x="172969" y="72771"/>
                    </a:moveTo>
                    <a:cubicBezTo>
                      <a:pt x="167523" y="69771"/>
                      <a:pt x="161251" y="68628"/>
                      <a:pt x="155102" y="69533"/>
                    </a:cubicBezTo>
                    <a:cubicBezTo>
                      <a:pt x="146663" y="70656"/>
                      <a:pt x="138328" y="72504"/>
                      <a:pt x="130202" y="75057"/>
                    </a:cubicBezTo>
                    <a:lnTo>
                      <a:pt x="165746" y="95631"/>
                    </a:lnTo>
                    <a:cubicBezTo>
                      <a:pt x="180572" y="86392"/>
                      <a:pt x="183328" y="78677"/>
                      <a:pt x="172969"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0" name="Google Shape;1740;p23"/>
              <p:cNvSpPr/>
              <p:nvPr/>
            </p:nvSpPr>
            <p:spPr>
              <a:xfrm>
                <a:off x="5289888" y="4760785"/>
                <a:ext cx="14540" cy="19050"/>
              </a:xfrm>
              <a:custGeom>
                <a:avLst/>
                <a:gdLst/>
                <a:ahLst/>
                <a:cxnLst/>
                <a:rect l="l" t="t" r="r" b="b"/>
                <a:pathLst>
                  <a:path w="14540" h="19050" extrusionOk="0">
                    <a:moveTo>
                      <a:pt x="0" y="12954"/>
                    </a:moveTo>
                    <a:cubicBezTo>
                      <a:pt x="0" y="12001"/>
                      <a:pt x="0" y="0"/>
                      <a:pt x="0" y="0"/>
                    </a:cubicBezTo>
                    <a:lnTo>
                      <a:pt x="14541" y="9525"/>
                    </a:lnTo>
                    <a:lnTo>
                      <a:pt x="8173"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1" name="Google Shape;1741;p23"/>
              <p:cNvSpPr/>
              <p:nvPr/>
            </p:nvSpPr>
            <p:spPr>
              <a:xfrm>
                <a:off x="5385496" y="4768976"/>
                <a:ext cx="31552" cy="14858"/>
              </a:xfrm>
              <a:custGeom>
                <a:avLst/>
                <a:gdLst/>
                <a:ahLst/>
                <a:cxnLst/>
                <a:rect l="l" t="t" r="r" b="b"/>
                <a:pathLst>
                  <a:path w="31552" h="14858" extrusionOk="0">
                    <a:moveTo>
                      <a:pt x="31552" y="12954"/>
                    </a:moveTo>
                    <a:lnTo>
                      <a:pt x="31552" y="0"/>
                    </a:lnTo>
                    <a:lnTo>
                      <a:pt x="0" y="2477"/>
                    </a:lnTo>
                    <a:lnTo>
                      <a:pt x="18152" y="14859"/>
                    </a:lnTo>
                    <a:lnTo>
                      <a:pt x="31552"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2" name="Google Shape;1742;p23"/>
              <p:cNvSpPr/>
              <p:nvPr/>
            </p:nvSpPr>
            <p:spPr>
              <a:xfrm>
                <a:off x="5396046" y="4721447"/>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3" name="Google Shape;1743;p23"/>
              <p:cNvSpPr/>
              <p:nvPr/>
            </p:nvSpPr>
            <p:spPr>
              <a:xfrm>
                <a:off x="5321441" y="4726305"/>
                <a:ext cx="35639" cy="24764"/>
              </a:xfrm>
              <a:custGeom>
                <a:avLst/>
                <a:gdLst/>
                <a:ahLst/>
                <a:cxnLst/>
                <a:rect l="l" t="t" r="r" b="b"/>
                <a:pathLst>
                  <a:path w="35639" h="24764"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4" name="Google Shape;1744;p23"/>
              <p:cNvSpPr/>
              <p:nvPr/>
            </p:nvSpPr>
            <p:spPr>
              <a:xfrm>
                <a:off x="5249117" y="4684871"/>
                <a:ext cx="44382" cy="29146"/>
              </a:xfrm>
              <a:custGeom>
                <a:avLst/>
                <a:gdLst/>
                <a:ahLst/>
                <a:cxnLst/>
                <a:rect l="l" t="t" r="r" b="b"/>
                <a:pathLst>
                  <a:path w="44382" h="29146" extrusionOk="0">
                    <a:moveTo>
                      <a:pt x="0" y="8287"/>
                    </a:moveTo>
                    <a:lnTo>
                      <a:pt x="36780" y="29146"/>
                    </a:lnTo>
                    <a:lnTo>
                      <a:pt x="44383" y="23717"/>
                    </a:lnTo>
                    <a:lnTo>
                      <a:pt x="39346" y="17907"/>
                    </a:lnTo>
                    <a:cubicBezTo>
                      <a:pt x="36105" y="14116"/>
                      <a:pt x="32246" y="10896"/>
                      <a:pt x="27941" y="8382"/>
                    </a:cubicBezTo>
                    <a:cubicBezTo>
                      <a:pt x="25185" y="7811"/>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5" name="Google Shape;1745;p23"/>
              <p:cNvSpPr/>
              <p:nvPr/>
            </p:nvSpPr>
            <p:spPr>
              <a:xfrm>
                <a:off x="5289888" y="4661344"/>
                <a:ext cx="20528" cy="18478"/>
              </a:xfrm>
              <a:custGeom>
                <a:avLst/>
                <a:gdLst/>
                <a:ahLst/>
                <a:cxnLst/>
                <a:rect l="l" t="t" r="r" b="b"/>
                <a:pathLst>
                  <a:path w="20528" h="18478" extrusionOk="0">
                    <a:moveTo>
                      <a:pt x="20528" y="18479"/>
                    </a:moveTo>
                    <a:lnTo>
                      <a:pt x="20528" y="5524"/>
                    </a:lnTo>
                    <a:lnTo>
                      <a:pt x="3611" y="0"/>
                    </a:lnTo>
                    <a:lnTo>
                      <a:pt x="0" y="10096"/>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6" name="Google Shape;1746;p23"/>
              <p:cNvSpPr/>
              <p:nvPr/>
            </p:nvSpPr>
            <p:spPr>
              <a:xfrm>
                <a:off x="5197987" y="4657534"/>
                <a:ext cx="19577" cy="14668"/>
              </a:xfrm>
              <a:custGeom>
                <a:avLst/>
                <a:gdLst/>
                <a:ahLst/>
                <a:cxnLst/>
                <a:rect l="l" t="t" r="r" b="b"/>
                <a:pathLst>
                  <a:path w="19577" h="14668" extrusionOk="0">
                    <a:moveTo>
                      <a:pt x="0" y="12954"/>
                    </a:moveTo>
                    <a:lnTo>
                      <a:pt x="0" y="0"/>
                    </a:lnTo>
                    <a:lnTo>
                      <a:pt x="19578" y="2096"/>
                    </a:lnTo>
                    <a:lnTo>
                      <a:pt x="13305" y="14668"/>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7" name="Google Shape;1747;p23"/>
              <p:cNvSpPr/>
              <p:nvPr/>
            </p:nvSpPr>
            <p:spPr>
              <a:xfrm>
                <a:off x="5198652" y="4700873"/>
                <a:ext cx="22428" cy="22764"/>
              </a:xfrm>
              <a:custGeom>
                <a:avLst/>
                <a:gdLst/>
                <a:ahLst/>
                <a:cxnLst/>
                <a:rect l="l" t="t" r="r" b="b"/>
                <a:pathLst>
                  <a:path w="22428" h="22764" extrusionOk="0">
                    <a:moveTo>
                      <a:pt x="0" y="13430"/>
                    </a:moveTo>
                    <a:cubicBezTo>
                      <a:pt x="0" y="13430"/>
                      <a:pt x="0" y="0"/>
                      <a:pt x="0" y="0"/>
                    </a:cubicBezTo>
                    <a:lnTo>
                      <a:pt x="22429" y="0"/>
                    </a:lnTo>
                    <a:lnTo>
                      <a:pt x="16917" y="12002"/>
                    </a:lnTo>
                    <a:lnTo>
                      <a:pt x="7413"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8" name="Google Shape;1748;p23"/>
              <p:cNvSpPr/>
              <p:nvPr/>
            </p:nvSpPr>
            <p:spPr>
              <a:xfrm>
                <a:off x="5197892" y="4644961"/>
                <a:ext cx="221610" cy="138874"/>
              </a:xfrm>
              <a:custGeom>
                <a:avLst/>
                <a:gdLst/>
                <a:ahLst/>
                <a:cxnLst/>
                <a:rect l="l" t="t" r="r" b="b"/>
                <a:pathLst>
                  <a:path w="221610" h="138874" extrusionOk="0">
                    <a:moveTo>
                      <a:pt x="112525" y="22288"/>
                    </a:moveTo>
                    <a:cubicBezTo>
                      <a:pt x="109598" y="22298"/>
                      <a:pt x="106680" y="22517"/>
                      <a:pt x="103781" y="22955"/>
                    </a:cubicBezTo>
                    <a:cubicBezTo>
                      <a:pt x="99885" y="23527"/>
                      <a:pt x="95513" y="24289"/>
                      <a:pt x="90666" y="25337"/>
                    </a:cubicBezTo>
                    <a:cubicBezTo>
                      <a:pt x="85819" y="26384"/>
                      <a:pt x="81162" y="27718"/>
                      <a:pt x="75460" y="29242"/>
                    </a:cubicBezTo>
                    <a:cubicBezTo>
                      <a:pt x="70395" y="30804"/>
                      <a:pt x="65434" y="32709"/>
                      <a:pt x="60634" y="34957"/>
                    </a:cubicBezTo>
                    <a:lnTo>
                      <a:pt x="98649" y="57055"/>
                    </a:lnTo>
                    <a:lnTo>
                      <a:pt x="105492" y="54578"/>
                    </a:lnTo>
                    <a:cubicBezTo>
                      <a:pt x="114996" y="51435"/>
                      <a:pt x="124500" y="48673"/>
                      <a:pt x="132958" y="46387"/>
                    </a:cubicBezTo>
                    <a:cubicBezTo>
                      <a:pt x="141036" y="44205"/>
                      <a:pt x="149314" y="42834"/>
                      <a:pt x="157668" y="42291"/>
                    </a:cubicBezTo>
                    <a:cubicBezTo>
                      <a:pt x="165309" y="41786"/>
                      <a:pt x="172978" y="42291"/>
                      <a:pt x="180477" y="43815"/>
                    </a:cubicBezTo>
                    <a:cubicBezTo>
                      <a:pt x="188127" y="45501"/>
                      <a:pt x="195464" y="48358"/>
                      <a:pt x="202241" y="52292"/>
                    </a:cubicBezTo>
                    <a:cubicBezTo>
                      <a:pt x="208846" y="55702"/>
                      <a:pt x="214501" y="60712"/>
                      <a:pt x="218682" y="66865"/>
                    </a:cubicBezTo>
                    <a:cubicBezTo>
                      <a:pt x="221438" y="71333"/>
                      <a:pt x="222294" y="76714"/>
                      <a:pt x="221058" y="81820"/>
                    </a:cubicBezTo>
                    <a:cubicBezTo>
                      <a:pt x="219442" y="87449"/>
                      <a:pt x="216363" y="92545"/>
                      <a:pt x="212125" y="96583"/>
                    </a:cubicBezTo>
                    <a:cubicBezTo>
                      <a:pt x="206869" y="101851"/>
                      <a:pt x="200996" y="106451"/>
                      <a:pt x="194638" y="110299"/>
                    </a:cubicBezTo>
                    <a:lnTo>
                      <a:pt x="218967" y="124396"/>
                    </a:lnTo>
                    <a:lnTo>
                      <a:pt x="205757" y="132112"/>
                    </a:lnTo>
                    <a:lnTo>
                      <a:pt x="181427" y="117538"/>
                    </a:lnTo>
                    <a:cubicBezTo>
                      <a:pt x="169728" y="123301"/>
                      <a:pt x="157506" y="127930"/>
                      <a:pt x="144933" y="131350"/>
                    </a:cubicBezTo>
                    <a:cubicBezTo>
                      <a:pt x="131760" y="134950"/>
                      <a:pt x="118313" y="137465"/>
                      <a:pt x="104732" y="138874"/>
                    </a:cubicBezTo>
                    <a:lnTo>
                      <a:pt x="91997" y="115824"/>
                    </a:lnTo>
                    <a:cubicBezTo>
                      <a:pt x="95561" y="115729"/>
                      <a:pt x="99115" y="115443"/>
                      <a:pt x="102641" y="114967"/>
                    </a:cubicBezTo>
                    <a:cubicBezTo>
                      <a:pt x="108039" y="114367"/>
                      <a:pt x="113399" y="113471"/>
                      <a:pt x="118702" y="112300"/>
                    </a:cubicBezTo>
                    <a:cubicBezTo>
                      <a:pt x="124595" y="110966"/>
                      <a:pt x="130772" y="109347"/>
                      <a:pt x="137710" y="107442"/>
                    </a:cubicBezTo>
                    <a:cubicBezTo>
                      <a:pt x="144229" y="105651"/>
                      <a:pt x="150578" y="103327"/>
                      <a:pt x="156717" y="100489"/>
                    </a:cubicBezTo>
                    <a:lnTo>
                      <a:pt x="118702" y="78486"/>
                    </a:lnTo>
                    <a:lnTo>
                      <a:pt x="113760" y="80296"/>
                    </a:lnTo>
                    <a:lnTo>
                      <a:pt x="108533" y="81820"/>
                    </a:lnTo>
                    <a:cubicBezTo>
                      <a:pt x="99029" y="84963"/>
                      <a:pt x="90191" y="87439"/>
                      <a:pt x="82208" y="89249"/>
                    </a:cubicBezTo>
                    <a:cubicBezTo>
                      <a:pt x="74842" y="90954"/>
                      <a:pt x="67334" y="91973"/>
                      <a:pt x="59779" y="92297"/>
                    </a:cubicBezTo>
                    <a:cubicBezTo>
                      <a:pt x="53136" y="92497"/>
                      <a:pt x="46493" y="91859"/>
                      <a:pt x="40011" y="90392"/>
                    </a:cubicBezTo>
                    <a:cubicBezTo>
                      <a:pt x="33586" y="88859"/>
                      <a:pt x="27428" y="86354"/>
                      <a:pt x="21764" y="82963"/>
                    </a:cubicBezTo>
                    <a:cubicBezTo>
                      <a:pt x="15463" y="79724"/>
                      <a:pt x="9998" y="75057"/>
                      <a:pt x="5797" y="69342"/>
                    </a:cubicBezTo>
                    <a:cubicBezTo>
                      <a:pt x="2737" y="65056"/>
                      <a:pt x="1226" y="59845"/>
                      <a:pt x="1521" y="54578"/>
                    </a:cubicBezTo>
                    <a:cubicBezTo>
                      <a:pt x="2091" y="49111"/>
                      <a:pt x="4277" y="43939"/>
                      <a:pt x="7793" y="39719"/>
                    </a:cubicBezTo>
                    <a:cubicBezTo>
                      <a:pt x="12203" y="34252"/>
                      <a:pt x="17430" y="29499"/>
                      <a:pt x="23284" y="25622"/>
                    </a:cubicBezTo>
                    <a:lnTo>
                      <a:pt x="0" y="12763"/>
                    </a:lnTo>
                    <a:lnTo>
                      <a:pt x="13210" y="5144"/>
                    </a:lnTo>
                    <a:lnTo>
                      <a:pt x="35544" y="18002"/>
                    </a:lnTo>
                    <a:cubicBezTo>
                      <a:pt x="46017" y="12821"/>
                      <a:pt x="57004" y="8763"/>
                      <a:pt x="68332" y="5905"/>
                    </a:cubicBezTo>
                    <a:cubicBezTo>
                      <a:pt x="79119" y="3191"/>
                      <a:pt x="90067" y="1219"/>
                      <a:pt x="101120" y="0"/>
                    </a:cubicBezTo>
                    <a:close/>
                    <a:moveTo>
                      <a:pt x="47519" y="62008"/>
                    </a:moveTo>
                    <a:cubicBezTo>
                      <a:pt x="52547" y="64932"/>
                      <a:pt x="58363" y="66199"/>
                      <a:pt x="64151" y="65627"/>
                    </a:cubicBezTo>
                    <a:cubicBezTo>
                      <a:pt x="71887" y="64770"/>
                      <a:pt x="79509" y="63037"/>
                      <a:pt x="86865" y="60484"/>
                    </a:cubicBezTo>
                    <a:lnTo>
                      <a:pt x="51130" y="39814"/>
                    </a:lnTo>
                    <a:cubicBezTo>
                      <a:pt x="38015" y="48387"/>
                      <a:pt x="36808" y="55788"/>
                      <a:pt x="47519" y="62008"/>
                    </a:cubicBezTo>
                    <a:close/>
                    <a:moveTo>
                      <a:pt x="172969" y="72485"/>
                    </a:moveTo>
                    <a:cubicBezTo>
                      <a:pt x="167514" y="69513"/>
                      <a:pt x="161241" y="68409"/>
                      <a:pt x="155102" y="69342"/>
                    </a:cubicBezTo>
                    <a:cubicBezTo>
                      <a:pt x="146663" y="70428"/>
                      <a:pt x="138328" y="72247"/>
                      <a:pt x="130202" y="74771"/>
                    </a:cubicBezTo>
                    <a:lnTo>
                      <a:pt x="165746" y="95345"/>
                    </a:lnTo>
                    <a:cubicBezTo>
                      <a:pt x="180572" y="86106"/>
                      <a:pt x="183328" y="78486"/>
                      <a:pt x="172969" y="72485"/>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49" name="Google Shape;1749;p23"/>
            <p:cNvGrpSpPr/>
            <p:nvPr/>
          </p:nvGrpSpPr>
          <p:grpSpPr>
            <a:xfrm>
              <a:off x="2181300" y="4477454"/>
              <a:ext cx="746806" cy="516445"/>
              <a:chOff x="3962400" y="5293804"/>
              <a:chExt cx="746806" cy="516445"/>
            </a:xfrm>
          </p:grpSpPr>
          <p:sp>
            <p:nvSpPr>
              <p:cNvPr id="1750" name="Google Shape;1750;p23"/>
              <p:cNvSpPr/>
              <p:nvPr/>
            </p:nvSpPr>
            <p:spPr>
              <a:xfrm>
                <a:off x="3962400" y="5425630"/>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1" name="Google Shape;1751;p23"/>
              <p:cNvSpPr/>
              <p:nvPr/>
            </p:nvSpPr>
            <p:spPr>
              <a:xfrm>
                <a:off x="4044607" y="5376195"/>
                <a:ext cx="664504" cy="384619"/>
              </a:xfrm>
              <a:custGeom>
                <a:avLst/>
                <a:gdLst/>
                <a:ahLst/>
                <a:cxnLst/>
                <a:rect l="l" t="t" r="r" b="b"/>
                <a:pathLst>
                  <a:path w="664504" h="384619" extrusionOk="0">
                    <a:moveTo>
                      <a:pt x="664505" y="192310"/>
                    </a:moveTo>
                    <a:cubicBezTo>
                      <a:pt x="664505" y="298520"/>
                      <a:pt x="515750" y="384619"/>
                      <a:pt x="332252" y="384619"/>
                    </a:cubicBezTo>
                    <a:cubicBezTo>
                      <a:pt x="148754" y="384619"/>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2" name="Google Shape;1752;p23"/>
              <p:cNvSpPr/>
              <p:nvPr/>
            </p:nvSpPr>
            <p:spPr>
              <a:xfrm>
                <a:off x="4044702" y="548382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3" name="Google Shape;1753;p23"/>
              <p:cNvSpPr/>
              <p:nvPr/>
            </p:nvSpPr>
            <p:spPr>
              <a:xfrm>
                <a:off x="4659217" y="548611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4" name="Google Shape;1754;p23"/>
              <p:cNvSpPr/>
              <p:nvPr/>
            </p:nvSpPr>
            <p:spPr>
              <a:xfrm>
                <a:off x="4044607" y="529380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5" name="Google Shape;1755;p23"/>
              <p:cNvSpPr/>
              <p:nvPr/>
            </p:nvSpPr>
            <p:spPr>
              <a:xfrm>
                <a:off x="4139107" y="5346215"/>
                <a:ext cx="475657" cy="275248"/>
              </a:xfrm>
              <a:custGeom>
                <a:avLst/>
                <a:gdLst/>
                <a:ahLst/>
                <a:cxnLst/>
                <a:rect l="l" t="t" r="r" b="b"/>
                <a:pathLst>
                  <a:path w="475657" h="275248" extrusionOk="0">
                    <a:moveTo>
                      <a:pt x="475252" y="145899"/>
                    </a:moveTo>
                    <a:cubicBezTo>
                      <a:pt x="471926" y="178284"/>
                      <a:pt x="448831" y="210193"/>
                      <a:pt x="406064" y="234958"/>
                    </a:cubicBezTo>
                    <a:cubicBezTo>
                      <a:pt x="313117" y="288679"/>
                      <a:pt x="162482" y="288679"/>
                      <a:pt x="69630" y="234958"/>
                    </a:cubicBezTo>
                    <a:cubicBezTo>
                      <a:pt x="26768" y="210193"/>
                      <a:pt x="3769" y="178284"/>
                      <a:pt x="443" y="145899"/>
                    </a:cubicBezTo>
                    <a:cubicBezTo>
                      <a:pt x="-3549" y="107799"/>
                      <a:pt x="19450" y="69223"/>
                      <a:pt x="69630" y="40362"/>
                    </a:cubicBezTo>
                    <a:cubicBezTo>
                      <a:pt x="162482" y="-13454"/>
                      <a:pt x="313117" y="-13454"/>
                      <a:pt x="406064" y="40362"/>
                    </a:cubicBezTo>
                    <a:cubicBezTo>
                      <a:pt x="456149" y="69223"/>
                      <a:pt x="47905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6" name="Google Shape;1756;p23"/>
              <p:cNvSpPr/>
              <p:nvPr/>
            </p:nvSpPr>
            <p:spPr>
              <a:xfrm>
                <a:off x="4139550" y="5362694"/>
                <a:ext cx="474809" cy="258770"/>
              </a:xfrm>
              <a:custGeom>
                <a:avLst/>
                <a:gdLst/>
                <a:ahLst/>
                <a:cxnLst/>
                <a:rect l="l" t="t" r="r" b="b"/>
                <a:pathLst>
                  <a:path w="474809" h="258770" extrusionOk="0">
                    <a:moveTo>
                      <a:pt x="474809" y="129421"/>
                    </a:moveTo>
                    <a:cubicBezTo>
                      <a:pt x="471483" y="161806"/>
                      <a:pt x="448389" y="193715"/>
                      <a:pt x="405622" y="218480"/>
                    </a:cubicBezTo>
                    <a:cubicBezTo>
                      <a:pt x="312675" y="272201"/>
                      <a:pt x="162040" y="272201"/>
                      <a:pt x="69188" y="218480"/>
                    </a:cubicBezTo>
                    <a:cubicBezTo>
                      <a:pt x="26325" y="193715"/>
                      <a:pt x="3326" y="161806"/>
                      <a:pt x="0" y="129421"/>
                    </a:cubicBezTo>
                    <a:cubicBezTo>
                      <a:pt x="3326" y="97036"/>
                      <a:pt x="26325" y="65127"/>
                      <a:pt x="69188" y="40362"/>
                    </a:cubicBezTo>
                    <a:cubicBezTo>
                      <a:pt x="162040" y="-13454"/>
                      <a:pt x="312675" y="-13454"/>
                      <a:pt x="405622" y="40362"/>
                    </a:cubicBezTo>
                    <a:cubicBezTo>
                      <a:pt x="448389" y="65127"/>
                      <a:pt x="471483"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7" name="Google Shape;1757;p23"/>
              <p:cNvSpPr/>
              <p:nvPr/>
            </p:nvSpPr>
            <p:spPr>
              <a:xfrm>
                <a:off x="4261389" y="5424963"/>
                <a:ext cx="221102" cy="138970"/>
              </a:xfrm>
              <a:custGeom>
                <a:avLst/>
                <a:gdLst/>
                <a:ahLst/>
                <a:cxnLst/>
                <a:rect l="l" t="t" r="r" b="b"/>
                <a:pathLst>
                  <a:path w="221102" h="138970" extrusionOk="0">
                    <a:moveTo>
                      <a:pt x="112050" y="22098"/>
                    </a:moveTo>
                    <a:cubicBezTo>
                      <a:pt x="109122" y="22060"/>
                      <a:pt x="106194" y="22279"/>
                      <a:pt x="103306" y="22765"/>
                    </a:cubicBezTo>
                    <a:cubicBezTo>
                      <a:pt x="99410" y="23336"/>
                      <a:pt x="95038" y="24098"/>
                      <a:pt x="90191" y="25146"/>
                    </a:cubicBezTo>
                    <a:cubicBezTo>
                      <a:pt x="85344" y="26194"/>
                      <a:pt x="80687" y="27432"/>
                      <a:pt x="75080" y="29051"/>
                    </a:cubicBezTo>
                    <a:cubicBezTo>
                      <a:pt x="69967" y="30566"/>
                      <a:pt x="64977" y="32480"/>
                      <a:pt x="60159" y="34766"/>
                    </a:cubicBezTo>
                    <a:lnTo>
                      <a:pt x="98174" y="56864"/>
                    </a:lnTo>
                    <a:lnTo>
                      <a:pt x="105017" y="54388"/>
                    </a:lnTo>
                    <a:cubicBezTo>
                      <a:pt x="114521" y="51149"/>
                      <a:pt x="124024" y="48387"/>
                      <a:pt x="132483" y="46196"/>
                    </a:cubicBezTo>
                    <a:cubicBezTo>
                      <a:pt x="140574" y="44120"/>
                      <a:pt x="148851" y="42844"/>
                      <a:pt x="157193" y="42386"/>
                    </a:cubicBezTo>
                    <a:cubicBezTo>
                      <a:pt x="164798" y="41881"/>
                      <a:pt x="172437" y="42386"/>
                      <a:pt x="179907" y="43910"/>
                    </a:cubicBezTo>
                    <a:cubicBezTo>
                      <a:pt x="187570" y="45539"/>
                      <a:pt x="194919" y="48406"/>
                      <a:pt x="201670" y="52388"/>
                    </a:cubicBezTo>
                    <a:cubicBezTo>
                      <a:pt x="208292" y="55731"/>
                      <a:pt x="213951" y="60713"/>
                      <a:pt x="218112" y="66866"/>
                    </a:cubicBezTo>
                    <a:cubicBezTo>
                      <a:pt x="220891" y="71323"/>
                      <a:pt x="221780" y="76705"/>
                      <a:pt x="220583" y="81820"/>
                    </a:cubicBezTo>
                    <a:cubicBezTo>
                      <a:pt x="218785" y="87506"/>
                      <a:pt x="215504" y="92602"/>
                      <a:pt x="211079" y="96584"/>
                    </a:cubicBezTo>
                    <a:cubicBezTo>
                      <a:pt x="205885" y="101898"/>
                      <a:pt x="200041" y="106547"/>
                      <a:pt x="193687" y="110395"/>
                    </a:cubicBezTo>
                    <a:lnTo>
                      <a:pt x="217922" y="124492"/>
                    </a:lnTo>
                    <a:lnTo>
                      <a:pt x="204712" y="132112"/>
                    </a:lnTo>
                    <a:lnTo>
                      <a:pt x="180952" y="117634"/>
                    </a:lnTo>
                    <a:cubicBezTo>
                      <a:pt x="169319" y="123463"/>
                      <a:pt x="157122" y="128092"/>
                      <a:pt x="144553" y="131445"/>
                    </a:cubicBezTo>
                    <a:cubicBezTo>
                      <a:pt x="131396" y="135112"/>
                      <a:pt x="117944" y="137636"/>
                      <a:pt x="104352" y="138970"/>
                    </a:cubicBezTo>
                    <a:lnTo>
                      <a:pt x="91521" y="116015"/>
                    </a:lnTo>
                    <a:cubicBezTo>
                      <a:pt x="95114" y="115919"/>
                      <a:pt x="98699" y="115634"/>
                      <a:pt x="102261" y="115158"/>
                    </a:cubicBezTo>
                    <a:cubicBezTo>
                      <a:pt x="107627" y="114510"/>
                      <a:pt x="112956" y="113586"/>
                      <a:pt x="118227" y="112395"/>
                    </a:cubicBezTo>
                    <a:cubicBezTo>
                      <a:pt x="124119" y="111157"/>
                      <a:pt x="130392" y="109538"/>
                      <a:pt x="137235" y="107633"/>
                    </a:cubicBezTo>
                    <a:cubicBezTo>
                      <a:pt x="143743" y="105823"/>
                      <a:pt x="150098" y="103489"/>
                      <a:pt x="156242" y="100679"/>
                    </a:cubicBezTo>
                    <a:lnTo>
                      <a:pt x="118227" y="78677"/>
                    </a:lnTo>
                    <a:cubicBezTo>
                      <a:pt x="116611" y="79248"/>
                      <a:pt x="114996" y="79915"/>
                      <a:pt x="113285" y="80391"/>
                    </a:cubicBezTo>
                    <a:lnTo>
                      <a:pt x="108058" y="82010"/>
                    </a:lnTo>
                    <a:cubicBezTo>
                      <a:pt x="98554" y="85154"/>
                      <a:pt x="89716" y="87630"/>
                      <a:pt x="81828" y="89440"/>
                    </a:cubicBezTo>
                    <a:cubicBezTo>
                      <a:pt x="74465" y="91154"/>
                      <a:pt x="66953" y="92145"/>
                      <a:pt x="59399" y="92393"/>
                    </a:cubicBezTo>
                    <a:cubicBezTo>
                      <a:pt x="52758" y="92678"/>
                      <a:pt x="46110" y="92069"/>
                      <a:pt x="39631" y="90583"/>
                    </a:cubicBezTo>
                    <a:cubicBezTo>
                      <a:pt x="33176" y="89059"/>
                      <a:pt x="26991" y="86554"/>
                      <a:pt x="21288" y="83153"/>
                    </a:cubicBezTo>
                    <a:cubicBezTo>
                      <a:pt x="14928" y="79924"/>
                      <a:pt x="9398" y="75257"/>
                      <a:pt x="5132" y="69533"/>
                    </a:cubicBezTo>
                    <a:cubicBezTo>
                      <a:pt x="2001" y="65275"/>
                      <a:pt x="454" y="60055"/>
                      <a:pt x="760" y="54769"/>
                    </a:cubicBezTo>
                    <a:cubicBezTo>
                      <a:pt x="1328" y="49273"/>
                      <a:pt x="3511" y="44063"/>
                      <a:pt x="7033" y="39815"/>
                    </a:cubicBezTo>
                    <a:cubicBezTo>
                      <a:pt x="11446" y="34376"/>
                      <a:pt x="16672" y="29651"/>
                      <a:pt x="22524" y="25813"/>
                    </a:cubicBezTo>
                    <a:lnTo>
                      <a:pt x="0" y="12764"/>
                    </a:lnTo>
                    <a:lnTo>
                      <a:pt x="13305" y="5048"/>
                    </a:lnTo>
                    <a:lnTo>
                      <a:pt x="35544" y="18002"/>
                    </a:lnTo>
                    <a:cubicBezTo>
                      <a:pt x="45998" y="12783"/>
                      <a:pt x="56994" y="8725"/>
                      <a:pt x="68332" y="5906"/>
                    </a:cubicBezTo>
                    <a:cubicBezTo>
                      <a:pt x="79137" y="3143"/>
                      <a:pt x="90126" y="1172"/>
                      <a:pt x="101215" y="0"/>
                    </a:cubicBezTo>
                    <a:close/>
                    <a:moveTo>
                      <a:pt x="47139" y="62198"/>
                    </a:moveTo>
                    <a:cubicBezTo>
                      <a:pt x="52133" y="65122"/>
                      <a:pt x="57921" y="66389"/>
                      <a:pt x="63675" y="65818"/>
                    </a:cubicBezTo>
                    <a:cubicBezTo>
                      <a:pt x="71401" y="64875"/>
                      <a:pt x="79011" y="63151"/>
                      <a:pt x="86389" y="60674"/>
                    </a:cubicBezTo>
                    <a:lnTo>
                      <a:pt x="50655" y="40005"/>
                    </a:lnTo>
                    <a:cubicBezTo>
                      <a:pt x="37540" y="48578"/>
                      <a:pt x="36368" y="55979"/>
                      <a:pt x="47139" y="62198"/>
                    </a:cubicBezTo>
                    <a:close/>
                    <a:moveTo>
                      <a:pt x="172589" y="72676"/>
                    </a:moveTo>
                    <a:cubicBezTo>
                      <a:pt x="167122" y="69742"/>
                      <a:pt x="160859" y="68637"/>
                      <a:pt x="154722" y="69533"/>
                    </a:cubicBezTo>
                    <a:cubicBezTo>
                      <a:pt x="146250" y="70618"/>
                      <a:pt x="137887" y="72438"/>
                      <a:pt x="129727" y="74962"/>
                    </a:cubicBezTo>
                    <a:lnTo>
                      <a:pt x="165271" y="95536"/>
                    </a:lnTo>
                    <a:cubicBezTo>
                      <a:pt x="180477" y="86296"/>
                      <a:pt x="182853" y="78677"/>
                      <a:pt x="172589" y="7267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8" name="Google Shape;1758;p23"/>
              <p:cNvSpPr/>
              <p:nvPr/>
            </p:nvSpPr>
            <p:spPr>
              <a:xfrm>
                <a:off x="4352910" y="5528024"/>
                <a:ext cx="14540" cy="19050"/>
              </a:xfrm>
              <a:custGeom>
                <a:avLst/>
                <a:gdLst/>
                <a:ahLst/>
                <a:cxnLst/>
                <a:rect l="l" t="t" r="r" b="b"/>
                <a:pathLst>
                  <a:path w="14540" h="19050" extrusionOk="0">
                    <a:moveTo>
                      <a:pt x="0" y="12954"/>
                    </a:moveTo>
                    <a:cubicBezTo>
                      <a:pt x="0" y="12002"/>
                      <a:pt x="0" y="0"/>
                      <a:pt x="0" y="0"/>
                    </a:cubicBezTo>
                    <a:lnTo>
                      <a:pt x="14541"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9" name="Google Shape;1759;p23"/>
              <p:cNvSpPr/>
              <p:nvPr/>
            </p:nvSpPr>
            <p:spPr>
              <a:xfrm>
                <a:off x="4448518" y="5536215"/>
                <a:ext cx="31552" cy="14858"/>
              </a:xfrm>
              <a:custGeom>
                <a:avLst/>
                <a:gdLst/>
                <a:ahLst/>
                <a:cxnLst/>
                <a:rect l="l" t="t" r="r" b="b"/>
                <a:pathLst>
                  <a:path w="31552" h="14858" extrusionOk="0">
                    <a:moveTo>
                      <a:pt x="31553" y="12954"/>
                    </a:moveTo>
                    <a:lnTo>
                      <a:pt x="31553" y="0"/>
                    </a:lnTo>
                    <a:lnTo>
                      <a:pt x="0" y="2476"/>
                    </a:lnTo>
                    <a:lnTo>
                      <a:pt x="18152" y="14859"/>
                    </a:lnTo>
                    <a:lnTo>
                      <a:pt x="31553"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0" name="Google Shape;1760;p23"/>
              <p:cNvSpPr/>
              <p:nvPr/>
            </p:nvSpPr>
            <p:spPr>
              <a:xfrm>
                <a:off x="4459162" y="5488685"/>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1" name="Google Shape;1761;p23"/>
              <p:cNvSpPr/>
              <p:nvPr/>
            </p:nvSpPr>
            <p:spPr>
              <a:xfrm>
                <a:off x="4384748" y="5493543"/>
                <a:ext cx="35639" cy="24669"/>
              </a:xfrm>
              <a:custGeom>
                <a:avLst/>
                <a:gdLst/>
                <a:ahLst/>
                <a:cxnLst/>
                <a:rect l="l" t="t" r="r" b="b"/>
                <a:pathLst>
                  <a:path w="35639" h="24669" extrusionOk="0">
                    <a:moveTo>
                      <a:pt x="0" y="7525"/>
                    </a:moveTo>
                    <a:lnTo>
                      <a:pt x="7888" y="0"/>
                    </a:lnTo>
                    <a:lnTo>
                      <a:pt x="35639" y="19050"/>
                    </a:lnTo>
                    <a:lnTo>
                      <a:pt x="33929" y="24670"/>
                    </a:lnTo>
                    <a:cubicBezTo>
                      <a:pt x="33929" y="24670"/>
                      <a:pt x="13210" y="15907"/>
                      <a:pt x="12545" y="15145"/>
                    </a:cubicBezTo>
                    <a:cubicBezTo>
                      <a:pt x="11880"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2" name="Google Shape;1762;p23"/>
              <p:cNvSpPr/>
              <p:nvPr/>
            </p:nvSpPr>
            <p:spPr>
              <a:xfrm>
                <a:off x="4312139" y="5452109"/>
                <a:ext cx="44382" cy="29241"/>
              </a:xfrm>
              <a:custGeom>
                <a:avLst/>
                <a:gdLst/>
                <a:ahLst/>
                <a:cxnLst/>
                <a:rect l="l" t="t" r="r" b="b"/>
                <a:pathLst>
                  <a:path w="44382" h="29241" extrusionOk="0">
                    <a:moveTo>
                      <a:pt x="0" y="8287"/>
                    </a:moveTo>
                    <a:lnTo>
                      <a:pt x="36875" y="29242"/>
                    </a:lnTo>
                    <a:lnTo>
                      <a:pt x="44383" y="23717"/>
                    </a:lnTo>
                    <a:cubicBezTo>
                      <a:pt x="44383" y="23717"/>
                      <a:pt x="39726" y="18383"/>
                      <a:pt x="39441" y="17907"/>
                    </a:cubicBezTo>
                    <a:cubicBezTo>
                      <a:pt x="36140" y="14135"/>
                      <a:pt x="32258" y="10925"/>
                      <a:pt x="27941" y="8382"/>
                    </a:cubicBezTo>
                    <a:cubicBezTo>
                      <a:pt x="25185" y="7811"/>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3" name="Google Shape;1763;p23"/>
              <p:cNvSpPr/>
              <p:nvPr/>
            </p:nvSpPr>
            <p:spPr>
              <a:xfrm>
                <a:off x="4352910" y="5428583"/>
                <a:ext cx="20528" cy="18478"/>
              </a:xfrm>
              <a:custGeom>
                <a:avLst/>
                <a:gdLst/>
                <a:ahLst/>
                <a:cxnLst/>
                <a:rect l="l" t="t" r="r" b="b"/>
                <a:pathLst>
                  <a:path w="20528" h="18478" extrusionOk="0">
                    <a:moveTo>
                      <a:pt x="20528" y="18479"/>
                    </a:moveTo>
                    <a:lnTo>
                      <a:pt x="20528" y="5525"/>
                    </a:lnTo>
                    <a:lnTo>
                      <a:pt x="3611" y="0"/>
                    </a:lnTo>
                    <a:lnTo>
                      <a:pt x="0" y="10192"/>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4" name="Google Shape;1764;p23"/>
              <p:cNvSpPr/>
              <p:nvPr/>
            </p:nvSpPr>
            <p:spPr>
              <a:xfrm>
                <a:off x="4261008" y="542477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5" name="Google Shape;1765;p23"/>
              <p:cNvSpPr/>
              <p:nvPr/>
            </p:nvSpPr>
            <p:spPr>
              <a:xfrm>
                <a:off x="4261769" y="5468111"/>
                <a:ext cx="22428" cy="22764"/>
              </a:xfrm>
              <a:custGeom>
                <a:avLst/>
                <a:gdLst/>
                <a:ahLst/>
                <a:cxnLst/>
                <a:rect l="l" t="t" r="r" b="b"/>
                <a:pathLst>
                  <a:path w="22428" h="22764" extrusionOk="0">
                    <a:moveTo>
                      <a:pt x="0" y="13430"/>
                    </a:moveTo>
                    <a:lnTo>
                      <a:pt x="0" y="0"/>
                    </a:lnTo>
                    <a:lnTo>
                      <a:pt x="22429" y="0"/>
                    </a:lnTo>
                    <a:lnTo>
                      <a:pt x="17012" y="12002"/>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6" name="Google Shape;1766;p23"/>
              <p:cNvSpPr/>
              <p:nvPr/>
            </p:nvSpPr>
            <p:spPr>
              <a:xfrm>
                <a:off x="4261389" y="5412009"/>
                <a:ext cx="221197" cy="139065"/>
              </a:xfrm>
              <a:custGeom>
                <a:avLst/>
                <a:gdLst/>
                <a:ahLst/>
                <a:cxnLst/>
                <a:rect l="l" t="t" r="r" b="b"/>
                <a:pathLst>
                  <a:path w="221197" h="139065" extrusionOk="0">
                    <a:moveTo>
                      <a:pt x="112050" y="22098"/>
                    </a:moveTo>
                    <a:cubicBezTo>
                      <a:pt x="109119" y="22098"/>
                      <a:pt x="106193" y="22355"/>
                      <a:pt x="103306" y="22860"/>
                    </a:cubicBezTo>
                    <a:cubicBezTo>
                      <a:pt x="99441" y="23431"/>
                      <a:pt x="95069" y="24194"/>
                      <a:pt x="90191" y="25146"/>
                    </a:cubicBezTo>
                    <a:cubicBezTo>
                      <a:pt x="85344" y="26194"/>
                      <a:pt x="80687" y="27527"/>
                      <a:pt x="75080" y="29051"/>
                    </a:cubicBezTo>
                    <a:cubicBezTo>
                      <a:pt x="69981" y="30613"/>
                      <a:pt x="64995" y="32518"/>
                      <a:pt x="60159" y="34766"/>
                    </a:cubicBezTo>
                    <a:lnTo>
                      <a:pt x="98174" y="56864"/>
                    </a:lnTo>
                    <a:lnTo>
                      <a:pt x="105017" y="54483"/>
                    </a:lnTo>
                    <a:cubicBezTo>
                      <a:pt x="114521" y="51245"/>
                      <a:pt x="124024" y="48482"/>
                      <a:pt x="132483" y="46196"/>
                    </a:cubicBezTo>
                    <a:cubicBezTo>
                      <a:pt x="140606" y="44063"/>
                      <a:pt x="148910" y="42691"/>
                      <a:pt x="157288" y="42100"/>
                    </a:cubicBezTo>
                    <a:cubicBezTo>
                      <a:pt x="164893" y="41643"/>
                      <a:pt x="172525" y="42158"/>
                      <a:pt x="180002" y="43624"/>
                    </a:cubicBezTo>
                    <a:cubicBezTo>
                      <a:pt x="187668" y="45291"/>
                      <a:pt x="195018" y="48187"/>
                      <a:pt x="201765" y="52197"/>
                    </a:cubicBezTo>
                    <a:cubicBezTo>
                      <a:pt x="208387" y="55540"/>
                      <a:pt x="214046" y="60522"/>
                      <a:pt x="218207" y="66675"/>
                    </a:cubicBezTo>
                    <a:cubicBezTo>
                      <a:pt x="220986" y="71133"/>
                      <a:pt x="221875" y="76514"/>
                      <a:pt x="220678" y="81629"/>
                    </a:cubicBezTo>
                    <a:cubicBezTo>
                      <a:pt x="218855" y="87297"/>
                      <a:pt x="215578" y="92393"/>
                      <a:pt x="211174" y="96393"/>
                    </a:cubicBezTo>
                    <a:cubicBezTo>
                      <a:pt x="205956" y="101689"/>
                      <a:pt x="200116" y="106318"/>
                      <a:pt x="193782" y="110204"/>
                    </a:cubicBezTo>
                    <a:lnTo>
                      <a:pt x="218017" y="124206"/>
                    </a:lnTo>
                    <a:lnTo>
                      <a:pt x="204807" y="131921"/>
                    </a:lnTo>
                    <a:lnTo>
                      <a:pt x="180287" y="117729"/>
                    </a:lnTo>
                    <a:cubicBezTo>
                      <a:pt x="168831" y="123434"/>
                      <a:pt x="156868" y="128064"/>
                      <a:pt x="144553" y="131540"/>
                    </a:cubicBezTo>
                    <a:cubicBezTo>
                      <a:pt x="131385" y="135169"/>
                      <a:pt x="117937" y="137684"/>
                      <a:pt x="104352" y="139065"/>
                    </a:cubicBezTo>
                    <a:lnTo>
                      <a:pt x="91521" y="116014"/>
                    </a:lnTo>
                    <a:cubicBezTo>
                      <a:pt x="95113" y="115967"/>
                      <a:pt x="98698" y="115710"/>
                      <a:pt x="102261" y="115253"/>
                    </a:cubicBezTo>
                    <a:cubicBezTo>
                      <a:pt x="107013" y="114681"/>
                      <a:pt x="112335" y="113729"/>
                      <a:pt x="118227" y="112490"/>
                    </a:cubicBezTo>
                    <a:cubicBezTo>
                      <a:pt x="124119" y="111252"/>
                      <a:pt x="130392" y="109633"/>
                      <a:pt x="137235" y="107728"/>
                    </a:cubicBezTo>
                    <a:cubicBezTo>
                      <a:pt x="143731" y="105842"/>
                      <a:pt x="150083" y="103479"/>
                      <a:pt x="156242" y="100679"/>
                    </a:cubicBezTo>
                    <a:lnTo>
                      <a:pt x="118227" y="78772"/>
                    </a:lnTo>
                    <a:lnTo>
                      <a:pt x="113285" y="80486"/>
                    </a:lnTo>
                    <a:lnTo>
                      <a:pt x="108058" y="82105"/>
                    </a:lnTo>
                    <a:cubicBezTo>
                      <a:pt x="99447" y="85001"/>
                      <a:pt x="90692" y="87449"/>
                      <a:pt x="81828" y="89440"/>
                    </a:cubicBezTo>
                    <a:cubicBezTo>
                      <a:pt x="74467" y="91183"/>
                      <a:pt x="66956" y="92202"/>
                      <a:pt x="59399" y="92488"/>
                    </a:cubicBezTo>
                    <a:cubicBezTo>
                      <a:pt x="52754" y="92745"/>
                      <a:pt x="46105" y="92107"/>
                      <a:pt x="39631" y="90583"/>
                    </a:cubicBezTo>
                    <a:cubicBezTo>
                      <a:pt x="33193" y="89049"/>
                      <a:pt x="27013" y="86573"/>
                      <a:pt x="21288" y="83248"/>
                    </a:cubicBezTo>
                    <a:cubicBezTo>
                      <a:pt x="14922" y="79981"/>
                      <a:pt x="9393" y="75286"/>
                      <a:pt x="5132" y="69532"/>
                    </a:cubicBezTo>
                    <a:cubicBezTo>
                      <a:pt x="2001" y="65275"/>
                      <a:pt x="454" y="60055"/>
                      <a:pt x="760" y="54769"/>
                    </a:cubicBezTo>
                    <a:cubicBezTo>
                      <a:pt x="1351" y="49311"/>
                      <a:pt x="3533" y="44139"/>
                      <a:pt x="7033" y="39910"/>
                    </a:cubicBezTo>
                    <a:cubicBezTo>
                      <a:pt x="11467" y="34462"/>
                      <a:pt x="16689" y="29708"/>
                      <a:pt x="22524" y="25813"/>
                    </a:cubicBezTo>
                    <a:lnTo>
                      <a:pt x="0" y="12763"/>
                    </a:lnTo>
                    <a:lnTo>
                      <a:pt x="13305" y="5144"/>
                    </a:lnTo>
                    <a:lnTo>
                      <a:pt x="35544" y="18002"/>
                    </a:lnTo>
                    <a:cubicBezTo>
                      <a:pt x="46019" y="12849"/>
                      <a:pt x="57010" y="8830"/>
                      <a:pt x="68332" y="6001"/>
                    </a:cubicBezTo>
                    <a:cubicBezTo>
                      <a:pt x="79145" y="3258"/>
                      <a:pt x="90131" y="1248"/>
                      <a:pt x="101215" y="0"/>
                    </a:cubicBezTo>
                    <a:close/>
                    <a:moveTo>
                      <a:pt x="47139" y="62294"/>
                    </a:moveTo>
                    <a:cubicBezTo>
                      <a:pt x="52142" y="65189"/>
                      <a:pt x="57930" y="66418"/>
                      <a:pt x="63675" y="65818"/>
                    </a:cubicBezTo>
                    <a:cubicBezTo>
                      <a:pt x="71416" y="64970"/>
                      <a:pt x="79036" y="63246"/>
                      <a:pt x="86389" y="60674"/>
                    </a:cubicBezTo>
                    <a:lnTo>
                      <a:pt x="50655" y="40005"/>
                    </a:lnTo>
                    <a:cubicBezTo>
                      <a:pt x="37540" y="48578"/>
                      <a:pt x="36368" y="56007"/>
                      <a:pt x="47139" y="62294"/>
                    </a:cubicBezTo>
                    <a:close/>
                    <a:moveTo>
                      <a:pt x="172589" y="72771"/>
                    </a:moveTo>
                    <a:cubicBezTo>
                      <a:pt x="167144" y="69771"/>
                      <a:pt x="160871" y="68628"/>
                      <a:pt x="154722" y="69532"/>
                    </a:cubicBezTo>
                    <a:cubicBezTo>
                      <a:pt x="146240" y="70609"/>
                      <a:pt x="137873" y="72457"/>
                      <a:pt x="129727" y="75057"/>
                    </a:cubicBezTo>
                    <a:lnTo>
                      <a:pt x="165271" y="95631"/>
                    </a:lnTo>
                    <a:cubicBezTo>
                      <a:pt x="180477" y="86296"/>
                      <a:pt x="182853" y="78677"/>
                      <a:pt x="172589"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67" name="Google Shape;1767;p23"/>
            <p:cNvGrpSpPr/>
            <p:nvPr/>
          </p:nvGrpSpPr>
          <p:grpSpPr>
            <a:xfrm>
              <a:off x="2290688" y="4374965"/>
              <a:ext cx="664599" cy="467010"/>
              <a:chOff x="4071788" y="5191315"/>
              <a:chExt cx="664599" cy="467010"/>
            </a:xfrm>
          </p:grpSpPr>
          <p:sp>
            <p:nvSpPr>
              <p:cNvPr id="1768" name="Google Shape;1768;p23"/>
              <p:cNvSpPr/>
              <p:nvPr/>
            </p:nvSpPr>
            <p:spPr>
              <a:xfrm>
                <a:off x="4071788" y="527370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9" name="Google Shape;1769;p23"/>
              <p:cNvSpPr/>
              <p:nvPr/>
            </p:nvSpPr>
            <p:spPr>
              <a:xfrm>
                <a:off x="4071883" y="5381339"/>
                <a:ext cx="65671" cy="87630"/>
              </a:xfrm>
              <a:custGeom>
                <a:avLst/>
                <a:gdLst/>
                <a:ahLst/>
                <a:cxnLst/>
                <a:rect l="l" t="t" r="r" b="b"/>
                <a:pathLst>
                  <a:path w="65671" h="87630"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0" name="Google Shape;1770;p23"/>
              <p:cNvSpPr/>
              <p:nvPr/>
            </p:nvSpPr>
            <p:spPr>
              <a:xfrm>
                <a:off x="4686303" y="5383625"/>
                <a:ext cx="50084" cy="118109"/>
              </a:xfrm>
              <a:custGeom>
                <a:avLst/>
                <a:gdLst/>
                <a:ahLst/>
                <a:cxnLst/>
                <a:rect l="l" t="t" r="r" b="b"/>
                <a:pathLst>
                  <a:path w="50084" h="118109" extrusionOk="0">
                    <a:moveTo>
                      <a:pt x="50085" y="0"/>
                    </a:moveTo>
                    <a:lnTo>
                      <a:pt x="50085" y="82391"/>
                    </a:lnTo>
                    <a:lnTo>
                      <a:pt x="16442" y="118110"/>
                    </a:lnTo>
                    <a:lnTo>
                      <a:pt x="0" y="23717"/>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1" name="Google Shape;1771;p23"/>
              <p:cNvSpPr/>
              <p:nvPr/>
            </p:nvSpPr>
            <p:spPr>
              <a:xfrm>
                <a:off x="4071788" y="5191315"/>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2" name="Google Shape;1772;p23"/>
              <p:cNvSpPr/>
              <p:nvPr/>
            </p:nvSpPr>
            <p:spPr>
              <a:xfrm>
                <a:off x="4166288" y="5243631"/>
                <a:ext cx="475673" cy="275343"/>
              </a:xfrm>
              <a:custGeom>
                <a:avLst/>
                <a:gdLst/>
                <a:ahLst/>
                <a:cxnLst/>
                <a:rect l="l" t="t" r="r" b="b"/>
                <a:pathLst>
                  <a:path w="475673" h="275343" extrusionOk="0">
                    <a:moveTo>
                      <a:pt x="475252" y="145899"/>
                    </a:moveTo>
                    <a:cubicBezTo>
                      <a:pt x="471830" y="178284"/>
                      <a:pt x="448831" y="210193"/>
                      <a:pt x="405969" y="235053"/>
                    </a:cubicBezTo>
                    <a:cubicBezTo>
                      <a:pt x="313117" y="288774"/>
                      <a:pt x="162482" y="288774"/>
                      <a:pt x="69535" y="235053"/>
                    </a:cubicBezTo>
                    <a:cubicBezTo>
                      <a:pt x="26768" y="210193"/>
                      <a:pt x="3769" y="177903"/>
                      <a:pt x="443" y="145899"/>
                    </a:cubicBezTo>
                    <a:cubicBezTo>
                      <a:pt x="-3549" y="107799"/>
                      <a:pt x="19450" y="69699"/>
                      <a:pt x="69535" y="40362"/>
                    </a:cubicBezTo>
                    <a:cubicBezTo>
                      <a:pt x="162482" y="-13454"/>
                      <a:pt x="313117" y="-13454"/>
                      <a:pt x="405969" y="40362"/>
                    </a:cubicBezTo>
                    <a:cubicBezTo>
                      <a:pt x="456054" y="69318"/>
                      <a:pt x="479148"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3" name="Google Shape;1773;p23"/>
              <p:cNvSpPr/>
              <p:nvPr/>
            </p:nvSpPr>
            <p:spPr>
              <a:xfrm>
                <a:off x="4166731" y="5260109"/>
                <a:ext cx="474809" cy="258865"/>
              </a:xfrm>
              <a:custGeom>
                <a:avLst/>
                <a:gdLst/>
                <a:ahLst/>
                <a:cxnLst/>
                <a:rect l="l" t="t" r="r" b="b"/>
                <a:pathLst>
                  <a:path w="474809" h="258865" extrusionOk="0">
                    <a:moveTo>
                      <a:pt x="474809" y="129421"/>
                    </a:moveTo>
                    <a:cubicBezTo>
                      <a:pt x="471388" y="161806"/>
                      <a:pt x="448389" y="193715"/>
                      <a:pt x="405527" y="218575"/>
                    </a:cubicBezTo>
                    <a:cubicBezTo>
                      <a:pt x="312675" y="272296"/>
                      <a:pt x="162040" y="272296"/>
                      <a:pt x="69093" y="218575"/>
                    </a:cubicBezTo>
                    <a:cubicBezTo>
                      <a:pt x="26325" y="193715"/>
                      <a:pt x="3326" y="161425"/>
                      <a:pt x="0" y="129421"/>
                    </a:cubicBezTo>
                    <a:cubicBezTo>
                      <a:pt x="3326" y="97036"/>
                      <a:pt x="26325" y="65222"/>
                      <a:pt x="69093" y="40362"/>
                    </a:cubicBezTo>
                    <a:cubicBezTo>
                      <a:pt x="162040" y="-13454"/>
                      <a:pt x="312675" y="-13454"/>
                      <a:pt x="405527" y="40362"/>
                    </a:cubicBezTo>
                    <a:cubicBezTo>
                      <a:pt x="448389" y="65222"/>
                      <a:pt x="471388"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4" name="Google Shape;1774;p23"/>
              <p:cNvSpPr/>
              <p:nvPr/>
            </p:nvSpPr>
            <p:spPr>
              <a:xfrm>
                <a:off x="4287999" y="5322379"/>
                <a:ext cx="221706" cy="139065"/>
              </a:xfrm>
              <a:custGeom>
                <a:avLst/>
                <a:gdLst/>
                <a:ahLst/>
                <a:cxnLst/>
                <a:rect l="l" t="t" r="r" b="b"/>
                <a:pathLst>
                  <a:path w="221706" h="139065" extrusionOk="0">
                    <a:moveTo>
                      <a:pt x="112620" y="22098"/>
                    </a:moveTo>
                    <a:cubicBezTo>
                      <a:pt x="109691" y="22146"/>
                      <a:pt x="106769" y="22403"/>
                      <a:pt x="103876" y="22860"/>
                    </a:cubicBezTo>
                    <a:cubicBezTo>
                      <a:pt x="99980" y="23431"/>
                      <a:pt x="95608" y="24194"/>
                      <a:pt x="90761" y="25241"/>
                    </a:cubicBezTo>
                    <a:cubicBezTo>
                      <a:pt x="85627" y="26280"/>
                      <a:pt x="80552" y="27575"/>
                      <a:pt x="75555" y="29146"/>
                    </a:cubicBezTo>
                    <a:cubicBezTo>
                      <a:pt x="70475" y="30632"/>
                      <a:pt x="65518" y="32509"/>
                      <a:pt x="60729" y="34766"/>
                    </a:cubicBezTo>
                    <a:lnTo>
                      <a:pt x="98744" y="56864"/>
                    </a:lnTo>
                    <a:lnTo>
                      <a:pt x="105587" y="54483"/>
                    </a:lnTo>
                    <a:cubicBezTo>
                      <a:pt x="115091" y="51245"/>
                      <a:pt x="124595" y="48482"/>
                      <a:pt x="133053" y="46196"/>
                    </a:cubicBezTo>
                    <a:cubicBezTo>
                      <a:pt x="141144" y="44063"/>
                      <a:pt x="149417" y="42691"/>
                      <a:pt x="157763" y="42101"/>
                    </a:cubicBezTo>
                    <a:cubicBezTo>
                      <a:pt x="165404" y="41624"/>
                      <a:pt x="173074" y="42167"/>
                      <a:pt x="180572" y="43720"/>
                    </a:cubicBezTo>
                    <a:cubicBezTo>
                      <a:pt x="188218" y="45310"/>
                      <a:pt x="195542" y="48178"/>
                      <a:pt x="202241" y="52197"/>
                    </a:cubicBezTo>
                    <a:cubicBezTo>
                      <a:pt x="208885" y="55550"/>
                      <a:pt x="214575" y="60522"/>
                      <a:pt x="218777" y="66675"/>
                    </a:cubicBezTo>
                    <a:cubicBezTo>
                      <a:pt x="221533" y="71142"/>
                      <a:pt x="222390" y="76524"/>
                      <a:pt x="221153" y="81629"/>
                    </a:cubicBezTo>
                    <a:cubicBezTo>
                      <a:pt x="219541" y="87259"/>
                      <a:pt x="216457" y="92355"/>
                      <a:pt x="212220" y="96393"/>
                    </a:cubicBezTo>
                    <a:cubicBezTo>
                      <a:pt x="206946" y="101660"/>
                      <a:pt x="201077" y="106299"/>
                      <a:pt x="194733" y="110204"/>
                    </a:cubicBezTo>
                    <a:lnTo>
                      <a:pt x="219062" y="124206"/>
                    </a:lnTo>
                    <a:lnTo>
                      <a:pt x="205852" y="131921"/>
                    </a:lnTo>
                    <a:lnTo>
                      <a:pt x="181332" y="117729"/>
                    </a:lnTo>
                    <a:cubicBezTo>
                      <a:pt x="169629" y="123473"/>
                      <a:pt x="157410" y="128102"/>
                      <a:pt x="144838" y="131540"/>
                    </a:cubicBezTo>
                    <a:cubicBezTo>
                      <a:pt x="131674" y="135179"/>
                      <a:pt x="118225" y="137703"/>
                      <a:pt x="104637" y="139065"/>
                    </a:cubicBezTo>
                    <a:lnTo>
                      <a:pt x="92567" y="116396"/>
                    </a:lnTo>
                    <a:cubicBezTo>
                      <a:pt x="96128" y="116300"/>
                      <a:pt x="99680" y="116014"/>
                      <a:pt x="103211" y="115538"/>
                    </a:cubicBezTo>
                    <a:cubicBezTo>
                      <a:pt x="108058" y="114967"/>
                      <a:pt x="113380" y="114014"/>
                      <a:pt x="119273" y="112776"/>
                    </a:cubicBezTo>
                    <a:cubicBezTo>
                      <a:pt x="125165" y="111538"/>
                      <a:pt x="131342" y="109919"/>
                      <a:pt x="138280" y="108013"/>
                    </a:cubicBezTo>
                    <a:cubicBezTo>
                      <a:pt x="144781" y="106175"/>
                      <a:pt x="151135" y="103851"/>
                      <a:pt x="157288" y="101060"/>
                    </a:cubicBezTo>
                    <a:lnTo>
                      <a:pt x="119273" y="79057"/>
                    </a:lnTo>
                    <a:lnTo>
                      <a:pt x="114236" y="80772"/>
                    </a:lnTo>
                    <a:lnTo>
                      <a:pt x="109104" y="82391"/>
                    </a:lnTo>
                    <a:cubicBezTo>
                      <a:pt x="99600" y="85535"/>
                      <a:pt x="90761" y="88011"/>
                      <a:pt x="82778" y="89821"/>
                    </a:cubicBezTo>
                    <a:cubicBezTo>
                      <a:pt x="75409" y="91497"/>
                      <a:pt x="67901" y="92488"/>
                      <a:pt x="60349" y="92773"/>
                    </a:cubicBezTo>
                    <a:cubicBezTo>
                      <a:pt x="53710" y="93002"/>
                      <a:pt x="47068" y="92402"/>
                      <a:pt x="40581" y="90964"/>
                    </a:cubicBezTo>
                    <a:cubicBezTo>
                      <a:pt x="34183" y="89354"/>
                      <a:pt x="28042" y="86849"/>
                      <a:pt x="22334" y="83534"/>
                    </a:cubicBezTo>
                    <a:cubicBezTo>
                      <a:pt x="16043" y="80229"/>
                      <a:pt x="10584" y="75543"/>
                      <a:pt x="6368" y="69818"/>
                    </a:cubicBezTo>
                    <a:cubicBezTo>
                      <a:pt x="3291" y="65532"/>
                      <a:pt x="1781" y="60322"/>
                      <a:pt x="2091" y="55054"/>
                    </a:cubicBezTo>
                    <a:cubicBezTo>
                      <a:pt x="2294" y="49730"/>
                      <a:pt x="4009" y="44577"/>
                      <a:pt x="7033" y="40196"/>
                    </a:cubicBezTo>
                    <a:cubicBezTo>
                      <a:pt x="11467" y="34747"/>
                      <a:pt x="16689" y="29994"/>
                      <a:pt x="22524" y="26098"/>
                    </a:cubicBezTo>
                    <a:lnTo>
                      <a:pt x="0" y="13049"/>
                    </a:lnTo>
                    <a:lnTo>
                      <a:pt x="13210" y="5429"/>
                    </a:lnTo>
                    <a:lnTo>
                      <a:pt x="35544" y="18002"/>
                    </a:lnTo>
                    <a:cubicBezTo>
                      <a:pt x="46019" y="12849"/>
                      <a:pt x="57010" y="8830"/>
                      <a:pt x="68332" y="6001"/>
                    </a:cubicBezTo>
                    <a:cubicBezTo>
                      <a:pt x="79113" y="3258"/>
                      <a:pt x="90067" y="1248"/>
                      <a:pt x="101120" y="0"/>
                    </a:cubicBezTo>
                    <a:close/>
                    <a:moveTo>
                      <a:pt x="47614" y="62294"/>
                    </a:moveTo>
                    <a:cubicBezTo>
                      <a:pt x="52651" y="65189"/>
                      <a:pt x="58470" y="66418"/>
                      <a:pt x="64246" y="65818"/>
                    </a:cubicBezTo>
                    <a:cubicBezTo>
                      <a:pt x="71975" y="64951"/>
                      <a:pt x="79590" y="63265"/>
                      <a:pt x="86960" y="60770"/>
                    </a:cubicBezTo>
                    <a:lnTo>
                      <a:pt x="51225" y="40196"/>
                    </a:lnTo>
                    <a:cubicBezTo>
                      <a:pt x="38110" y="48673"/>
                      <a:pt x="36875" y="56007"/>
                      <a:pt x="47614" y="62294"/>
                    </a:cubicBezTo>
                    <a:close/>
                    <a:moveTo>
                      <a:pt x="173064" y="72771"/>
                    </a:moveTo>
                    <a:cubicBezTo>
                      <a:pt x="167619" y="69771"/>
                      <a:pt x="161346" y="68628"/>
                      <a:pt x="155197" y="69532"/>
                    </a:cubicBezTo>
                    <a:cubicBezTo>
                      <a:pt x="146746" y="70609"/>
                      <a:pt x="138412" y="72457"/>
                      <a:pt x="130297" y="75057"/>
                    </a:cubicBezTo>
                    <a:lnTo>
                      <a:pt x="165841" y="95631"/>
                    </a:lnTo>
                    <a:cubicBezTo>
                      <a:pt x="180952" y="86296"/>
                      <a:pt x="183423" y="78296"/>
                      <a:pt x="173064"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5" name="Google Shape;1775;p23"/>
              <p:cNvSpPr/>
              <p:nvPr/>
            </p:nvSpPr>
            <p:spPr>
              <a:xfrm>
                <a:off x="4380566" y="5425821"/>
                <a:ext cx="14540" cy="19050"/>
              </a:xfrm>
              <a:custGeom>
                <a:avLst/>
                <a:gdLst/>
                <a:ahLst/>
                <a:cxnLst/>
                <a:rect l="l" t="t" r="r" b="b"/>
                <a:pathLst>
                  <a:path w="14540" h="19050" extrusionOk="0">
                    <a:moveTo>
                      <a:pt x="0" y="12954"/>
                    </a:moveTo>
                    <a:cubicBezTo>
                      <a:pt x="0" y="12001"/>
                      <a:pt x="0" y="0"/>
                      <a:pt x="0" y="0"/>
                    </a:cubicBezTo>
                    <a:lnTo>
                      <a:pt x="14541" y="9525"/>
                    </a:lnTo>
                    <a:lnTo>
                      <a:pt x="8173"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6" name="Google Shape;1776;p23"/>
              <p:cNvSpPr/>
              <p:nvPr/>
            </p:nvSpPr>
            <p:spPr>
              <a:xfrm>
                <a:off x="4475699" y="5433726"/>
                <a:ext cx="31552" cy="14763"/>
              </a:xfrm>
              <a:custGeom>
                <a:avLst/>
                <a:gdLst/>
                <a:ahLst/>
                <a:cxnLst/>
                <a:rect l="l" t="t" r="r" b="b"/>
                <a:pathLst>
                  <a:path w="31552" h="14763" extrusionOk="0">
                    <a:moveTo>
                      <a:pt x="31553" y="12859"/>
                    </a:moveTo>
                    <a:lnTo>
                      <a:pt x="31553" y="0"/>
                    </a:lnTo>
                    <a:lnTo>
                      <a:pt x="0" y="2381"/>
                    </a:lnTo>
                    <a:lnTo>
                      <a:pt x="18152" y="14764"/>
                    </a:lnTo>
                    <a:lnTo>
                      <a:pt x="31553"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7" name="Google Shape;1777;p23"/>
              <p:cNvSpPr/>
              <p:nvPr/>
            </p:nvSpPr>
            <p:spPr>
              <a:xfrm>
                <a:off x="4486248" y="5386197"/>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8" name="Google Shape;1778;p23"/>
              <p:cNvSpPr/>
              <p:nvPr/>
            </p:nvSpPr>
            <p:spPr>
              <a:xfrm>
                <a:off x="4411929" y="5390959"/>
                <a:ext cx="35639" cy="24764"/>
              </a:xfrm>
              <a:custGeom>
                <a:avLst/>
                <a:gdLst/>
                <a:ahLst/>
                <a:cxnLst/>
                <a:rect l="l" t="t" r="r" b="b"/>
                <a:pathLst>
                  <a:path w="35639" h="24764"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9" name="Google Shape;1779;p23"/>
              <p:cNvSpPr/>
              <p:nvPr/>
            </p:nvSpPr>
            <p:spPr>
              <a:xfrm>
                <a:off x="4339320" y="5349621"/>
                <a:ext cx="44382" cy="29146"/>
              </a:xfrm>
              <a:custGeom>
                <a:avLst/>
                <a:gdLst/>
                <a:ahLst/>
                <a:cxnLst/>
                <a:rect l="l" t="t" r="r" b="b"/>
                <a:pathLst>
                  <a:path w="44382" h="29146" extrusionOk="0">
                    <a:moveTo>
                      <a:pt x="0" y="8191"/>
                    </a:moveTo>
                    <a:lnTo>
                      <a:pt x="36780" y="29146"/>
                    </a:lnTo>
                    <a:lnTo>
                      <a:pt x="44383" y="23717"/>
                    </a:lnTo>
                    <a:cubicBezTo>
                      <a:pt x="44383" y="23717"/>
                      <a:pt x="39726" y="18383"/>
                      <a:pt x="39346" y="17812"/>
                    </a:cubicBezTo>
                    <a:cubicBezTo>
                      <a:pt x="36032" y="14097"/>
                      <a:pt x="32188" y="10887"/>
                      <a:pt x="27941" y="8287"/>
                    </a:cubicBezTo>
                    <a:cubicBezTo>
                      <a:pt x="25185" y="7810"/>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0" name="Google Shape;1780;p23"/>
              <p:cNvSpPr/>
              <p:nvPr/>
            </p:nvSpPr>
            <p:spPr>
              <a:xfrm>
                <a:off x="4380091" y="5326094"/>
                <a:ext cx="20528" cy="18383"/>
              </a:xfrm>
              <a:custGeom>
                <a:avLst/>
                <a:gdLst/>
                <a:ahLst/>
                <a:cxnLst/>
                <a:rect l="l" t="t" r="r" b="b"/>
                <a:pathLst>
                  <a:path w="20528" h="18383" extrusionOk="0">
                    <a:moveTo>
                      <a:pt x="20528" y="18383"/>
                    </a:moveTo>
                    <a:lnTo>
                      <a:pt x="20528" y="5524"/>
                    </a:lnTo>
                    <a:lnTo>
                      <a:pt x="3611" y="0"/>
                    </a:lnTo>
                    <a:lnTo>
                      <a:pt x="0" y="10096"/>
                    </a:lnTo>
                    <a:lnTo>
                      <a:pt x="855" y="14764"/>
                    </a:lnTo>
                    <a:lnTo>
                      <a:pt x="20528" y="18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1" name="Google Shape;1781;p23"/>
              <p:cNvSpPr/>
              <p:nvPr/>
            </p:nvSpPr>
            <p:spPr>
              <a:xfrm>
                <a:off x="4288189" y="5322284"/>
                <a:ext cx="19577" cy="14668"/>
              </a:xfrm>
              <a:custGeom>
                <a:avLst/>
                <a:gdLst/>
                <a:ahLst/>
                <a:cxnLst/>
                <a:rect l="l" t="t" r="r" b="b"/>
                <a:pathLst>
                  <a:path w="19577" h="14668" extrusionOk="0">
                    <a:moveTo>
                      <a:pt x="0" y="12954"/>
                    </a:moveTo>
                    <a:lnTo>
                      <a:pt x="0" y="0"/>
                    </a:lnTo>
                    <a:lnTo>
                      <a:pt x="19578"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2" name="Google Shape;1782;p23"/>
              <p:cNvSpPr/>
              <p:nvPr/>
            </p:nvSpPr>
            <p:spPr>
              <a:xfrm>
                <a:off x="4288855" y="5365623"/>
                <a:ext cx="22428" cy="22764"/>
              </a:xfrm>
              <a:custGeom>
                <a:avLst/>
                <a:gdLst/>
                <a:ahLst/>
                <a:cxnLst/>
                <a:rect l="l" t="t" r="r" b="b"/>
                <a:pathLst>
                  <a:path w="22428" h="22764" extrusionOk="0">
                    <a:moveTo>
                      <a:pt x="0" y="13430"/>
                    </a:moveTo>
                    <a:cubicBezTo>
                      <a:pt x="0" y="13430"/>
                      <a:pt x="0" y="0"/>
                      <a:pt x="0" y="0"/>
                    </a:cubicBezTo>
                    <a:lnTo>
                      <a:pt x="22429" y="0"/>
                    </a:lnTo>
                    <a:lnTo>
                      <a:pt x="16917" y="12001"/>
                    </a:lnTo>
                    <a:lnTo>
                      <a:pt x="7413"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3" name="Google Shape;1783;p23"/>
              <p:cNvSpPr/>
              <p:nvPr/>
            </p:nvSpPr>
            <p:spPr>
              <a:xfrm>
                <a:off x="4289330" y="5309520"/>
                <a:ext cx="220369" cy="139160"/>
              </a:xfrm>
              <a:custGeom>
                <a:avLst/>
                <a:gdLst/>
                <a:ahLst/>
                <a:cxnLst/>
                <a:rect l="l" t="t" r="r" b="b"/>
                <a:pathLst>
                  <a:path w="220369" h="139160" extrusionOk="0">
                    <a:moveTo>
                      <a:pt x="111289" y="22098"/>
                    </a:moveTo>
                    <a:cubicBezTo>
                      <a:pt x="108361" y="22060"/>
                      <a:pt x="105434" y="22279"/>
                      <a:pt x="102546" y="22765"/>
                    </a:cubicBezTo>
                    <a:cubicBezTo>
                      <a:pt x="98649" y="23336"/>
                      <a:pt x="94278" y="24098"/>
                      <a:pt x="89431" y="25146"/>
                    </a:cubicBezTo>
                    <a:cubicBezTo>
                      <a:pt x="84584" y="26194"/>
                      <a:pt x="79452" y="27432"/>
                      <a:pt x="74225" y="29051"/>
                    </a:cubicBezTo>
                    <a:cubicBezTo>
                      <a:pt x="69142" y="30566"/>
                      <a:pt x="64185" y="32480"/>
                      <a:pt x="59399" y="34766"/>
                    </a:cubicBezTo>
                    <a:lnTo>
                      <a:pt x="97414" y="56864"/>
                    </a:lnTo>
                    <a:lnTo>
                      <a:pt x="104257" y="54388"/>
                    </a:lnTo>
                    <a:cubicBezTo>
                      <a:pt x="113760" y="51149"/>
                      <a:pt x="123264" y="48482"/>
                      <a:pt x="131722" y="46196"/>
                    </a:cubicBezTo>
                    <a:cubicBezTo>
                      <a:pt x="139804" y="44015"/>
                      <a:pt x="148080" y="42644"/>
                      <a:pt x="156432" y="42101"/>
                    </a:cubicBezTo>
                    <a:cubicBezTo>
                      <a:pt x="164070" y="41596"/>
                      <a:pt x="171739" y="42101"/>
                      <a:pt x="179241" y="43625"/>
                    </a:cubicBezTo>
                    <a:cubicBezTo>
                      <a:pt x="186874" y="45253"/>
                      <a:pt x="194193" y="48120"/>
                      <a:pt x="200910" y="52102"/>
                    </a:cubicBezTo>
                    <a:cubicBezTo>
                      <a:pt x="207554" y="55455"/>
                      <a:pt x="213244" y="60427"/>
                      <a:pt x="217447" y="66580"/>
                    </a:cubicBezTo>
                    <a:cubicBezTo>
                      <a:pt x="220193" y="71047"/>
                      <a:pt x="221049" y="76429"/>
                      <a:pt x="219823" y="81534"/>
                    </a:cubicBezTo>
                    <a:cubicBezTo>
                      <a:pt x="218233" y="87173"/>
                      <a:pt x="215145" y="92278"/>
                      <a:pt x="210889" y="96298"/>
                    </a:cubicBezTo>
                    <a:cubicBezTo>
                      <a:pt x="205705" y="101613"/>
                      <a:pt x="199897" y="106289"/>
                      <a:pt x="193592" y="110204"/>
                    </a:cubicBezTo>
                    <a:lnTo>
                      <a:pt x="217922" y="124301"/>
                    </a:lnTo>
                    <a:lnTo>
                      <a:pt x="204712" y="131921"/>
                    </a:lnTo>
                    <a:lnTo>
                      <a:pt x="180192" y="117729"/>
                    </a:lnTo>
                    <a:cubicBezTo>
                      <a:pt x="168525" y="123558"/>
                      <a:pt x="156297" y="128188"/>
                      <a:pt x="143697" y="131540"/>
                    </a:cubicBezTo>
                    <a:cubicBezTo>
                      <a:pt x="130535" y="135217"/>
                      <a:pt x="117088" y="137760"/>
                      <a:pt x="103496" y="139160"/>
                    </a:cubicBezTo>
                    <a:lnTo>
                      <a:pt x="91236" y="116014"/>
                    </a:lnTo>
                    <a:cubicBezTo>
                      <a:pt x="94797" y="115919"/>
                      <a:pt x="98350" y="115634"/>
                      <a:pt x="101881" y="115157"/>
                    </a:cubicBezTo>
                    <a:cubicBezTo>
                      <a:pt x="107279" y="114519"/>
                      <a:pt x="112641" y="113595"/>
                      <a:pt x="117942" y="112395"/>
                    </a:cubicBezTo>
                    <a:cubicBezTo>
                      <a:pt x="123834" y="111157"/>
                      <a:pt x="130012" y="109538"/>
                      <a:pt x="136950" y="107633"/>
                    </a:cubicBezTo>
                    <a:cubicBezTo>
                      <a:pt x="143464" y="105842"/>
                      <a:pt x="149821" y="103518"/>
                      <a:pt x="155957" y="100679"/>
                    </a:cubicBezTo>
                    <a:lnTo>
                      <a:pt x="117942" y="78677"/>
                    </a:lnTo>
                    <a:cubicBezTo>
                      <a:pt x="116326" y="79248"/>
                      <a:pt x="114616" y="79915"/>
                      <a:pt x="112905" y="80391"/>
                    </a:cubicBezTo>
                    <a:lnTo>
                      <a:pt x="107773" y="82010"/>
                    </a:lnTo>
                    <a:cubicBezTo>
                      <a:pt x="98269" y="85154"/>
                      <a:pt x="89431" y="87630"/>
                      <a:pt x="81447" y="89440"/>
                    </a:cubicBezTo>
                    <a:cubicBezTo>
                      <a:pt x="74081" y="91145"/>
                      <a:pt x="66572" y="92164"/>
                      <a:pt x="59019" y="92488"/>
                    </a:cubicBezTo>
                    <a:cubicBezTo>
                      <a:pt x="52375" y="92688"/>
                      <a:pt x="45733" y="92050"/>
                      <a:pt x="39251" y="90583"/>
                    </a:cubicBezTo>
                    <a:cubicBezTo>
                      <a:pt x="32826" y="89049"/>
                      <a:pt x="26672" y="86544"/>
                      <a:pt x="21003" y="83153"/>
                    </a:cubicBezTo>
                    <a:cubicBezTo>
                      <a:pt x="14721" y="79886"/>
                      <a:pt x="9261" y="75229"/>
                      <a:pt x="5037" y="69533"/>
                    </a:cubicBezTo>
                    <a:cubicBezTo>
                      <a:pt x="1975" y="65246"/>
                      <a:pt x="466" y="60036"/>
                      <a:pt x="760" y="54769"/>
                    </a:cubicBezTo>
                    <a:cubicBezTo>
                      <a:pt x="1328" y="49273"/>
                      <a:pt x="3511" y="44063"/>
                      <a:pt x="7033" y="39814"/>
                    </a:cubicBezTo>
                    <a:cubicBezTo>
                      <a:pt x="11472" y="34404"/>
                      <a:pt x="16693" y="29680"/>
                      <a:pt x="22524" y="25813"/>
                    </a:cubicBezTo>
                    <a:lnTo>
                      <a:pt x="0" y="12763"/>
                    </a:lnTo>
                    <a:lnTo>
                      <a:pt x="13210" y="5048"/>
                    </a:lnTo>
                    <a:lnTo>
                      <a:pt x="34214" y="18002"/>
                    </a:lnTo>
                    <a:cubicBezTo>
                      <a:pt x="44668" y="12783"/>
                      <a:pt x="55664" y="8725"/>
                      <a:pt x="67002" y="5905"/>
                    </a:cubicBezTo>
                    <a:cubicBezTo>
                      <a:pt x="77774" y="3143"/>
                      <a:pt x="88732" y="1172"/>
                      <a:pt x="99790" y="0"/>
                    </a:cubicBezTo>
                    <a:close/>
                    <a:moveTo>
                      <a:pt x="46283" y="62579"/>
                    </a:moveTo>
                    <a:cubicBezTo>
                      <a:pt x="51312" y="65504"/>
                      <a:pt x="57130" y="66770"/>
                      <a:pt x="62915" y="66199"/>
                    </a:cubicBezTo>
                    <a:cubicBezTo>
                      <a:pt x="70639" y="65246"/>
                      <a:pt x="78248" y="63522"/>
                      <a:pt x="85629" y="61055"/>
                    </a:cubicBezTo>
                    <a:lnTo>
                      <a:pt x="49895" y="40386"/>
                    </a:lnTo>
                    <a:cubicBezTo>
                      <a:pt x="36780" y="48835"/>
                      <a:pt x="35576" y="56226"/>
                      <a:pt x="46283" y="62579"/>
                    </a:cubicBezTo>
                    <a:close/>
                    <a:moveTo>
                      <a:pt x="171733" y="73057"/>
                    </a:moveTo>
                    <a:cubicBezTo>
                      <a:pt x="166278" y="70085"/>
                      <a:pt x="160005" y="68980"/>
                      <a:pt x="153866" y="69913"/>
                    </a:cubicBezTo>
                    <a:cubicBezTo>
                      <a:pt x="145426" y="70999"/>
                      <a:pt x="137095" y="72819"/>
                      <a:pt x="128966" y="75343"/>
                    </a:cubicBezTo>
                    <a:lnTo>
                      <a:pt x="164511" y="95917"/>
                    </a:lnTo>
                    <a:cubicBezTo>
                      <a:pt x="179622" y="86296"/>
                      <a:pt x="182093" y="78677"/>
                      <a:pt x="171733" y="7267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84" name="Google Shape;1784;p23"/>
            <p:cNvGrpSpPr/>
            <p:nvPr/>
          </p:nvGrpSpPr>
          <p:grpSpPr>
            <a:xfrm>
              <a:off x="3915836" y="4477454"/>
              <a:ext cx="746806" cy="516445"/>
              <a:chOff x="5696936" y="5293804"/>
              <a:chExt cx="746806" cy="516445"/>
            </a:xfrm>
          </p:grpSpPr>
          <p:sp>
            <p:nvSpPr>
              <p:cNvPr id="1785" name="Google Shape;1785;p23"/>
              <p:cNvSpPr/>
              <p:nvPr/>
            </p:nvSpPr>
            <p:spPr>
              <a:xfrm>
                <a:off x="5696936" y="5425630"/>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6" name="Google Shape;1786;p23"/>
              <p:cNvSpPr/>
              <p:nvPr/>
            </p:nvSpPr>
            <p:spPr>
              <a:xfrm>
                <a:off x="5779143" y="5376195"/>
                <a:ext cx="664504" cy="384619"/>
              </a:xfrm>
              <a:custGeom>
                <a:avLst/>
                <a:gdLst/>
                <a:ahLst/>
                <a:cxnLst/>
                <a:rect l="l" t="t" r="r" b="b"/>
                <a:pathLst>
                  <a:path w="664504" h="384619" extrusionOk="0">
                    <a:moveTo>
                      <a:pt x="664505" y="192310"/>
                    </a:moveTo>
                    <a:cubicBezTo>
                      <a:pt x="664505" y="298520"/>
                      <a:pt x="515750" y="384619"/>
                      <a:pt x="332252" y="384619"/>
                    </a:cubicBezTo>
                    <a:cubicBezTo>
                      <a:pt x="148754" y="384619"/>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7" name="Google Shape;1787;p23"/>
              <p:cNvSpPr/>
              <p:nvPr/>
            </p:nvSpPr>
            <p:spPr>
              <a:xfrm>
                <a:off x="5779238" y="548382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8" name="Google Shape;1788;p23"/>
              <p:cNvSpPr/>
              <p:nvPr/>
            </p:nvSpPr>
            <p:spPr>
              <a:xfrm>
                <a:off x="6393753" y="548611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9" name="Google Shape;1789;p23"/>
              <p:cNvSpPr/>
              <p:nvPr/>
            </p:nvSpPr>
            <p:spPr>
              <a:xfrm>
                <a:off x="5779143" y="529380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0" name="Google Shape;1790;p23"/>
              <p:cNvSpPr/>
              <p:nvPr/>
            </p:nvSpPr>
            <p:spPr>
              <a:xfrm>
                <a:off x="5873643" y="5346215"/>
                <a:ext cx="475693" cy="275248"/>
              </a:xfrm>
              <a:custGeom>
                <a:avLst/>
                <a:gdLst/>
                <a:ahLst/>
                <a:cxnLst/>
                <a:rect l="l" t="t" r="r" b="b"/>
                <a:pathLst>
                  <a:path w="475693" h="275248" extrusionOk="0">
                    <a:moveTo>
                      <a:pt x="475252" y="145899"/>
                    </a:moveTo>
                    <a:cubicBezTo>
                      <a:pt x="471926" y="178284"/>
                      <a:pt x="448831" y="210193"/>
                      <a:pt x="406064" y="234958"/>
                    </a:cubicBezTo>
                    <a:cubicBezTo>
                      <a:pt x="313117" y="288679"/>
                      <a:pt x="162482" y="288679"/>
                      <a:pt x="69630" y="234958"/>
                    </a:cubicBezTo>
                    <a:cubicBezTo>
                      <a:pt x="26768" y="210193"/>
                      <a:pt x="3769" y="178284"/>
                      <a:pt x="443" y="145899"/>
                    </a:cubicBezTo>
                    <a:cubicBezTo>
                      <a:pt x="-3549" y="107799"/>
                      <a:pt x="19450" y="69223"/>
                      <a:pt x="69630" y="40362"/>
                    </a:cubicBezTo>
                    <a:cubicBezTo>
                      <a:pt x="162482" y="-13454"/>
                      <a:pt x="313117" y="-13454"/>
                      <a:pt x="406064" y="40362"/>
                    </a:cubicBezTo>
                    <a:cubicBezTo>
                      <a:pt x="456149" y="69223"/>
                      <a:pt x="47924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1" name="Google Shape;1791;p23"/>
              <p:cNvSpPr/>
              <p:nvPr/>
            </p:nvSpPr>
            <p:spPr>
              <a:xfrm>
                <a:off x="5874086" y="5362694"/>
                <a:ext cx="474809" cy="258770"/>
              </a:xfrm>
              <a:custGeom>
                <a:avLst/>
                <a:gdLst/>
                <a:ahLst/>
                <a:cxnLst/>
                <a:rect l="l" t="t" r="r" b="b"/>
                <a:pathLst>
                  <a:path w="474809" h="258770" extrusionOk="0">
                    <a:moveTo>
                      <a:pt x="474809" y="129421"/>
                    </a:moveTo>
                    <a:cubicBezTo>
                      <a:pt x="471483" y="161806"/>
                      <a:pt x="448389" y="193715"/>
                      <a:pt x="405622" y="218480"/>
                    </a:cubicBezTo>
                    <a:cubicBezTo>
                      <a:pt x="312675" y="272201"/>
                      <a:pt x="162040" y="272201"/>
                      <a:pt x="69188" y="218480"/>
                    </a:cubicBezTo>
                    <a:cubicBezTo>
                      <a:pt x="26326" y="193715"/>
                      <a:pt x="3326" y="161806"/>
                      <a:pt x="0" y="129421"/>
                    </a:cubicBezTo>
                    <a:cubicBezTo>
                      <a:pt x="3326" y="97036"/>
                      <a:pt x="26326" y="65127"/>
                      <a:pt x="69188" y="40362"/>
                    </a:cubicBezTo>
                    <a:cubicBezTo>
                      <a:pt x="162040" y="-13454"/>
                      <a:pt x="312675" y="-13454"/>
                      <a:pt x="405622" y="40362"/>
                    </a:cubicBezTo>
                    <a:cubicBezTo>
                      <a:pt x="448389" y="65127"/>
                      <a:pt x="471483"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2" name="Google Shape;1792;p23"/>
              <p:cNvSpPr/>
              <p:nvPr/>
            </p:nvSpPr>
            <p:spPr>
              <a:xfrm>
                <a:off x="5996115" y="5424963"/>
                <a:ext cx="220987" cy="138970"/>
              </a:xfrm>
              <a:custGeom>
                <a:avLst/>
                <a:gdLst/>
                <a:ahLst/>
                <a:cxnLst/>
                <a:rect l="l" t="t" r="r" b="b"/>
                <a:pathLst>
                  <a:path w="220987" h="138970" extrusionOk="0">
                    <a:moveTo>
                      <a:pt x="111859" y="22098"/>
                    </a:moveTo>
                    <a:cubicBezTo>
                      <a:pt x="108932" y="22060"/>
                      <a:pt x="106005" y="22279"/>
                      <a:pt x="103116" y="22765"/>
                    </a:cubicBezTo>
                    <a:cubicBezTo>
                      <a:pt x="99219" y="23336"/>
                      <a:pt x="94848" y="24098"/>
                      <a:pt x="90001" y="25146"/>
                    </a:cubicBezTo>
                    <a:cubicBezTo>
                      <a:pt x="85154" y="26194"/>
                      <a:pt x="80497" y="27432"/>
                      <a:pt x="74890" y="29051"/>
                    </a:cubicBezTo>
                    <a:cubicBezTo>
                      <a:pt x="69777" y="30566"/>
                      <a:pt x="64787" y="32480"/>
                      <a:pt x="59969" y="34766"/>
                    </a:cubicBezTo>
                    <a:lnTo>
                      <a:pt x="97984" y="56864"/>
                    </a:lnTo>
                    <a:lnTo>
                      <a:pt x="104827" y="54388"/>
                    </a:lnTo>
                    <a:cubicBezTo>
                      <a:pt x="114331" y="51149"/>
                      <a:pt x="123834" y="48387"/>
                      <a:pt x="132293" y="46196"/>
                    </a:cubicBezTo>
                    <a:cubicBezTo>
                      <a:pt x="140409" y="44015"/>
                      <a:pt x="148715" y="42644"/>
                      <a:pt x="157098" y="42101"/>
                    </a:cubicBezTo>
                    <a:cubicBezTo>
                      <a:pt x="164701" y="41596"/>
                      <a:pt x="172342" y="42101"/>
                      <a:pt x="179812" y="43625"/>
                    </a:cubicBezTo>
                    <a:cubicBezTo>
                      <a:pt x="187472" y="45253"/>
                      <a:pt x="194828" y="48120"/>
                      <a:pt x="201575" y="52102"/>
                    </a:cubicBezTo>
                    <a:cubicBezTo>
                      <a:pt x="208199" y="55445"/>
                      <a:pt x="213854" y="60427"/>
                      <a:pt x="218017" y="66580"/>
                    </a:cubicBezTo>
                    <a:cubicBezTo>
                      <a:pt x="220839" y="71019"/>
                      <a:pt x="221695" y="76438"/>
                      <a:pt x="220393" y="81534"/>
                    </a:cubicBezTo>
                    <a:cubicBezTo>
                      <a:pt x="218806" y="87173"/>
                      <a:pt x="215717" y="92278"/>
                      <a:pt x="211459" y="96298"/>
                    </a:cubicBezTo>
                    <a:cubicBezTo>
                      <a:pt x="206261" y="101613"/>
                      <a:pt x="200425" y="106261"/>
                      <a:pt x="194067" y="110109"/>
                    </a:cubicBezTo>
                    <a:lnTo>
                      <a:pt x="218302" y="124206"/>
                    </a:lnTo>
                    <a:lnTo>
                      <a:pt x="205092" y="131826"/>
                    </a:lnTo>
                    <a:lnTo>
                      <a:pt x="180667" y="117634"/>
                    </a:lnTo>
                    <a:cubicBezTo>
                      <a:pt x="169034" y="123463"/>
                      <a:pt x="156841" y="128092"/>
                      <a:pt x="144267" y="131445"/>
                    </a:cubicBezTo>
                    <a:cubicBezTo>
                      <a:pt x="131114" y="135112"/>
                      <a:pt x="117657" y="137636"/>
                      <a:pt x="104066" y="138970"/>
                    </a:cubicBezTo>
                    <a:lnTo>
                      <a:pt x="91236" y="116015"/>
                    </a:lnTo>
                    <a:cubicBezTo>
                      <a:pt x="94829" y="115919"/>
                      <a:pt x="98412" y="115634"/>
                      <a:pt x="101976" y="115158"/>
                    </a:cubicBezTo>
                    <a:cubicBezTo>
                      <a:pt x="107345" y="114510"/>
                      <a:pt x="112667" y="113586"/>
                      <a:pt x="117942" y="112395"/>
                    </a:cubicBezTo>
                    <a:cubicBezTo>
                      <a:pt x="123834" y="111157"/>
                      <a:pt x="130012" y="109538"/>
                      <a:pt x="136949" y="107633"/>
                    </a:cubicBezTo>
                    <a:cubicBezTo>
                      <a:pt x="143460" y="105823"/>
                      <a:pt x="149818" y="103489"/>
                      <a:pt x="155957" y="100679"/>
                    </a:cubicBezTo>
                    <a:lnTo>
                      <a:pt x="117942" y="78677"/>
                    </a:lnTo>
                    <a:cubicBezTo>
                      <a:pt x="116326" y="79248"/>
                      <a:pt x="114711" y="79915"/>
                      <a:pt x="113000" y="80391"/>
                    </a:cubicBezTo>
                    <a:lnTo>
                      <a:pt x="107773" y="82010"/>
                    </a:lnTo>
                    <a:cubicBezTo>
                      <a:pt x="98269" y="85154"/>
                      <a:pt x="89431" y="87630"/>
                      <a:pt x="81543" y="89440"/>
                    </a:cubicBezTo>
                    <a:cubicBezTo>
                      <a:pt x="74177" y="91154"/>
                      <a:pt x="66669" y="92145"/>
                      <a:pt x="59114" y="92393"/>
                    </a:cubicBezTo>
                    <a:cubicBezTo>
                      <a:pt x="52470" y="92678"/>
                      <a:pt x="45827" y="92069"/>
                      <a:pt x="39346" y="90583"/>
                    </a:cubicBezTo>
                    <a:cubicBezTo>
                      <a:pt x="32893" y="89059"/>
                      <a:pt x="26706" y="86554"/>
                      <a:pt x="21003" y="83153"/>
                    </a:cubicBezTo>
                    <a:cubicBezTo>
                      <a:pt x="14750" y="79886"/>
                      <a:pt x="9314" y="75229"/>
                      <a:pt x="5132" y="69533"/>
                    </a:cubicBezTo>
                    <a:cubicBezTo>
                      <a:pt x="2005" y="65275"/>
                      <a:pt x="456" y="60055"/>
                      <a:pt x="760" y="54769"/>
                    </a:cubicBezTo>
                    <a:cubicBezTo>
                      <a:pt x="1331" y="49273"/>
                      <a:pt x="3507" y="44063"/>
                      <a:pt x="7033" y="39815"/>
                    </a:cubicBezTo>
                    <a:cubicBezTo>
                      <a:pt x="11443" y="34376"/>
                      <a:pt x="16670" y="29651"/>
                      <a:pt x="22524" y="25813"/>
                    </a:cubicBezTo>
                    <a:lnTo>
                      <a:pt x="0" y="12764"/>
                    </a:lnTo>
                    <a:lnTo>
                      <a:pt x="13305" y="5048"/>
                    </a:lnTo>
                    <a:lnTo>
                      <a:pt x="35544" y="18002"/>
                    </a:lnTo>
                    <a:cubicBezTo>
                      <a:pt x="45998" y="12783"/>
                      <a:pt x="56994" y="8725"/>
                      <a:pt x="68332" y="5906"/>
                    </a:cubicBezTo>
                    <a:cubicBezTo>
                      <a:pt x="79109" y="3153"/>
                      <a:pt x="90067" y="1181"/>
                      <a:pt x="101120" y="0"/>
                    </a:cubicBezTo>
                    <a:close/>
                    <a:moveTo>
                      <a:pt x="46949" y="62198"/>
                    </a:moveTo>
                    <a:cubicBezTo>
                      <a:pt x="51948" y="65122"/>
                      <a:pt x="57726" y="66389"/>
                      <a:pt x="63485" y="65818"/>
                    </a:cubicBezTo>
                    <a:cubicBezTo>
                      <a:pt x="71212" y="64875"/>
                      <a:pt x="78824" y="63151"/>
                      <a:pt x="86199" y="60674"/>
                    </a:cubicBezTo>
                    <a:lnTo>
                      <a:pt x="50465" y="40005"/>
                    </a:lnTo>
                    <a:cubicBezTo>
                      <a:pt x="37350" y="48578"/>
                      <a:pt x="36181" y="55979"/>
                      <a:pt x="46949" y="62198"/>
                    </a:cubicBezTo>
                    <a:close/>
                    <a:moveTo>
                      <a:pt x="172399" y="72676"/>
                    </a:moveTo>
                    <a:cubicBezTo>
                      <a:pt x="166896" y="69733"/>
                      <a:pt x="160605" y="68628"/>
                      <a:pt x="154437" y="69533"/>
                    </a:cubicBezTo>
                    <a:cubicBezTo>
                      <a:pt x="145997" y="70628"/>
                      <a:pt x="137672" y="72447"/>
                      <a:pt x="129537" y="74962"/>
                    </a:cubicBezTo>
                    <a:lnTo>
                      <a:pt x="165081" y="95536"/>
                    </a:lnTo>
                    <a:cubicBezTo>
                      <a:pt x="180667" y="86296"/>
                      <a:pt x="182663" y="78677"/>
                      <a:pt x="172399" y="7267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3" name="Google Shape;1793;p23"/>
              <p:cNvSpPr/>
              <p:nvPr/>
            </p:nvSpPr>
            <p:spPr>
              <a:xfrm>
                <a:off x="6087446" y="5528024"/>
                <a:ext cx="14540" cy="19050"/>
              </a:xfrm>
              <a:custGeom>
                <a:avLst/>
                <a:gdLst/>
                <a:ahLst/>
                <a:cxnLst/>
                <a:rect l="l" t="t" r="r" b="b"/>
                <a:pathLst>
                  <a:path w="14540" h="19050" extrusionOk="0">
                    <a:moveTo>
                      <a:pt x="0" y="12954"/>
                    </a:moveTo>
                    <a:cubicBezTo>
                      <a:pt x="0" y="12002"/>
                      <a:pt x="0" y="0"/>
                      <a:pt x="0" y="0"/>
                    </a:cubicBezTo>
                    <a:lnTo>
                      <a:pt x="14541"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4" name="Google Shape;1794;p23"/>
              <p:cNvSpPr/>
              <p:nvPr/>
            </p:nvSpPr>
            <p:spPr>
              <a:xfrm>
                <a:off x="6183054" y="5536215"/>
                <a:ext cx="31552" cy="14858"/>
              </a:xfrm>
              <a:custGeom>
                <a:avLst/>
                <a:gdLst/>
                <a:ahLst/>
                <a:cxnLst/>
                <a:rect l="l" t="t" r="r" b="b"/>
                <a:pathLst>
                  <a:path w="31552" h="14858" extrusionOk="0">
                    <a:moveTo>
                      <a:pt x="31552" y="12954"/>
                    </a:moveTo>
                    <a:lnTo>
                      <a:pt x="31552" y="0"/>
                    </a:lnTo>
                    <a:lnTo>
                      <a:pt x="0" y="2476"/>
                    </a:lnTo>
                    <a:lnTo>
                      <a:pt x="18152" y="14859"/>
                    </a:lnTo>
                    <a:lnTo>
                      <a:pt x="31552"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5" name="Google Shape;1795;p23"/>
              <p:cNvSpPr/>
              <p:nvPr/>
            </p:nvSpPr>
            <p:spPr>
              <a:xfrm>
                <a:off x="6193698" y="5488685"/>
                <a:ext cx="23569" cy="13049"/>
              </a:xfrm>
              <a:custGeom>
                <a:avLst/>
                <a:gdLst/>
                <a:ahLst/>
                <a:cxnLst/>
                <a:rect l="l" t="t" r="r" b="b"/>
                <a:pathLst>
                  <a:path w="23569" h="13049" extrusionOk="0">
                    <a:moveTo>
                      <a:pt x="23569" y="13049"/>
                    </a:moveTo>
                    <a:lnTo>
                      <a:pt x="23569" y="0"/>
                    </a:lnTo>
                    <a:lnTo>
                      <a:pt x="0" y="8573"/>
                    </a:lnTo>
                    <a:lnTo>
                      <a:pt x="23569"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6" name="Google Shape;1796;p23"/>
              <p:cNvSpPr/>
              <p:nvPr/>
            </p:nvSpPr>
            <p:spPr>
              <a:xfrm>
                <a:off x="6119759" y="5493543"/>
                <a:ext cx="35639" cy="24669"/>
              </a:xfrm>
              <a:custGeom>
                <a:avLst/>
                <a:gdLst/>
                <a:ahLst/>
                <a:cxnLst/>
                <a:rect l="l" t="t" r="r" b="b"/>
                <a:pathLst>
                  <a:path w="35639" h="24669" extrusionOk="0">
                    <a:moveTo>
                      <a:pt x="0" y="7525"/>
                    </a:moveTo>
                    <a:lnTo>
                      <a:pt x="7888" y="0"/>
                    </a:lnTo>
                    <a:lnTo>
                      <a:pt x="35639" y="19050"/>
                    </a:lnTo>
                    <a:lnTo>
                      <a:pt x="33929" y="24670"/>
                    </a:lnTo>
                    <a:cubicBezTo>
                      <a:pt x="33929" y="24670"/>
                      <a:pt x="13210" y="15907"/>
                      <a:pt x="12545" y="15145"/>
                    </a:cubicBezTo>
                    <a:cubicBezTo>
                      <a:pt x="11880"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7" name="Google Shape;1797;p23"/>
              <p:cNvSpPr/>
              <p:nvPr/>
            </p:nvSpPr>
            <p:spPr>
              <a:xfrm>
                <a:off x="6046675" y="5452109"/>
                <a:ext cx="44382" cy="29241"/>
              </a:xfrm>
              <a:custGeom>
                <a:avLst/>
                <a:gdLst/>
                <a:ahLst/>
                <a:cxnLst/>
                <a:rect l="l" t="t" r="r" b="b"/>
                <a:pathLst>
                  <a:path w="44382" h="29241" extrusionOk="0">
                    <a:moveTo>
                      <a:pt x="0" y="8287"/>
                    </a:moveTo>
                    <a:lnTo>
                      <a:pt x="36875" y="29242"/>
                    </a:lnTo>
                    <a:lnTo>
                      <a:pt x="44383" y="23717"/>
                    </a:lnTo>
                    <a:cubicBezTo>
                      <a:pt x="44383" y="23717"/>
                      <a:pt x="39726" y="18383"/>
                      <a:pt x="39441" y="17907"/>
                    </a:cubicBezTo>
                    <a:cubicBezTo>
                      <a:pt x="36143" y="14135"/>
                      <a:pt x="32256" y="10925"/>
                      <a:pt x="27941" y="8382"/>
                    </a:cubicBezTo>
                    <a:cubicBezTo>
                      <a:pt x="25185" y="7811"/>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8" name="Google Shape;1798;p23"/>
              <p:cNvSpPr/>
              <p:nvPr/>
            </p:nvSpPr>
            <p:spPr>
              <a:xfrm>
                <a:off x="6087446" y="5428583"/>
                <a:ext cx="20528" cy="18478"/>
              </a:xfrm>
              <a:custGeom>
                <a:avLst/>
                <a:gdLst/>
                <a:ahLst/>
                <a:cxnLst/>
                <a:rect l="l" t="t" r="r" b="b"/>
                <a:pathLst>
                  <a:path w="20528" h="18478" extrusionOk="0">
                    <a:moveTo>
                      <a:pt x="20528" y="18479"/>
                    </a:moveTo>
                    <a:lnTo>
                      <a:pt x="20528" y="5525"/>
                    </a:lnTo>
                    <a:lnTo>
                      <a:pt x="3611" y="0"/>
                    </a:lnTo>
                    <a:lnTo>
                      <a:pt x="0" y="10192"/>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9" name="Google Shape;1799;p23"/>
              <p:cNvSpPr/>
              <p:nvPr/>
            </p:nvSpPr>
            <p:spPr>
              <a:xfrm>
                <a:off x="5995544" y="542477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0" name="Google Shape;1800;p23"/>
              <p:cNvSpPr/>
              <p:nvPr/>
            </p:nvSpPr>
            <p:spPr>
              <a:xfrm>
                <a:off x="5996210" y="5468111"/>
                <a:ext cx="22428" cy="22764"/>
              </a:xfrm>
              <a:custGeom>
                <a:avLst/>
                <a:gdLst/>
                <a:ahLst/>
                <a:cxnLst/>
                <a:rect l="l" t="t" r="r" b="b"/>
                <a:pathLst>
                  <a:path w="22428" h="22764" extrusionOk="0">
                    <a:moveTo>
                      <a:pt x="0" y="13430"/>
                    </a:moveTo>
                    <a:lnTo>
                      <a:pt x="0" y="0"/>
                    </a:lnTo>
                    <a:lnTo>
                      <a:pt x="22429" y="0"/>
                    </a:lnTo>
                    <a:lnTo>
                      <a:pt x="17012" y="12002"/>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1" name="Google Shape;1801;p23"/>
              <p:cNvSpPr/>
              <p:nvPr/>
            </p:nvSpPr>
            <p:spPr>
              <a:xfrm>
                <a:off x="5996115" y="5412009"/>
                <a:ext cx="220987" cy="139065"/>
              </a:xfrm>
              <a:custGeom>
                <a:avLst/>
                <a:gdLst/>
                <a:ahLst/>
                <a:cxnLst/>
                <a:rect l="l" t="t" r="r" b="b"/>
                <a:pathLst>
                  <a:path w="220987" h="139065" extrusionOk="0">
                    <a:moveTo>
                      <a:pt x="111859" y="22098"/>
                    </a:moveTo>
                    <a:cubicBezTo>
                      <a:pt x="108932" y="22098"/>
                      <a:pt x="106005" y="22355"/>
                      <a:pt x="103116" y="22860"/>
                    </a:cubicBezTo>
                    <a:cubicBezTo>
                      <a:pt x="99248" y="23431"/>
                      <a:pt x="94876" y="24194"/>
                      <a:pt x="90001" y="25146"/>
                    </a:cubicBezTo>
                    <a:cubicBezTo>
                      <a:pt x="85154" y="26194"/>
                      <a:pt x="80497" y="27527"/>
                      <a:pt x="74890" y="29051"/>
                    </a:cubicBezTo>
                    <a:cubicBezTo>
                      <a:pt x="69786" y="30613"/>
                      <a:pt x="64806" y="32518"/>
                      <a:pt x="59969" y="34766"/>
                    </a:cubicBezTo>
                    <a:lnTo>
                      <a:pt x="97984" y="56864"/>
                    </a:lnTo>
                    <a:lnTo>
                      <a:pt x="104827" y="54483"/>
                    </a:lnTo>
                    <a:cubicBezTo>
                      <a:pt x="114331" y="51245"/>
                      <a:pt x="123834" y="48482"/>
                      <a:pt x="132293" y="46196"/>
                    </a:cubicBezTo>
                    <a:cubicBezTo>
                      <a:pt x="140418" y="44063"/>
                      <a:pt x="148725" y="42691"/>
                      <a:pt x="157098" y="42100"/>
                    </a:cubicBezTo>
                    <a:cubicBezTo>
                      <a:pt x="164701" y="41643"/>
                      <a:pt x="172332" y="42158"/>
                      <a:pt x="179812" y="43624"/>
                    </a:cubicBezTo>
                    <a:cubicBezTo>
                      <a:pt x="187481" y="45291"/>
                      <a:pt x="194828" y="48187"/>
                      <a:pt x="201575" y="52197"/>
                    </a:cubicBezTo>
                    <a:cubicBezTo>
                      <a:pt x="208199" y="55540"/>
                      <a:pt x="213854" y="60522"/>
                      <a:pt x="218017" y="66675"/>
                    </a:cubicBezTo>
                    <a:cubicBezTo>
                      <a:pt x="220839" y="71114"/>
                      <a:pt x="221695" y="76533"/>
                      <a:pt x="220393" y="81629"/>
                    </a:cubicBezTo>
                    <a:cubicBezTo>
                      <a:pt x="218777" y="87259"/>
                      <a:pt x="215698" y="92354"/>
                      <a:pt x="211459" y="96393"/>
                    </a:cubicBezTo>
                    <a:cubicBezTo>
                      <a:pt x="206242" y="101689"/>
                      <a:pt x="200397" y="106318"/>
                      <a:pt x="194067" y="110204"/>
                    </a:cubicBezTo>
                    <a:lnTo>
                      <a:pt x="218302" y="124206"/>
                    </a:lnTo>
                    <a:lnTo>
                      <a:pt x="205092" y="131921"/>
                    </a:lnTo>
                    <a:lnTo>
                      <a:pt x="180667" y="117729"/>
                    </a:lnTo>
                    <a:cubicBezTo>
                      <a:pt x="168996" y="123473"/>
                      <a:pt x="156812" y="128102"/>
                      <a:pt x="144267" y="131540"/>
                    </a:cubicBezTo>
                    <a:cubicBezTo>
                      <a:pt x="131095" y="135169"/>
                      <a:pt x="117657" y="137684"/>
                      <a:pt x="104066" y="139065"/>
                    </a:cubicBezTo>
                    <a:lnTo>
                      <a:pt x="91236" y="116014"/>
                    </a:lnTo>
                    <a:cubicBezTo>
                      <a:pt x="94829" y="115967"/>
                      <a:pt x="98412" y="115710"/>
                      <a:pt x="101976" y="115253"/>
                    </a:cubicBezTo>
                    <a:cubicBezTo>
                      <a:pt x="106727" y="114681"/>
                      <a:pt x="112050" y="113729"/>
                      <a:pt x="117942" y="112490"/>
                    </a:cubicBezTo>
                    <a:cubicBezTo>
                      <a:pt x="123834" y="111252"/>
                      <a:pt x="130012" y="109633"/>
                      <a:pt x="136949" y="107728"/>
                    </a:cubicBezTo>
                    <a:cubicBezTo>
                      <a:pt x="143450" y="105842"/>
                      <a:pt x="149799" y="103479"/>
                      <a:pt x="155957" y="100679"/>
                    </a:cubicBezTo>
                    <a:lnTo>
                      <a:pt x="117942" y="78772"/>
                    </a:lnTo>
                    <a:lnTo>
                      <a:pt x="113000" y="80486"/>
                    </a:lnTo>
                    <a:lnTo>
                      <a:pt x="107773" y="82105"/>
                    </a:lnTo>
                    <a:cubicBezTo>
                      <a:pt x="99162" y="85001"/>
                      <a:pt x="90410" y="87449"/>
                      <a:pt x="81543" y="89440"/>
                    </a:cubicBezTo>
                    <a:cubicBezTo>
                      <a:pt x="74187" y="91183"/>
                      <a:pt x="66669" y="92202"/>
                      <a:pt x="59114" y="92488"/>
                    </a:cubicBezTo>
                    <a:cubicBezTo>
                      <a:pt x="52470" y="92745"/>
                      <a:pt x="45818" y="92107"/>
                      <a:pt x="39346" y="90583"/>
                    </a:cubicBezTo>
                    <a:cubicBezTo>
                      <a:pt x="32912" y="89049"/>
                      <a:pt x="26725" y="86573"/>
                      <a:pt x="21003" y="83248"/>
                    </a:cubicBezTo>
                    <a:cubicBezTo>
                      <a:pt x="14740" y="79943"/>
                      <a:pt x="9314" y="75257"/>
                      <a:pt x="5132" y="69532"/>
                    </a:cubicBezTo>
                    <a:cubicBezTo>
                      <a:pt x="2005" y="65275"/>
                      <a:pt x="456" y="60055"/>
                      <a:pt x="760" y="54769"/>
                    </a:cubicBezTo>
                    <a:cubicBezTo>
                      <a:pt x="1350" y="49311"/>
                      <a:pt x="3535" y="44139"/>
                      <a:pt x="7033" y="39910"/>
                    </a:cubicBezTo>
                    <a:cubicBezTo>
                      <a:pt x="11471" y="34462"/>
                      <a:pt x="16689" y="29708"/>
                      <a:pt x="22524" y="25813"/>
                    </a:cubicBezTo>
                    <a:lnTo>
                      <a:pt x="0" y="12763"/>
                    </a:lnTo>
                    <a:lnTo>
                      <a:pt x="13305" y="5144"/>
                    </a:lnTo>
                    <a:lnTo>
                      <a:pt x="35544" y="18002"/>
                    </a:lnTo>
                    <a:cubicBezTo>
                      <a:pt x="46017" y="12849"/>
                      <a:pt x="57013" y="8830"/>
                      <a:pt x="68332" y="6001"/>
                    </a:cubicBezTo>
                    <a:cubicBezTo>
                      <a:pt x="79119" y="3267"/>
                      <a:pt x="90067" y="1257"/>
                      <a:pt x="101120" y="0"/>
                    </a:cubicBezTo>
                    <a:close/>
                    <a:moveTo>
                      <a:pt x="46949" y="62294"/>
                    </a:moveTo>
                    <a:cubicBezTo>
                      <a:pt x="51948" y="65189"/>
                      <a:pt x="57735" y="66418"/>
                      <a:pt x="63485" y="65818"/>
                    </a:cubicBezTo>
                    <a:cubicBezTo>
                      <a:pt x="71231" y="64970"/>
                      <a:pt x="78843" y="63246"/>
                      <a:pt x="86199" y="60674"/>
                    </a:cubicBezTo>
                    <a:lnTo>
                      <a:pt x="50465" y="40005"/>
                    </a:lnTo>
                    <a:cubicBezTo>
                      <a:pt x="37350" y="48578"/>
                      <a:pt x="36181" y="56007"/>
                      <a:pt x="46949" y="62294"/>
                    </a:cubicBezTo>
                    <a:close/>
                    <a:moveTo>
                      <a:pt x="172399" y="72771"/>
                    </a:moveTo>
                    <a:cubicBezTo>
                      <a:pt x="166924" y="69752"/>
                      <a:pt x="160614" y="68609"/>
                      <a:pt x="154437" y="69532"/>
                    </a:cubicBezTo>
                    <a:cubicBezTo>
                      <a:pt x="145988" y="70618"/>
                      <a:pt x="137653" y="72466"/>
                      <a:pt x="129537" y="75057"/>
                    </a:cubicBezTo>
                    <a:lnTo>
                      <a:pt x="165081" y="95631"/>
                    </a:lnTo>
                    <a:cubicBezTo>
                      <a:pt x="180667" y="86296"/>
                      <a:pt x="182663" y="78677"/>
                      <a:pt x="172399"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02" name="Google Shape;1802;p23"/>
            <p:cNvSpPr/>
            <p:nvPr/>
          </p:nvSpPr>
          <p:spPr>
            <a:xfrm>
              <a:off x="5615017" y="4460119"/>
              <a:ext cx="828920" cy="479679"/>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3" name="Google Shape;1803;p23"/>
            <p:cNvSpPr/>
            <p:nvPr/>
          </p:nvSpPr>
          <p:spPr>
            <a:xfrm>
              <a:off x="5846435" y="2182763"/>
              <a:ext cx="465451" cy="682637"/>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4" name="Google Shape;1804;p23"/>
            <p:cNvSpPr/>
            <p:nvPr/>
          </p:nvSpPr>
          <p:spPr>
            <a:xfrm>
              <a:off x="5832052" y="2673876"/>
              <a:ext cx="86758" cy="504907"/>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5" name="Google Shape;1805;p23"/>
            <p:cNvSpPr/>
            <p:nvPr/>
          </p:nvSpPr>
          <p:spPr>
            <a:xfrm>
              <a:off x="5882176" y="2176405"/>
              <a:ext cx="221715" cy="275766"/>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6" name="Google Shape;1806;p23"/>
            <p:cNvSpPr/>
            <p:nvPr/>
          </p:nvSpPr>
          <p:spPr>
            <a:xfrm>
              <a:off x="5925036" y="2475870"/>
              <a:ext cx="274953" cy="308347"/>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7" name="Google Shape;1807;p23"/>
            <p:cNvSpPr/>
            <p:nvPr/>
          </p:nvSpPr>
          <p:spPr>
            <a:xfrm>
              <a:off x="5845497" y="2576533"/>
              <a:ext cx="400459" cy="461811"/>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8" name="Google Shape;1808;p23"/>
            <p:cNvSpPr/>
            <p:nvPr/>
          </p:nvSpPr>
          <p:spPr>
            <a:xfrm>
              <a:off x="5916607" y="2198526"/>
              <a:ext cx="294816" cy="364308"/>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9" name="Google Shape;1809;p23"/>
            <p:cNvSpPr/>
            <p:nvPr/>
          </p:nvSpPr>
          <p:spPr>
            <a:xfrm>
              <a:off x="5928072" y="2197020"/>
              <a:ext cx="296585" cy="278850"/>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0" name="Google Shape;1810;p23"/>
            <p:cNvSpPr/>
            <p:nvPr/>
          </p:nvSpPr>
          <p:spPr>
            <a:xfrm>
              <a:off x="5977205" y="4610895"/>
              <a:ext cx="232912" cy="178155"/>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1" name="Google Shape;1811;p23"/>
            <p:cNvSpPr/>
            <p:nvPr/>
          </p:nvSpPr>
          <p:spPr>
            <a:xfrm>
              <a:off x="5978157" y="4667764"/>
              <a:ext cx="231905" cy="121227"/>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2" name="Google Shape;1812;p23"/>
            <p:cNvSpPr/>
            <p:nvPr/>
          </p:nvSpPr>
          <p:spPr>
            <a:xfrm>
              <a:off x="5800764" y="4571652"/>
              <a:ext cx="213680" cy="165568"/>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3" name="Google Shape;1813;p23"/>
            <p:cNvSpPr/>
            <p:nvPr/>
          </p:nvSpPr>
          <p:spPr>
            <a:xfrm>
              <a:off x="5801482" y="4626139"/>
              <a:ext cx="212755" cy="111143"/>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4" name="Google Shape;1814;p23"/>
            <p:cNvSpPr/>
            <p:nvPr/>
          </p:nvSpPr>
          <p:spPr>
            <a:xfrm>
              <a:off x="5835285" y="3032607"/>
              <a:ext cx="455829" cy="159522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5" name="Google Shape;1815;p23"/>
            <p:cNvSpPr/>
            <p:nvPr/>
          </p:nvSpPr>
          <p:spPr>
            <a:xfrm>
              <a:off x="5815995" y="3000698"/>
              <a:ext cx="485198" cy="1060979"/>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a:effectLst>
              <a:outerShdw blurRad="85725" dist="66675"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6" name="Google Shape;1816;p23"/>
            <p:cNvSpPr/>
            <p:nvPr/>
          </p:nvSpPr>
          <p:spPr>
            <a:xfrm>
              <a:off x="5561118" y="2683306"/>
              <a:ext cx="698939" cy="60971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7" name="Google Shape;1817;p23"/>
            <p:cNvSpPr/>
            <p:nvPr/>
          </p:nvSpPr>
          <p:spPr>
            <a:xfrm>
              <a:off x="6103702" y="2644294"/>
              <a:ext cx="168312" cy="197615"/>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8" name="Google Shape;1818;p23"/>
            <p:cNvSpPr/>
            <p:nvPr/>
          </p:nvSpPr>
          <p:spPr>
            <a:xfrm>
              <a:off x="5833319" y="2576558"/>
              <a:ext cx="135999" cy="14296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9" name="Google Shape;1819;p23"/>
            <p:cNvSpPr/>
            <p:nvPr/>
          </p:nvSpPr>
          <p:spPr>
            <a:xfrm>
              <a:off x="2925535" y="2722330"/>
              <a:ext cx="1200895" cy="746478"/>
            </a:xfrm>
            <a:custGeom>
              <a:avLst/>
              <a:gdLst/>
              <a:ahLst/>
              <a:cxnLst/>
              <a:rect l="l" t="t" r="r" b="b"/>
              <a:pathLst>
                <a:path w="1200895" h="746478" extrusionOk="0">
                  <a:moveTo>
                    <a:pt x="1109954" y="738045"/>
                  </a:moveTo>
                  <a:lnTo>
                    <a:pt x="30323" y="113395"/>
                  </a:lnTo>
                  <a:cubicBezTo>
                    <a:pt x="1323" y="96612"/>
                    <a:pt x="-8610" y="59446"/>
                    <a:pt x="8136" y="30385"/>
                  </a:cubicBezTo>
                  <a:cubicBezTo>
                    <a:pt x="13457" y="21145"/>
                    <a:pt x="21109" y="13478"/>
                    <a:pt x="30323" y="8144"/>
                  </a:cubicBezTo>
                  <a:lnTo>
                    <a:pt x="30323" y="8144"/>
                  </a:lnTo>
                  <a:cubicBezTo>
                    <a:pt x="49084" y="-2715"/>
                    <a:pt x="72197" y="-2715"/>
                    <a:pt x="90957" y="8144"/>
                  </a:cubicBezTo>
                  <a:lnTo>
                    <a:pt x="1170588" y="633270"/>
                  </a:lnTo>
                  <a:cubicBezTo>
                    <a:pt x="1199584" y="650062"/>
                    <a:pt x="1209506" y="687229"/>
                    <a:pt x="1192750" y="716290"/>
                  </a:cubicBezTo>
                  <a:cubicBezTo>
                    <a:pt x="1186117" y="727805"/>
                    <a:pt x="1175891" y="736816"/>
                    <a:pt x="1163650" y="741950"/>
                  </a:cubicBezTo>
                  <a:lnTo>
                    <a:pt x="1163650" y="741950"/>
                  </a:lnTo>
                  <a:cubicBezTo>
                    <a:pt x="1146125" y="749151"/>
                    <a:pt x="1126253" y="747703"/>
                    <a:pt x="1109954" y="7380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0" name="Google Shape;1820;p23"/>
            <p:cNvSpPr/>
            <p:nvPr/>
          </p:nvSpPr>
          <p:spPr>
            <a:xfrm>
              <a:off x="2868613" y="1365288"/>
              <a:ext cx="1401428" cy="1812876"/>
            </a:xfrm>
            <a:custGeom>
              <a:avLst/>
              <a:gdLst/>
              <a:ahLst/>
              <a:cxnLst/>
              <a:rect l="l" t="t" r="r" b="b"/>
              <a:pathLst>
                <a:path w="1401428" h="1812876" extrusionOk="0">
                  <a:moveTo>
                    <a:pt x="700714" y="1717230"/>
                  </a:moveTo>
                  <a:cubicBezTo>
                    <a:pt x="314290" y="1493678"/>
                    <a:pt x="0" y="947991"/>
                    <a:pt x="0" y="500888"/>
                  </a:cubicBezTo>
                  <a:cubicBezTo>
                    <a:pt x="0" y="53784"/>
                    <a:pt x="314290" y="-127762"/>
                    <a:pt x="700714" y="95504"/>
                  </a:cubicBezTo>
                  <a:cubicBezTo>
                    <a:pt x="1087138" y="318770"/>
                    <a:pt x="1401428" y="864647"/>
                    <a:pt x="1401428" y="1311846"/>
                  </a:cubicBezTo>
                  <a:cubicBezTo>
                    <a:pt x="1401428" y="1759045"/>
                    <a:pt x="1087043" y="1940782"/>
                    <a:pt x="700714" y="1717230"/>
                  </a:cubicBezTo>
                  <a:close/>
                  <a:moveTo>
                    <a:pt x="700714" y="240855"/>
                  </a:moveTo>
                  <a:cubicBezTo>
                    <a:pt x="383478" y="57308"/>
                    <a:pt x="125355" y="206660"/>
                    <a:pt x="125355" y="573754"/>
                  </a:cubicBezTo>
                  <a:cubicBezTo>
                    <a:pt x="125355" y="940847"/>
                    <a:pt x="383478" y="1388808"/>
                    <a:pt x="700714" y="1572355"/>
                  </a:cubicBezTo>
                  <a:cubicBezTo>
                    <a:pt x="1017951" y="1755902"/>
                    <a:pt x="1275978" y="1606645"/>
                    <a:pt x="1275978" y="1239551"/>
                  </a:cubicBezTo>
                  <a:cubicBezTo>
                    <a:pt x="1275978" y="872458"/>
                    <a:pt x="1017951" y="424116"/>
                    <a:pt x="700714" y="2405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1" name="Google Shape;1821;p23"/>
            <p:cNvSpPr/>
            <p:nvPr/>
          </p:nvSpPr>
          <p:spPr>
            <a:xfrm>
              <a:off x="2977907" y="1395545"/>
              <a:ext cx="128396" cy="88201"/>
            </a:xfrm>
            <a:custGeom>
              <a:avLst/>
              <a:gdLst/>
              <a:ahLst/>
              <a:cxnLst/>
              <a:rect l="l" t="t" r="r" b="b"/>
              <a:pathLst>
                <a:path w="128396" h="88201" extrusionOk="0">
                  <a:moveTo>
                    <a:pt x="0" y="70295"/>
                  </a:moveTo>
                  <a:lnTo>
                    <a:pt x="128396" y="0"/>
                  </a:lnTo>
                  <a:lnTo>
                    <a:pt x="109198" y="88201"/>
                  </a:lnTo>
                  <a:lnTo>
                    <a:pt x="0" y="70295"/>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2" name="Google Shape;1822;p23"/>
            <p:cNvSpPr/>
            <p:nvPr/>
          </p:nvSpPr>
          <p:spPr>
            <a:xfrm>
              <a:off x="3945392" y="3100901"/>
              <a:ext cx="140370" cy="95440"/>
            </a:xfrm>
            <a:custGeom>
              <a:avLst/>
              <a:gdLst/>
              <a:ahLst/>
              <a:cxnLst/>
              <a:rect l="l" t="t" r="r" b="b"/>
              <a:pathLst>
                <a:path w="140370" h="95440" extrusionOk="0">
                  <a:moveTo>
                    <a:pt x="0" y="95440"/>
                  </a:moveTo>
                  <a:cubicBezTo>
                    <a:pt x="3136" y="94012"/>
                    <a:pt x="140371" y="17050"/>
                    <a:pt x="140371" y="17050"/>
                  </a:cubicBezTo>
                  <a:lnTo>
                    <a:pt x="34309" y="0"/>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3" name="Google Shape;1823;p23"/>
            <p:cNvSpPr/>
            <p:nvPr/>
          </p:nvSpPr>
          <p:spPr>
            <a:xfrm rot="-1801764">
              <a:off x="2958862" y="1416978"/>
              <a:ext cx="1040879" cy="1807000"/>
            </a:xfrm>
            <a:custGeom>
              <a:avLst/>
              <a:gdLst/>
              <a:ahLst/>
              <a:cxnLst/>
              <a:rect l="l" t="t" r="r" b="b"/>
              <a:pathLst>
                <a:path w="1041804" h="1808606" extrusionOk="0">
                  <a:moveTo>
                    <a:pt x="1041805" y="904303"/>
                  </a:moveTo>
                  <a:cubicBezTo>
                    <a:pt x="1041805" y="1403736"/>
                    <a:pt x="808589" y="1808606"/>
                    <a:pt x="520902" y="1808606"/>
                  </a:cubicBezTo>
                  <a:cubicBezTo>
                    <a:pt x="233216" y="1808606"/>
                    <a:pt x="0" y="1403736"/>
                    <a:pt x="0" y="904303"/>
                  </a:cubicBezTo>
                  <a:cubicBezTo>
                    <a:pt x="0" y="404870"/>
                    <a:pt x="233216" y="0"/>
                    <a:pt x="520902" y="0"/>
                  </a:cubicBezTo>
                  <a:cubicBezTo>
                    <a:pt x="808589" y="0"/>
                    <a:pt x="1041805" y="404870"/>
                    <a:pt x="1041805" y="90430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4" name="Google Shape;1824;p23"/>
            <p:cNvSpPr/>
            <p:nvPr/>
          </p:nvSpPr>
          <p:spPr>
            <a:xfrm>
              <a:off x="2779183" y="1414991"/>
              <a:ext cx="1401428" cy="1812826"/>
            </a:xfrm>
            <a:custGeom>
              <a:avLst/>
              <a:gdLst/>
              <a:ahLst/>
              <a:cxnLst/>
              <a:rect l="l" t="t" r="r" b="b"/>
              <a:pathLst>
                <a:path w="1401428" h="1812826" extrusionOk="0">
                  <a:moveTo>
                    <a:pt x="700714" y="1717343"/>
                  </a:moveTo>
                  <a:cubicBezTo>
                    <a:pt x="314480" y="1493695"/>
                    <a:pt x="0" y="948104"/>
                    <a:pt x="0" y="500905"/>
                  </a:cubicBezTo>
                  <a:cubicBezTo>
                    <a:pt x="0" y="53706"/>
                    <a:pt x="314385" y="-127745"/>
                    <a:pt x="700714" y="95521"/>
                  </a:cubicBezTo>
                  <a:cubicBezTo>
                    <a:pt x="1087043" y="318787"/>
                    <a:pt x="1401428" y="864760"/>
                    <a:pt x="1401428" y="1311863"/>
                  </a:cubicBezTo>
                  <a:cubicBezTo>
                    <a:pt x="1401428" y="1758967"/>
                    <a:pt x="1087138" y="1940609"/>
                    <a:pt x="700714" y="1717343"/>
                  </a:cubicBezTo>
                  <a:close/>
                  <a:moveTo>
                    <a:pt x="700714" y="240967"/>
                  </a:moveTo>
                  <a:cubicBezTo>
                    <a:pt x="383573" y="57421"/>
                    <a:pt x="125450" y="206678"/>
                    <a:pt x="125450" y="573771"/>
                  </a:cubicBezTo>
                  <a:cubicBezTo>
                    <a:pt x="125450" y="940864"/>
                    <a:pt x="383573" y="1388920"/>
                    <a:pt x="700714" y="1572467"/>
                  </a:cubicBezTo>
                  <a:cubicBezTo>
                    <a:pt x="1017855" y="1756014"/>
                    <a:pt x="1276073" y="1606662"/>
                    <a:pt x="1276073" y="1239568"/>
                  </a:cubicBezTo>
                  <a:cubicBezTo>
                    <a:pt x="1276073" y="872475"/>
                    <a:pt x="1017760" y="424229"/>
                    <a:pt x="700714" y="240682"/>
                  </a:cubicBezTo>
                  <a:close/>
                </a:path>
              </a:pathLst>
            </a:custGeom>
            <a:solidFill>
              <a:schemeClr val="accent1"/>
            </a:solidFill>
            <a:ln>
              <a:noFill/>
            </a:ln>
            <a:effectLst>
              <a:outerShdw blurRad="114300" dist="3810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5" name="Google Shape;1825;p23"/>
            <p:cNvSpPr/>
            <p:nvPr/>
          </p:nvSpPr>
          <p:spPr>
            <a:xfrm>
              <a:off x="3046144" y="1759790"/>
              <a:ext cx="868170" cy="1123263"/>
            </a:xfrm>
            <a:custGeom>
              <a:avLst/>
              <a:gdLst/>
              <a:ahLst/>
              <a:cxnLst/>
              <a:rect l="l" t="t" r="r" b="b"/>
              <a:pathLst>
                <a:path w="868170" h="1123263" extrusionOk="0">
                  <a:moveTo>
                    <a:pt x="433753" y="1063934"/>
                  </a:moveTo>
                  <a:cubicBezTo>
                    <a:pt x="194447" y="925440"/>
                    <a:pt x="0" y="587398"/>
                    <a:pt x="0" y="310411"/>
                  </a:cubicBezTo>
                  <a:cubicBezTo>
                    <a:pt x="0" y="33424"/>
                    <a:pt x="194733" y="-79257"/>
                    <a:pt x="434038" y="59237"/>
                  </a:cubicBezTo>
                  <a:cubicBezTo>
                    <a:pt x="673343" y="197730"/>
                    <a:pt x="868171" y="535487"/>
                    <a:pt x="868171" y="812759"/>
                  </a:cubicBezTo>
                  <a:cubicBezTo>
                    <a:pt x="868171" y="1090032"/>
                    <a:pt x="673153" y="1202523"/>
                    <a:pt x="433753" y="1063934"/>
                  </a:cubicBezTo>
                  <a:close/>
                  <a:moveTo>
                    <a:pt x="433753" y="204398"/>
                  </a:moveTo>
                  <a:cubicBezTo>
                    <a:pt x="263540" y="105909"/>
                    <a:pt x="125070" y="186015"/>
                    <a:pt x="125070" y="382992"/>
                  </a:cubicBezTo>
                  <a:cubicBezTo>
                    <a:pt x="125070" y="579969"/>
                    <a:pt x="263540" y="820380"/>
                    <a:pt x="433753" y="918868"/>
                  </a:cubicBezTo>
                  <a:cubicBezTo>
                    <a:pt x="603966" y="1017356"/>
                    <a:pt x="742436" y="937156"/>
                    <a:pt x="742436" y="740179"/>
                  </a:cubicBezTo>
                  <a:cubicBezTo>
                    <a:pt x="742436" y="543202"/>
                    <a:pt x="603966" y="302886"/>
                    <a:pt x="433753" y="2043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6" name="Google Shape;1826;p23"/>
            <p:cNvSpPr/>
            <p:nvPr/>
          </p:nvSpPr>
          <p:spPr>
            <a:xfrm>
              <a:off x="3308258" y="2099261"/>
              <a:ext cx="343371" cy="444102"/>
            </a:xfrm>
            <a:custGeom>
              <a:avLst/>
              <a:gdLst/>
              <a:ahLst/>
              <a:cxnLst/>
              <a:rect l="l" t="t" r="r" b="b"/>
              <a:pathLst>
                <a:path w="343371" h="444102" extrusionOk="0">
                  <a:moveTo>
                    <a:pt x="171638" y="420806"/>
                  </a:moveTo>
                  <a:cubicBezTo>
                    <a:pt x="76600" y="366037"/>
                    <a:pt x="0" y="232306"/>
                    <a:pt x="0" y="122768"/>
                  </a:cubicBezTo>
                  <a:cubicBezTo>
                    <a:pt x="0" y="13231"/>
                    <a:pt x="76981" y="-31346"/>
                    <a:pt x="171638" y="23423"/>
                  </a:cubicBezTo>
                  <a:cubicBezTo>
                    <a:pt x="266296" y="78191"/>
                    <a:pt x="343372" y="211922"/>
                    <a:pt x="343372" y="321460"/>
                  </a:cubicBezTo>
                  <a:cubicBezTo>
                    <a:pt x="343372" y="430997"/>
                    <a:pt x="266391" y="475289"/>
                    <a:pt x="171638" y="420806"/>
                  </a:cubicBezTo>
                  <a:close/>
                  <a:moveTo>
                    <a:pt x="171638" y="168584"/>
                  </a:moveTo>
                  <a:cubicBezTo>
                    <a:pt x="146168" y="153820"/>
                    <a:pt x="125355" y="165821"/>
                    <a:pt x="125355" y="195349"/>
                  </a:cubicBezTo>
                  <a:cubicBezTo>
                    <a:pt x="127170" y="227962"/>
                    <a:pt x="144353" y="257776"/>
                    <a:pt x="171638" y="275644"/>
                  </a:cubicBezTo>
                  <a:cubicBezTo>
                    <a:pt x="197204" y="290408"/>
                    <a:pt x="217922" y="278407"/>
                    <a:pt x="217922" y="248879"/>
                  </a:cubicBezTo>
                  <a:cubicBezTo>
                    <a:pt x="216145" y="216247"/>
                    <a:pt x="198952" y="186424"/>
                    <a:pt x="171638" y="1685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7" name="Google Shape;1827;p23"/>
            <p:cNvSpPr/>
            <p:nvPr/>
          </p:nvSpPr>
          <p:spPr>
            <a:xfrm>
              <a:off x="2221786" y="2914306"/>
              <a:ext cx="208703" cy="88772"/>
            </a:xfrm>
            <a:custGeom>
              <a:avLst/>
              <a:gdLst/>
              <a:ahLst/>
              <a:cxnLst/>
              <a:rect l="l" t="t" r="r" b="b"/>
              <a:pathLst>
                <a:path w="208703" h="88772" extrusionOk="0">
                  <a:moveTo>
                    <a:pt x="64246" y="87916"/>
                  </a:moveTo>
                  <a:lnTo>
                    <a:pt x="0" y="88773"/>
                  </a:lnTo>
                  <a:lnTo>
                    <a:pt x="208703" y="0"/>
                  </a:lnTo>
                  <a:lnTo>
                    <a:pt x="87720" y="75342"/>
                  </a:lnTo>
                  <a:lnTo>
                    <a:pt x="64246" y="87916"/>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8" name="Google Shape;1828;p23"/>
            <p:cNvSpPr/>
            <p:nvPr/>
          </p:nvSpPr>
          <p:spPr>
            <a:xfrm rot="-1801764">
              <a:off x="2288993" y="2988576"/>
              <a:ext cx="26776" cy="46440"/>
            </a:xfrm>
            <a:custGeom>
              <a:avLst/>
              <a:gdLst/>
              <a:ahLst/>
              <a:cxnLst/>
              <a:rect l="l" t="t" r="r" b="b"/>
              <a:pathLst>
                <a:path w="26800" h="46481" extrusionOk="0">
                  <a:moveTo>
                    <a:pt x="26801" y="23241"/>
                  </a:moveTo>
                  <a:cubicBezTo>
                    <a:pt x="26801" y="36076"/>
                    <a:pt x="20801" y="46482"/>
                    <a:pt x="13400" y="46482"/>
                  </a:cubicBezTo>
                  <a:cubicBezTo>
                    <a:pt x="6000" y="46482"/>
                    <a:pt x="0" y="36076"/>
                    <a:pt x="0" y="23241"/>
                  </a:cubicBezTo>
                  <a:cubicBezTo>
                    <a:pt x="0" y="10405"/>
                    <a:pt x="6000" y="0"/>
                    <a:pt x="13400" y="0"/>
                  </a:cubicBezTo>
                  <a:cubicBezTo>
                    <a:pt x="20801" y="0"/>
                    <a:pt x="26801" y="10405"/>
                    <a:pt x="26801" y="232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9" name="Google Shape;1829;p23"/>
            <p:cNvSpPr/>
            <p:nvPr/>
          </p:nvSpPr>
          <p:spPr>
            <a:xfrm rot="-1801764">
              <a:off x="3469496" y="2304051"/>
              <a:ext cx="26776" cy="46440"/>
            </a:xfrm>
            <a:custGeom>
              <a:avLst/>
              <a:gdLst/>
              <a:ahLst/>
              <a:cxnLst/>
              <a:rect l="l" t="t" r="r" b="b"/>
              <a:pathLst>
                <a:path w="26800" h="46481" extrusionOk="0">
                  <a:moveTo>
                    <a:pt x="26801" y="23241"/>
                  </a:moveTo>
                  <a:cubicBezTo>
                    <a:pt x="26801" y="36077"/>
                    <a:pt x="20801" y="46482"/>
                    <a:pt x="13400" y="46482"/>
                  </a:cubicBezTo>
                  <a:cubicBezTo>
                    <a:pt x="5999" y="46482"/>
                    <a:pt x="0" y="36077"/>
                    <a:pt x="0" y="23241"/>
                  </a:cubicBezTo>
                  <a:cubicBezTo>
                    <a:pt x="0" y="10405"/>
                    <a:pt x="5999" y="0"/>
                    <a:pt x="13400" y="0"/>
                  </a:cubicBezTo>
                  <a:cubicBezTo>
                    <a:pt x="20801" y="0"/>
                    <a:pt x="26801" y="10405"/>
                    <a:pt x="26801" y="232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0" name="Google Shape;1830;p23"/>
            <p:cNvSpPr/>
            <p:nvPr/>
          </p:nvSpPr>
          <p:spPr>
            <a:xfrm>
              <a:off x="2314638" y="2924117"/>
              <a:ext cx="167836" cy="171354"/>
            </a:xfrm>
            <a:custGeom>
              <a:avLst/>
              <a:gdLst/>
              <a:ahLst/>
              <a:cxnLst/>
              <a:rect l="l" t="t" r="r" b="b"/>
              <a:pathLst>
                <a:path w="167836" h="171354" extrusionOk="0">
                  <a:moveTo>
                    <a:pt x="15301" y="171355"/>
                  </a:moveTo>
                  <a:lnTo>
                    <a:pt x="0" y="107251"/>
                  </a:lnTo>
                  <a:lnTo>
                    <a:pt x="167837" y="0"/>
                  </a:lnTo>
                  <a:lnTo>
                    <a:pt x="160519" y="15145"/>
                  </a:lnTo>
                  <a:lnTo>
                    <a:pt x="15301" y="171355"/>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1" name="Google Shape;1831;p23"/>
            <p:cNvSpPr/>
            <p:nvPr/>
          </p:nvSpPr>
          <p:spPr>
            <a:xfrm>
              <a:off x="2290498" y="2306802"/>
              <a:ext cx="1203749" cy="724947"/>
            </a:xfrm>
            <a:custGeom>
              <a:avLst/>
              <a:gdLst/>
              <a:ahLst/>
              <a:cxnLst/>
              <a:rect l="l" t="t" r="r" b="b"/>
              <a:pathLst>
                <a:path w="1203749" h="724947" extrusionOk="0">
                  <a:moveTo>
                    <a:pt x="23855" y="724948"/>
                  </a:moveTo>
                  <a:cubicBezTo>
                    <a:pt x="25280" y="723709"/>
                    <a:pt x="1203750" y="40958"/>
                    <a:pt x="1203750" y="40958"/>
                  </a:cubicBezTo>
                  <a:lnTo>
                    <a:pt x="1182081" y="0"/>
                  </a:lnTo>
                  <a:lnTo>
                    <a:pt x="0" y="685800"/>
                  </a:ln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32" name="Google Shape;1832;p23"/>
          <p:cNvSpPr txBox="1"/>
          <p:nvPr/>
        </p:nvSpPr>
        <p:spPr>
          <a:xfrm rot="-2487394">
            <a:off x="7048206" y="478610"/>
            <a:ext cx="1774483" cy="54197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4"/>
                </a:solidFill>
                <a:latin typeface="Barlow"/>
                <a:ea typeface="Barlow"/>
                <a:cs typeface="Barlow"/>
                <a:sym typeface="Barlow"/>
              </a:rPr>
              <a:t>EXAMPLE!</a:t>
            </a:r>
            <a:endParaRPr b="1" dirty="0">
              <a:solidFill>
                <a:schemeClr val="accent4"/>
              </a:solidFill>
              <a:latin typeface="Barlow"/>
              <a:ea typeface="Barlow"/>
              <a:cs typeface="Barlow"/>
              <a:sym typeface="Barlo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sp>
        <p:nvSpPr>
          <p:cNvPr id="1837" name="Google Shape;1837;p2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13</a:t>
            </a:fld>
            <a:endParaRPr/>
          </a:p>
        </p:txBody>
      </p:sp>
      <p:graphicFrame>
        <p:nvGraphicFramePr>
          <p:cNvPr id="1838" name="Google Shape;1838;p24"/>
          <p:cNvGraphicFramePr/>
          <p:nvPr/>
        </p:nvGraphicFramePr>
        <p:xfrm>
          <a:off x="85625" y="1349525"/>
          <a:ext cx="7521550" cy="3169680"/>
        </p:xfrm>
        <a:graphic>
          <a:graphicData uri="http://schemas.openxmlformats.org/drawingml/2006/table">
            <a:tbl>
              <a:tblPr>
                <a:noFill/>
                <a:tableStyleId>{20E6BBFF-2E1B-477E-AC11-16A8BF7DD4EA}</a:tableStyleId>
              </a:tblPr>
              <a:tblGrid>
                <a:gridCol w="903975">
                  <a:extLst>
                    <a:ext uri="{9D8B030D-6E8A-4147-A177-3AD203B41FA5}">
                      <a16:colId xmlns:a16="http://schemas.microsoft.com/office/drawing/2014/main" val="20000"/>
                    </a:ext>
                  </a:extLst>
                </a:gridCol>
                <a:gridCol w="1000300">
                  <a:extLst>
                    <a:ext uri="{9D8B030D-6E8A-4147-A177-3AD203B41FA5}">
                      <a16:colId xmlns:a16="http://schemas.microsoft.com/office/drawing/2014/main" val="20001"/>
                    </a:ext>
                  </a:extLst>
                </a:gridCol>
                <a:gridCol w="561727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a:t>Issue</a:t>
                      </a:r>
                      <a:endParaRPr/>
                    </a:p>
                  </a:txBody>
                  <a:tcPr marL="91425" marR="91425" marT="91425" marB="91425">
                    <a:solidFill>
                      <a:srgbClr val="C9DAF8"/>
                    </a:solidFill>
                  </a:tcPr>
                </a:tc>
                <a:tc>
                  <a:txBody>
                    <a:bodyPr/>
                    <a:lstStyle/>
                    <a:p>
                      <a:pPr marL="0" lvl="0" indent="0" algn="l" rtl="0">
                        <a:spcBef>
                          <a:spcPts val="0"/>
                        </a:spcBef>
                        <a:spcAft>
                          <a:spcPts val="0"/>
                        </a:spcAft>
                        <a:buNone/>
                      </a:pPr>
                      <a:r>
                        <a:rPr lang="en"/>
                        <a:t>yes/no</a:t>
                      </a:r>
                      <a:endParaRPr/>
                    </a:p>
                  </a:txBody>
                  <a:tcPr marL="91425" marR="91425" marT="91425" marB="91425">
                    <a:solidFill>
                      <a:srgbClr val="C9DAF8"/>
                    </a:solidFill>
                  </a:tcPr>
                </a:tc>
                <a:tc>
                  <a:txBody>
                    <a:bodyPr/>
                    <a:lstStyle/>
                    <a:p>
                      <a:pPr marL="0" lvl="0" indent="0" algn="l" rtl="0">
                        <a:spcBef>
                          <a:spcPts val="0"/>
                        </a:spcBef>
                        <a:spcAft>
                          <a:spcPts val="0"/>
                        </a:spcAft>
                        <a:buNone/>
                      </a:pPr>
                      <a:r>
                        <a:rPr lang="en"/>
                        <a:t>How might the issue matter?</a:t>
                      </a:r>
                      <a:endParaRPr/>
                    </a:p>
                  </a:txBody>
                  <a:tcPr marL="91425" marR="91425" marT="91425" marB="91425">
                    <a:solidFill>
                      <a:srgbClr val="C9DAF8"/>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a:t>
                      </a:r>
                      <a:endParaRPr/>
                    </a:p>
                  </a:txBody>
                  <a:tcPr marL="91425" marR="91425" marT="91425" marB="91425">
                    <a:solidFill>
                      <a:srgbClr val="C9DAF8"/>
                    </a:solidFill>
                  </a:tcPr>
                </a:tc>
                <a:tc>
                  <a:txBody>
                    <a:bodyPr/>
                    <a:lstStyle/>
                    <a:p>
                      <a:pPr marL="0" lvl="0" indent="0" algn="l" rtl="0">
                        <a:spcBef>
                          <a:spcPts val="0"/>
                        </a:spcBef>
                        <a:spcAft>
                          <a:spcPts val="0"/>
                        </a:spcAft>
                        <a:buNone/>
                      </a:pPr>
                      <a:endParaRPr/>
                    </a:p>
                  </a:txBody>
                  <a:tcPr marL="91425" marR="91425" marT="91425" marB="91425">
                    <a:solidFill>
                      <a:srgbClr val="C9DAF8"/>
                    </a:solidFill>
                  </a:tcPr>
                </a:tc>
                <a:tc>
                  <a:txBody>
                    <a:bodyPr/>
                    <a:lstStyle/>
                    <a:p>
                      <a:pPr marL="0" lvl="0" indent="0" algn="l" rtl="0">
                        <a:spcBef>
                          <a:spcPts val="0"/>
                        </a:spcBef>
                        <a:spcAft>
                          <a:spcPts val="0"/>
                        </a:spcAft>
                        <a:buNone/>
                      </a:pPr>
                      <a:endParaRPr/>
                    </a:p>
                  </a:txBody>
                  <a:tcPr marL="91425" marR="91425" marT="91425" marB="91425">
                    <a:solidFill>
                      <a:srgbClr val="C9DAF8"/>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S</a:t>
                      </a:r>
                      <a:endParaRPr/>
                    </a:p>
                  </a:txBody>
                  <a:tcPr marL="91425" marR="91425" marT="91425" marB="91425">
                    <a:solidFill>
                      <a:srgbClr val="C9DAF8"/>
                    </a:solidFill>
                  </a:tcPr>
                </a:tc>
                <a:tc>
                  <a:txBody>
                    <a:bodyPr/>
                    <a:lstStyle/>
                    <a:p>
                      <a:pPr marL="0" lvl="0" indent="0" algn="l" rtl="0">
                        <a:spcBef>
                          <a:spcPts val="0"/>
                        </a:spcBef>
                        <a:spcAft>
                          <a:spcPts val="0"/>
                        </a:spcAft>
                        <a:buNone/>
                      </a:pPr>
                      <a:endParaRPr/>
                    </a:p>
                  </a:txBody>
                  <a:tcPr marL="91425" marR="91425" marT="91425" marB="91425">
                    <a:solidFill>
                      <a:srgbClr val="C9DAF8"/>
                    </a:solidFill>
                  </a:tcPr>
                </a:tc>
                <a:tc>
                  <a:txBody>
                    <a:bodyPr/>
                    <a:lstStyle/>
                    <a:p>
                      <a:pPr marL="0" lvl="0" indent="0" algn="l" rtl="0">
                        <a:spcBef>
                          <a:spcPts val="0"/>
                        </a:spcBef>
                        <a:spcAft>
                          <a:spcPts val="0"/>
                        </a:spcAft>
                        <a:buNone/>
                      </a:pPr>
                      <a:endParaRPr sz="1000"/>
                    </a:p>
                  </a:txBody>
                  <a:tcPr marL="91425" marR="91425" marT="91425" marB="91425">
                    <a:solidFill>
                      <a:srgbClr val="C9DAF8"/>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E</a:t>
                      </a:r>
                      <a:endParaRPr/>
                    </a:p>
                  </a:txBody>
                  <a:tcPr marL="91425" marR="91425" marT="91425" marB="91425">
                    <a:solidFill>
                      <a:srgbClr val="C9DAF8"/>
                    </a:solidFill>
                  </a:tcPr>
                </a:tc>
                <a:tc>
                  <a:txBody>
                    <a:bodyPr/>
                    <a:lstStyle/>
                    <a:p>
                      <a:pPr marL="0" lvl="0" indent="0" algn="l" rtl="0">
                        <a:spcBef>
                          <a:spcPts val="0"/>
                        </a:spcBef>
                        <a:spcAft>
                          <a:spcPts val="0"/>
                        </a:spcAft>
                        <a:buNone/>
                      </a:pPr>
                      <a:endParaRPr/>
                    </a:p>
                  </a:txBody>
                  <a:tcPr marL="91425" marR="91425" marT="91425" marB="91425">
                    <a:solidFill>
                      <a:srgbClr val="C9DAF8"/>
                    </a:solidFill>
                  </a:tcPr>
                </a:tc>
                <a:tc>
                  <a:txBody>
                    <a:bodyPr/>
                    <a:lstStyle/>
                    <a:p>
                      <a:pPr marL="0" lvl="0" indent="0" algn="l" rtl="0">
                        <a:spcBef>
                          <a:spcPts val="0"/>
                        </a:spcBef>
                        <a:spcAft>
                          <a:spcPts val="0"/>
                        </a:spcAft>
                        <a:buNone/>
                      </a:pPr>
                      <a:endParaRPr/>
                    </a:p>
                  </a:txBody>
                  <a:tcPr marL="91425" marR="91425" marT="91425" marB="91425">
                    <a:solidFill>
                      <a:srgbClr val="C9DAF8"/>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E</a:t>
                      </a:r>
                      <a:endParaRPr/>
                    </a:p>
                  </a:txBody>
                  <a:tcPr marL="91425" marR="91425" marT="91425" marB="91425">
                    <a:solidFill>
                      <a:srgbClr val="C9DAF8"/>
                    </a:solidFill>
                  </a:tcPr>
                </a:tc>
                <a:tc>
                  <a:txBody>
                    <a:bodyPr/>
                    <a:lstStyle/>
                    <a:p>
                      <a:pPr marL="0" lvl="0" indent="0" algn="l" rtl="0">
                        <a:spcBef>
                          <a:spcPts val="0"/>
                        </a:spcBef>
                        <a:spcAft>
                          <a:spcPts val="0"/>
                        </a:spcAft>
                        <a:buNone/>
                      </a:pPr>
                      <a:endParaRPr/>
                    </a:p>
                  </a:txBody>
                  <a:tcPr marL="91425" marR="91425" marT="91425" marB="91425">
                    <a:solidFill>
                      <a:srgbClr val="C9DAF8"/>
                    </a:solidFill>
                  </a:tcPr>
                </a:tc>
                <a:tc>
                  <a:txBody>
                    <a:bodyPr/>
                    <a:lstStyle/>
                    <a:p>
                      <a:pPr marL="0" lvl="0" indent="0" algn="l" rtl="0">
                        <a:spcBef>
                          <a:spcPts val="0"/>
                        </a:spcBef>
                        <a:spcAft>
                          <a:spcPts val="0"/>
                        </a:spcAft>
                        <a:buNone/>
                      </a:pPr>
                      <a:endParaRPr/>
                    </a:p>
                  </a:txBody>
                  <a:tcPr marL="91425" marR="91425" marT="91425" marB="91425">
                    <a:solidFill>
                      <a:srgbClr val="C9DAF8"/>
                    </a:solidFill>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I</a:t>
                      </a:r>
                      <a:endParaRPr/>
                    </a:p>
                  </a:txBody>
                  <a:tcPr marL="91425" marR="91425" marT="91425" marB="91425">
                    <a:solidFill>
                      <a:srgbClr val="C9DAF8"/>
                    </a:solidFill>
                  </a:tcPr>
                </a:tc>
                <a:tc>
                  <a:txBody>
                    <a:bodyPr/>
                    <a:lstStyle/>
                    <a:p>
                      <a:pPr marL="0" lvl="0" indent="0" algn="l" rtl="0">
                        <a:spcBef>
                          <a:spcPts val="0"/>
                        </a:spcBef>
                        <a:spcAft>
                          <a:spcPts val="0"/>
                        </a:spcAft>
                        <a:buNone/>
                      </a:pPr>
                      <a:endParaRPr/>
                    </a:p>
                  </a:txBody>
                  <a:tcPr marL="91425" marR="91425" marT="91425" marB="91425">
                    <a:solidFill>
                      <a:srgbClr val="C9DAF8"/>
                    </a:solidFill>
                  </a:tcPr>
                </a:tc>
                <a:tc>
                  <a:txBody>
                    <a:bodyPr/>
                    <a:lstStyle/>
                    <a:p>
                      <a:pPr marL="0" lvl="0" indent="0" algn="l" rtl="0">
                        <a:spcBef>
                          <a:spcPts val="0"/>
                        </a:spcBef>
                        <a:spcAft>
                          <a:spcPts val="0"/>
                        </a:spcAft>
                        <a:buNone/>
                      </a:pPr>
                      <a:endParaRPr sz="1000"/>
                    </a:p>
                  </a:txBody>
                  <a:tcPr marL="91425" marR="91425" marT="91425" marB="91425">
                    <a:solidFill>
                      <a:srgbClr val="C9DAF8"/>
                    </a:solidFill>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t>T</a:t>
                      </a:r>
                      <a:endParaRPr/>
                    </a:p>
                  </a:txBody>
                  <a:tcPr marL="91425" marR="91425" marT="91425" marB="91425">
                    <a:solidFill>
                      <a:srgbClr val="C9DAF8"/>
                    </a:solidFill>
                  </a:tcPr>
                </a:tc>
                <a:tc>
                  <a:txBody>
                    <a:bodyPr/>
                    <a:lstStyle/>
                    <a:p>
                      <a:pPr marL="0" lvl="0" indent="0" algn="l" rtl="0">
                        <a:spcBef>
                          <a:spcPts val="0"/>
                        </a:spcBef>
                        <a:spcAft>
                          <a:spcPts val="0"/>
                        </a:spcAft>
                        <a:buNone/>
                      </a:pPr>
                      <a:endParaRPr/>
                    </a:p>
                  </a:txBody>
                  <a:tcPr marL="91425" marR="91425" marT="91425" marB="91425">
                    <a:solidFill>
                      <a:srgbClr val="C9DAF8"/>
                    </a:solidFill>
                  </a:tcPr>
                </a:tc>
                <a:tc>
                  <a:txBody>
                    <a:bodyPr/>
                    <a:lstStyle/>
                    <a:p>
                      <a:pPr marL="0" lvl="0" indent="0" algn="l" rtl="0">
                        <a:spcBef>
                          <a:spcPts val="0"/>
                        </a:spcBef>
                        <a:spcAft>
                          <a:spcPts val="0"/>
                        </a:spcAft>
                        <a:buNone/>
                      </a:pPr>
                      <a:endParaRPr/>
                    </a:p>
                  </a:txBody>
                  <a:tcPr marL="91425" marR="91425" marT="91425" marB="91425">
                    <a:solidFill>
                      <a:srgbClr val="C9DAF8"/>
                    </a:solidFill>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a:t>T</a:t>
                      </a:r>
                      <a:endParaRPr/>
                    </a:p>
                  </a:txBody>
                  <a:tcPr marL="91425" marR="91425" marT="91425" marB="91425">
                    <a:solidFill>
                      <a:srgbClr val="C9DAF8"/>
                    </a:solidFill>
                  </a:tcPr>
                </a:tc>
                <a:tc>
                  <a:txBody>
                    <a:bodyPr/>
                    <a:lstStyle/>
                    <a:p>
                      <a:pPr marL="0" lvl="0" indent="0" algn="l" rtl="0">
                        <a:spcBef>
                          <a:spcPts val="0"/>
                        </a:spcBef>
                        <a:spcAft>
                          <a:spcPts val="0"/>
                        </a:spcAft>
                        <a:buNone/>
                      </a:pPr>
                      <a:endParaRPr/>
                    </a:p>
                  </a:txBody>
                  <a:tcPr marL="91425" marR="91425" marT="91425" marB="91425">
                    <a:solidFill>
                      <a:srgbClr val="C9DAF8"/>
                    </a:solidFill>
                  </a:tcPr>
                </a:tc>
                <a:tc>
                  <a:txBody>
                    <a:bodyPr/>
                    <a:lstStyle/>
                    <a:p>
                      <a:pPr marL="0" lvl="0" indent="0" algn="l" rtl="0">
                        <a:spcBef>
                          <a:spcPts val="0"/>
                        </a:spcBef>
                        <a:spcAft>
                          <a:spcPts val="0"/>
                        </a:spcAft>
                        <a:buNone/>
                      </a:pPr>
                      <a:endParaRPr/>
                    </a:p>
                  </a:txBody>
                  <a:tcPr marL="91425" marR="91425" marT="91425" marB="91425">
                    <a:solidFill>
                      <a:srgbClr val="C9DAF8"/>
                    </a:solidFill>
                  </a:tcPr>
                </a:tc>
                <a:extLst>
                  <a:ext uri="{0D108BD9-81ED-4DB2-BD59-A6C34878D82A}">
                    <a16:rowId xmlns:a16="http://schemas.microsoft.com/office/drawing/2014/main" val="10007"/>
                  </a:ext>
                </a:extLst>
              </a:tr>
            </a:tbl>
          </a:graphicData>
        </a:graphic>
      </p:graphicFrame>
      <p:grpSp>
        <p:nvGrpSpPr>
          <p:cNvPr id="1839" name="Google Shape;1839;p24"/>
          <p:cNvGrpSpPr/>
          <p:nvPr/>
        </p:nvGrpSpPr>
        <p:grpSpPr>
          <a:xfrm>
            <a:off x="7238678" y="2305394"/>
            <a:ext cx="1905399" cy="2331243"/>
            <a:chOff x="2181300" y="231400"/>
            <a:chExt cx="4262637" cy="4762499"/>
          </a:xfrm>
        </p:grpSpPr>
        <p:sp>
          <p:nvSpPr>
            <p:cNvPr id="1840" name="Google Shape;1840;p24"/>
            <p:cNvSpPr/>
            <p:nvPr/>
          </p:nvSpPr>
          <p:spPr>
            <a:xfrm>
              <a:off x="4504120" y="3382365"/>
              <a:ext cx="236644" cy="133254"/>
            </a:xfrm>
            <a:custGeom>
              <a:avLst/>
              <a:gdLst/>
              <a:ahLst/>
              <a:cxnLst/>
              <a:rect l="l" t="t" r="r" b="b"/>
              <a:pathLst>
                <a:path w="236644" h="133254" extrusionOk="0">
                  <a:moveTo>
                    <a:pt x="125355" y="133255"/>
                  </a:moveTo>
                  <a:lnTo>
                    <a:pt x="0" y="64389"/>
                  </a:lnTo>
                  <a:lnTo>
                    <a:pt x="111289" y="0"/>
                  </a:lnTo>
                  <a:lnTo>
                    <a:pt x="236644" y="68866"/>
                  </a:lnTo>
                  <a:lnTo>
                    <a:pt x="125355" y="13325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1" name="Google Shape;1841;p24"/>
            <p:cNvSpPr/>
            <p:nvPr/>
          </p:nvSpPr>
          <p:spPr>
            <a:xfrm>
              <a:off x="5178128" y="3780033"/>
              <a:ext cx="236549" cy="133254"/>
            </a:xfrm>
            <a:custGeom>
              <a:avLst/>
              <a:gdLst/>
              <a:ahLst/>
              <a:cxnLst/>
              <a:rect l="l" t="t" r="r" b="b"/>
              <a:pathLst>
                <a:path w="236549" h="133254" extrusionOk="0">
                  <a:moveTo>
                    <a:pt x="125355" y="133255"/>
                  </a:moveTo>
                  <a:lnTo>
                    <a:pt x="0" y="64294"/>
                  </a:lnTo>
                  <a:lnTo>
                    <a:pt x="111290" y="0"/>
                  </a:lnTo>
                  <a:lnTo>
                    <a:pt x="236549" y="68866"/>
                  </a:lnTo>
                  <a:lnTo>
                    <a:pt x="125355" y="13325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2" name="Google Shape;1842;p24"/>
            <p:cNvSpPr/>
            <p:nvPr/>
          </p:nvSpPr>
          <p:spPr>
            <a:xfrm>
              <a:off x="4560192" y="2212790"/>
              <a:ext cx="494767" cy="1273873"/>
            </a:xfrm>
            <a:custGeom>
              <a:avLst/>
              <a:gdLst/>
              <a:ahLst/>
              <a:cxnLst/>
              <a:rect l="l" t="t" r="r" b="b"/>
              <a:pathLst>
                <a:path w="494767" h="1273873" extrusionOk="0">
                  <a:moveTo>
                    <a:pt x="118227" y="1273874"/>
                  </a:moveTo>
                  <a:lnTo>
                    <a:pt x="0" y="1205484"/>
                  </a:lnTo>
                  <a:lnTo>
                    <a:pt x="376540" y="0"/>
                  </a:lnTo>
                  <a:lnTo>
                    <a:pt x="494767" y="68389"/>
                  </a:lnTo>
                  <a:lnTo>
                    <a:pt x="118227" y="127387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3" name="Google Shape;1843;p24"/>
            <p:cNvSpPr/>
            <p:nvPr/>
          </p:nvSpPr>
          <p:spPr>
            <a:xfrm>
              <a:off x="4629475" y="2174500"/>
              <a:ext cx="494671" cy="1273873"/>
            </a:xfrm>
            <a:custGeom>
              <a:avLst/>
              <a:gdLst/>
              <a:ahLst/>
              <a:cxnLst/>
              <a:rect l="l" t="t" r="r" b="b"/>
              <a:pathLst>
                <a:path w="494671" h="1273873" extrusionOk="0">
                  <a:moveTo>
                    <a:pt x="118227" y="1273873"/>
                  </a:moveTo>
                  <a:lnTo>
                    <a:pt x="0" y="1205484"/>
                  </a:lnTo>
                  <a:lnTo>
                    <a:pt x="376540" y="0"/>
                  </a:lnTo>
                  <a:lnTo>
                    <a:pt x="494672" y="68389"/>
                  </a:lnTo>
                  <a:lnTo>
                    <a:pt x="118227" y="1273873"/>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4" name="Google Shape;1844;p24"/>
            <p:cNvSpPr/>
            <p:nvPr/>
          </p:nvSpPr>
          <p:spPr>
            <a:xfrm>
              <a:off x="4560192" y="2212790"/>
              <a:ext cx="494767" cy="1273873"/>
            </a:xfrm>
            <a:custGeom>
              <a:avLst/>
              <a:gdLst/>
              <a:ahLst/>
              <a:cxnLst/>
              <a:rect l="l" t="t" r="r" b="b"/>
              <a:pathLst>
                <a:path w="494767" h="1273873" extrusionOk="0">
                  <a:moveTo>
                    <a:pt x="118227" y="1273874"/>
                  </a:moveTo>
                  <a:lnTo>
                    <a:pt x="0" y="1205484"/>
                  </a:lnTo>
                  <a:lnTo>
                    <a:pt x="376540" y="0"/>
                  </a:lnTo>
                  <a:lnTo>
                    <a:pt x="494767" y="68389"/>
                  </a:lnTo>
                  <a:lnTo>
                    <a:pt x="118227" y="127387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5" name="Google Shape;1845;p24"/>
            <p:cNvSpPr/>
            <p:nvPr/>
          </p:nvSpPr>
          <p:spPr>
            <a:xfrm>
              <a:off x="5160832" y="2249175"/>
              <a:ext cx="281692" cy="1586388"/>
            </a:xfrm>
            <a:custGeom>
              <a:avLst/>
              <a:gdLst/>
              <a:ahLst/>
              <a:cxnLst/>
              <a:rect l="l" t="t" r="r" b="b"/>
              <a:pathLst>
                <a:path w="281692" h="1586388" extrusionOk="0">
                  <a:moveTo>
                    <a:pt x="281692" y="1586389"/>
                  </a:moveTo>
                  <a:lnTo>
                    <a:pt x="162610" y="1517428"/>
                  </a:lnTo>
                  <a:lnTo>
                    <a:pt x="0" y="0"/>
                  </a:lnTo>
                  <a:lnTo>
                    <a:pt x="118227" y="68485"/>
                  </a:lnTo>
                  <a:lnTo>
                    <a:pt x="281692" y="1586389"/>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6" name="Google Shape;1846;p24"/>
            <p:cNvSpPr/>
            <p:nvPr/>
          </p:nvSpPr>
          <p:spPr>
            <a:xfrm>
              <a:off x="5078053" y="2296515"/>
              <a:ext cx="281692" cy="1586388"/>
            </a:xfrm>
            <a:custGeom>
              <a:avLst/>
              <a:gdLst/>
              <a:ahLst/>
              <a:cxnLst/>
              <a:rect l="l" t="t" r="r" b="b"/>
              <a:pathLst>
                <a:path w="281692" h="1586388" extrusionOk="0">
                  <a:moveTo>
                    <a:pt x="281692" y="1586389"/>
                  </a:moveTo>
                  <a:lnTo>
                    <a:pt x="162610" y="1517428"/>
                  </a:lnTo>
                  <a:lnTo>
                    <a:pt x="0" y="0"/>
                  </a:lnTo>
                  <a:lnTo>
                    <a:pt x="118227" y="68390"/>
                  </a:lnTo>
                  <a:lnTo>
                    <a:pt x="281692" y="1586389"/>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7" name="Google Shape;1847;p24"/>
            <p:cNvSpPr/>
            <p:nvPr/>
          </p:nvSpPr>
          <p:spPr>
            <a:xfrm>
              <a:off x="4075404" y="1596713"/>
              <a:ext cx="2321774" cy="1343501"/>
            </a:xfrm>
            <a:custGeom>
              <a:avLst/>
              <a:gdLst/>
              <a:ahLst/>
              <a:cxnLst/>
              <a:rect l="l" t="t" r="r" b="b"/>
              <a:pathLst>
                <a:path w="2321774" h="1343501" extrusionOk="0">
                  <a:moveTo>
                    <a:pt x="2221415" y="1343501"/>
                  </a:moveTo>
                  <a:lnTo>
                    <a:pt x="0" y="58103"/>
                  </a:lnTo>
                  <a:lnTo>
                    <a:pt x="100360" y="0"/>
                  </a:lnTo>
                  <a:lnTo>
                    <a:pt x="2321775" y="1285399"/>
                  </a:lnTo>
                  <a:lnTo>
                    <a:pt x="2221415" y="1343501"/>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8" name="Google Shape;1848;p24"/>
            <p:cNvSpPr/>
            <p:nvPr/>
          </p:nvSpPr>
          <p:spPr>
            <a:xfrm>
              <a:off x="4075404" y="1654530"/>
              <a:ext cx="2221415" cy="1401603"/>
            </a:xfrm>
            <a:custGeom>
              <a:avLst/>
              <a:gdLst/>
              <a:ahLst/>
              <a:cxnLst/>
              <a:rect l="l" t="t" r="r" b="b"/>
              <a:pathLst>
                <a:path w="2221415" h="1401603" extrusionOk="0">
                  <a:moveTo>
                    <a:pt x="2221415" y="1401604"/>
                  </a:moveTo>
                  <a:lnTo>
                    <a:pt x="0" y="116205"/>
                  </a:lnTo>
                  <a:lnTo>
                    <a:pt x="0" y="0"/>
                  </a:lnTo>
                  <a:lnTo>
                    <a:pt x="2221415" y="1285399"/>
                  </a:lnTo>
                  <a:lnTo>
                    <a:pt x="2221415" y="140160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9" name="Google Shape;1849;p24"/>
            <p:cNvSpPr/>
            <p:nvPr/>
          </p:nvSpPr>
          <p:spPr>
            <a:xfrm>
              <a:off x="4206176" y="231400"/>
              <a:ext cx="2045689" cy="2621660"/>
            </a:xfrm>
            <a:custGeom>
              <a:avLst/>
              <a:gdLst/>
              <a:ahLst/>
              <a:cxnLst/>
              <a:rect l="l" t="t" r="r" b="b"/>
              <a:pathLst>
                <a:path w="2045689" h="2621660" extrusionOk="0">
                  <a:moveTo>
                    <a:pt x="2045690" y="2621661"/>
                  </a:moveTo>
                  <a:lnTo>
                    <a:pt x="0" y="1437894"/>
                  </a:lnTo>
                  <a:lnTo>
                    <a:pt x="0" y="0"/>
                  </a:lnTo>
                  <a:lnTo>
                    <a:pt x="2045690" y="1183767"/>
                  </a:lnTo>
                  <a:lnTo>
                    <a:pt x="2045690" y="2621661"/>
                  </a:lnTo>
                  <a:close/>
                </a:path>
              </a:pathLst>
            </a:custGeom>
            <a:solidFill>
              <a:srgbClr val="FFFFFF"/>
            </a:solidFill>
            <a:ln>
              <a:noFill/>
            </a:ln>
            <a:effectLst>
              <a:outerShdw blurRad="114300" dist="104775"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0" name="Google Shape;1850;p24"/>
            <p:cNvSpPr/>
            <p:nvPr/>
          </p:nvSpPr>
          <p:spPr>
            <a:xfrm>
              <a:off x="6296819" y="2879159"/>
              <a:ext cx="101975" cy="176974"/>
            </a:xfrm>
            <a:custGeom>
              <a:avLst/>
              <a:gdLst/>
              <a:ahLst/>
              <a:cxnLst/>
              <a:rect l="l" t="t" r="r" b="b"/>
              <a:pathLst>
                <a:path w="101975" h="176974" extrusionOk="0">
                  <a:moveTo>
                    <a:pt x="101975" y="118015"/>
                  </a:moveTo>
                  <a:lnTo>
                    <a:pt x="0" y="176974"/>
                  </a:lnTo>
                  <a:lnTo>
                    <a:pt x="0" y="58960"/>
                  </a:lnTo>
                  <a:lnTo>
                    <a:pt x="101975" y="0"/>
                  </a:lnTo>
                  <a:lnTo>
                    <a:pt x="101975" y="118015"/>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1" name="Google Shape;1851;p24"/>
            <p:cNvSpPr/>
            <p:nvPr/>
          </p:nvSpPr>
          <p:spPr>
            <a:xfrm>
              <a:off x="4356811" y="496480"/>
              <a:ext cx="169452" cy="163353"/>
            </a:xfrm>
            <a:custGeom>
              <a:avLst/>
              <a:gdLst/>
              <a:ahLst/>
              <a:cxnLst/>
              <a:rect l="l" t="t" r="r" b="b"/>
              <a:pathLst>
                <a:path w="169452" h="163353" extrusionOk="0">
                  <a:moveTo>
                    <a:pt x="169453" y="163354"/>
                  </a:moveTo>
                  <a:lnTo>
                    <a:pt x="0" y="65341"/>
                  </a:lnTo>
                  <a:lnTo>
                    <a:pt x="0" y="0"/>
                  </a:lnTo>
                  <a:lnTo>
                    <a:pt x="169453" y="98012"/>
                  </a:lnTo>
                  <a:lnTo>
                    <a:pt x="169453" y="16335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2" name="Google Shape;1852;p24"/>
            <p:cNvSpPr/>
            <p:nvPr/>
          </p:nvSpPr>
          <p:spPr>
            <a:xfrm>
              <a:off x="4598397" y="636212"/>
              <a:ext cx="298038" cy="237839"/>
            </a:xfrm>
            <a:custGeom>
              <a:avLst/>
              <a:gdLst/>
              <a:ahLst/>
              <a:cxnLst/>
              <a:rect l="l" t="t" r="r" b="b"/>
              <a:pathLst>
                <a:path w="298038" h="237839" extrusionOk="0">
                  <a:moveTo>
                    <a:pt x="298039" y="237839"/>
                  </a:moveTo>
                  <a:lnTo>
                    <a:pt x="0" y="65437"/>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3" name="Google Shape;1853;p24"/>
            <p:cNvSpPr/>
            <p:nvPr/>
          </p:nvSpPr>
          <p:spPr>
            <a:xfrm>
              <a:off x="4356811" y="619924"/>
              <a:ext cx="169452" cy="163353"/>
            </a:xfrm>
            <a:custGeom>
              <a:avLst/>
              <a:gdLst/>
              <a:ahLst/>
              <a:cxnLst/>
              <a:rect l="l" t="t" r="r" b="b"/>
              <a:pathLst>
                <a:path w="169452" h="163353" extrusionOk="0">
                  <a:moveTo>
                    <a:pt x="169453" y="163354"/>
                  </a:moveTo>
                  <a:lnTo>
                    <a:pt x="0" y="65342"/>
                  </a:lnTo>
                  <a:lnTo>
                    <a:pt x="0" y="0"/>
                  </a:lnTo>
                  <a:lnTo>
                    <a:pt x="169453" y="98012"/>
                  </a:lnTo>
                  <a:lnTo>
                    <a:pt x="169453" y="16335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4" name="Google Shape;1854;p24"/>
            <p:cNvSpPr/>
            <p:nvPr/>
          </p:nvSpPr>
          <p:spPr>
            <a:xfrm>
              <a:off x="4598397" y="759656"/>
              <a:ext cx="298038" cy="237839"/>
            </a:xfrm>
            <a:custGeom>
              <a:avLst/>
              <a:gdLst/>
              <a:ahLst/>
              <a:cxnLst/>
              <a:rect l="l" t="t" r="r" b="b"/>
              <a:pathLst>
                <a:path w="298038" h="237839" extrusionOk="0">
                  <a:moveTo>
                    <a:pt x="298039" y="237839"/>
                  </a:moveTo>
                  <a:lnTo>
                    <a:pt x="0" y="65437"/>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5" name="Google Shape;1855;p24"/>
            <p:cNvSpPr/>
            <p:nvPr/>
          </p:nvSpPr>
          <p:spPr>
            <a:xfrm>
              <a:off x="4356811" y="761466"/>
              <a:ext cx="169452" cy="163448"/>
            </a:xfrm>
            <a:custGeom>
              <a:avLst/>
              <a:gdLst/>
              <a:ahLst/>
              <a:cxnLst/>
              <a:rect l="l" t="t" r="r" b="b"/>
              <a:pathLst>
                <a:path w="169452" h="163448" extrusionOk="0">
                  <a:moveTo>
                    <a:pt x="169453" y="163449"/>
                  </a:moveTo>
                  <a:lnTo>
                    <a:pt x="0" y="65437"/>
                  </a:lnTo>
                  <a:lnTo>
                    <a:pt x="0" y="0"/>
                  </a:lnTo>
                  <a:lnTo>
                    <a:pt x="169453" y="98107"/>
                  </a:lnTo>
                  <a:lnTo>
                    <a:pt x="169453" y="16344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6" name="Google Shape;1856;p24"/>
            <p:cNvSpPr/>
            <p:nvPr/>
          </p:nvSpPr>
          <p:spPr>
            <a:xfrm>
              <a:off x="4598397" y="901293"/>
              <a:ext cx="298038" cy="237839"/>
            </a:xfrm>
            <a:custGeom>
              <a:avLst/>
              <a:gdLst/>
              <a:ahLst/>
              <a:cxnLst/>
              <a:rect l="l" t="t" r="r" b="b"/>
              <a:pathLst>
                <a:path w="298038" h="237839" extrusionOk="0">
                  <a:moveTo>
                    <a:pt x="298039" y="237839"/>
                  </a:moveTo>
                  <a:lnTo>
                    <a:pt x="0" y="65342"/>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7" name="Google Shape;1857;p24"/>
            <p:cNvSpPr/>
            <p:nvPr/>
          </p:nvSpPr>
          <p:spPr>
            <a:xfrm>
              <a:off x="4356811" y="903102"/>
              <a:ext cx="169452" cy="163449"/>
            </a:xfrm>
            <a:custGeom>
              <a:avLst/>
              <a:gdLst/>
              <a:ahLst/>
              <a:cxnLst/>
              <a:rect l="l" t="t" r="r" b="b"/>
              <a:pathLst>
                <a:path w="169452" h="163449" extrusionOk="0">
                  <a:moveTo>
                    <a:pt x="169453" y="163449"/>
                  </a:moveTo>
                  <a:lnTo>
                    <a:pt x="0" y="65342"/>
                  </a:lnTo>
                  <a:lnTo>
                    <a:pt x="0" y="0"/>
                  </a:lnTo>
                  <a:lnTo>
                    <a:pt x="169453" y="98012"/>
                  </a:lnTo>
                  <a:lnTo>
                    <a:pt x="169453" y="16344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8" name="Google Shape;1858;p24"/>
            <p:cNvSpPr/>
            <p:nvPr/>
          </p:nvSpPr>
          <p:spPr>
            <a:xfrm>
              <a:off x="4598397" y="1042929"/>
              <a:ext cx="298038" cy="237839"/>
            </a:xfrm>
            <a:custGeom>
              <a:avLst/>
              <a:gdLst/>
              <a:ahLst/>
              <a:cxnLst/>
              <a:rect l="l" t="t" r="r" b="b"/>
              <a:pathLst>
                <a:path w="298038" h="237839" extrusionOk="0">
                  <a:moveTo>
                    <a:pt x="298039" y="237839"/>
                  </a:moveTo>
                  <a:lnTo>
                    <a:pt x="0" y="65342"/>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9" name="Google Shape;1859;p24"/>
            <p:cNvSpPr/>
            <p:nvPr/>
          </p:nvSpPr>
          <p:spPr>
            <a:xfrm>
              <a:off x="5115879" y="982814"/>
              <a:ext cx="204046" cy="276142"/>
            </a:xfrm>
            <a:custGeom>
              <a:avLst/>
              <a:gdLst/>
              <a:ahLst/>
              <a:cxnLst/>
              <a:rect l="l" t="t" r="r" b="b"/>
              <a:pathLst>
                <a:path w="204046" h="276142" extrusionOk="0">
                  <a:moveTo>
                    <a:pt x="665" y="41256"/>
                  </a:moveTo>
                  <a:cubicBezTo>
                    <a:pt x="38205" y="-7321"/>
                    <a:pt x="105207" y="-15132"/>
                    <a:pt x="182188" y="29255"/>
                  </a:cubicBezTo>
                  <a:cubicBezTo>
                    <a:pt x="189601" y="33541"/>
                    <a:pt x="196918" y="38208"/>
                    <a:pt x="204046" y="43161"/>
                  </a:cubicBezTo>
                  <a:lnTo>
                    <a:pt x="182663" y="276143"/>
                  </a:lnTo>
                  <a:lnTo>
                    <a:pt x="0" y="42209"/>
                  </a:lnTo>
                  <a:close/>
                </a:path>
              </a:pathLst>
            </a:custGeom>
            <a:solidFill>
              <a:srgbClr val="439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0" name="Google Shape;1860;p24"/>
            <p:cNvSpPr/>
            <p:nvPr/>
          </p:nvSpPr>
          <p:spPr>
            <a:xfrm>
              <a:off x="5297876" y="1025975"/>
              <a:ext cx="199579" cy="260699"/>
            </a:xfrm>
            <a:custGeom>
              <a:avLst/>
              <a:gdLst/>
              <a:ahLst/>
              <a:cxnLst/>
              <a:rect l="l" t="t" r="r" b="b"/>
              <a:pathLst>
                <a:path w="199579" h="260699" extrusionOk="0">
                  <a:moveTo>
                    <a:pt x="199580" y="260699"/>
                  </a:moveTo>
                  <a:lnTo>
                    <a:pt x="0" y="232981"/>
                  </a:lnTo>
                  <a:lnTo>
                    <a:pt x="21859" y="0"/>
                  </a:lnTo>
                  <a:cubicBezTo>
                    <a:pt x="103591" y="56864"/>
                    <a:pt x="171733" y="158972"/>
                    <a:pt x="199580" y="260699"/>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1" name="Google Shape;1861;p24"/>
            <p:cNvSpPr/>
            <p:nvPr/>
          </p:nvSpPr>
          <p:spPr>
            <a:xfrm>
              <a:off x="5298541" y="1258956"/>
              <a:ext cx="212884" cy="276193"/>
            </a:xfrm>
            <a:custGeom>
              <a:avLst/>
              <a:gdLst/>
              <a:ahLst/>
              <a:cxnLst/>
              <a:rect l="l" t="t" r="r" b="b"/>
              <a:pathLst>
                <a:path w="212884" h="276193" extrusionOk="0">
                  <a:moveTo>
                    <a:pt x="212885" y="123444"/>
                  </a:moveTo>
                  <a:cubicBezTo>
                    <a:pt x="212885" y="228219"/>
                    <a:pt x="155862" y="285369"/>
                    <a:pt x="76315" y="274987"/>
                  </a:cubicBezTo>
                  <a:lnTo>
                    <a:pt x="0" y="0"/>
                  </a:lnTo>
                  <a:lnTo>
                    <a:pt x="199580" y="27718"/>
                  </a:lnTo>
                  <a:cubicBezTo>
                    <a:pt x="208332" y="58874"/>
                    <a:pt x="212809" y="91078"/>
                    <a:pt x="212885" y="123444"/>
                  </a:cubicBezTo>
                  <a:close/>
                </a:path>
              </a:pathLst>
            </a:custGeom>
            <a:solidFill>
              <a:srgbClr val="FF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2" name="Google Shape;1862;p24"/>
            <p:cNvSpPr/>
            <p:nvPr/>
          </p:nvSpPr>
          <p:spPr>
            <a:xfrm>
              <a:off x="5084706" y="1024070"/>
              <a:ext cx="290055" cy="509778"/>
            </a:xfrm>
            <a:custGeom>
              <a:avLst/>
              <a:gdLst/>
              <a:ahLst/>
              <a:cxnLst/>
              <a:rect l="l" t="t" r="r" b="b"/>
              <a:pathLst>
                <a:path w="290055" h="509778" extrusionOk="0">
                  <a:moveTo>
                    <a:pt x="31172" y="952"/>
                  </a:moveTo>
                  <a:cubicBezTo>
                    <a:pt x="11405" y="26956"/>
                    <a:pt x="0" y="64389"/>
                    <a:pt x="0" y="111442"/>
                  </a:cubicBezTo>
                  <a:cubicBezTo>
                    <a:pt x="0" y="247840"/>
                    <a:pt x="95513" y="413575"/>
                    <a:pt x="213360" y="481775"/>
                  </a:cubicBezTo>
                  <a:cubicBezTo>
                    <a:pt x="236863" y="496024"/>
                    <a:pt x="262913" y="505539"/>
                    <a:pt x="290055" y="509778"/>
                  </a:cubicBezTo>
                  <a:lnTo>
                    <a:pt x="213835" y="234886"/>
                  </a:lnTo>
                  <a:lnTo>
                    <a:pt x="3231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3" name="Google Shape;1863;p24"/>
            <p:cNvSpPr/>
            <p:nvPr/>
          </p:nvSpPr>
          <p:spPr>
            <a:xfrm>
              <a:off x="5705494" y="1324174"/>
              <a:ext cx="204331" cy="276159"/>
            </a:xfrm>
            <a:custGeom>
              <a:avLst/>
              <a:gdLst/>
              <a:ahLst/>
              <a:cxnLst/>
              <a:rect l="l" t="t" r="r" b="b"/>
              <a:pathLst>
                <a:path w="204331" h="276159" extrusionOk="0">
                  <a:moveTo>
                    <a:pt x="950" y="41272"/>
                  </a:moveTo>
                  <a:cubicBezTo>
                    <a:pt x="38490" y="-7305"/>
                    <a:pt x="105492" y="-15116"/>
                    <a:pt x="182473" y="29176"/>
                  </a:cubicBezTo>
                  <a:cubicBezTo>
                    <a:pt x="189885" y="33462"/>
                    <a:pt x="197108" y="38129"/>
                    <a:pt x="204331" y="43178"/>
                  </a:cubicBezTo>
                  <a:lnTo>
                    <a:pt x="182283" y="276159"/>
                  </a:lnTo>
                  <a:lnTo>
                    <a:pt x="0" y="42130"/>
                  </a:lnTo>
                  <a:close/>
                </a:path>
              </a:pathLst>
            </a:custGeom>
            <a:solidFill>
              <a:srgbClr val="5435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4" name="Google Shape;1864;p24"/>
            <p:cNvSpPr/>
            <p:nvPr/>
          </p:nvSpPr>
          <p:spPr>
            <a:xfrm>
              <a:off x="5887776" y="1367351"/>
              <a:ext cx="199579" cy="260603"/>
            </a:xfrm>
            <a:custGeom>
              <a:avLst/>
              <a:gdLst/>
              <a:ahLst/>
              <a:cxnLst/>
              <a:rect l="l" t="t" r="r" b="b"/>
              <a:pathLst>
                <a:path w="199579" h="260603" extrusionOk="0">
                  <a:moveTo>
                    <a:pt x="199580" y="260604"/>
                  </a:moveTo>
                  <a:lnTo>
                    <a:pt x="0" y="232981"/>
                  </a:lnTo>
                  <a:lnTo>
                    <a:pt x="21859" y="0"/>
                  </a:lnTo>
                  <a:cubicBezTo>
                    <a:pt x="103591" y="56769"/>
                    <a:pt x="171638" y="158877"/>
                    <a:pt x="199580" y="260604"/>
                  </a:cubicBezTo>
                  <a:close/>
                </a:path>
              </a:pathLst>
            </a:custGeom>
            <a:solidFill>
              <a:srgbClr val="1B96E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5" name="Google Shape;1865;p24"/>
            <p:cNvSpPr/>
            <p:nvPr/>
          </p:nvSpPr>
          <p:spPr>
            <a:xfrm>
              <a:off x="5887776" y="1600333"/>
              <a:ext cx="213550" cy="276118"/>
            </a:xfrm>
            <a:custGeom>
              <a:avLst/>
              <a:gdLst/>
              <a:ahLst/>
              <a:cxnLst/>
              <a:rect l="l" t="t" r="r" b="b"/>
              <a:pathLst>
                <a:path w="213550" h="276118" extrusionOk="0">
                  <a:moveTo>
                    <a:pt x="213550" y="123444"/>
                  </a:moveTo>
                  <a:cubicBezTo>
                    <a:pt x="213550" y="228219"/>
                    <a:pt x="156527" y="285369"/>
                    <a:pt x="76981" y="274892"/>
                  </a:cubicBezTo>
                  <a:lnTo>
                    <a:pt x="0" y="0"/>
                  </a:lnTo>
                  <a:lnTo>
                    <a:pt x="199580" y="27622"/>
                  </a:lnTo>
                  <a:cubicBezTo>
                    <a:pt x="208504" y="58788"/>
                    <a:pt x="213208" y="91021"/>
                    <a:pt x="213550" y="1234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6" name="Google Shape;1866;p24"/>
            <p:cNvSpPr/>
            <p:nvPr/>
          </p:nvSpPr>
          <p:spPr>
            <a:xfrm>
              <a:off x="5674606" y="1365446"/>
              <a:ext cx="290055" cy="509682"/>
            </a:xfrm>
            <a:custGeom>
              <a:avLst/>
              <a:gdLst/>
              <a:ahLst/>
              <a:cxnLst/>
              <a:rect l="l" t="t" r="r" b="b"/>
              <a:pathLst>
                <a:path w="290055" h="509682" extrusionOk="0">
                  <a:moveTo>
                    <a:pt x="31077" y="857"/>
                  </a:moveTo>
                  <a:cubicBezTo>
                    <a:pt x="11404" y="26956"/>
                    <a:pt x="0" y="64294"/>
                    <a:pt x="0" y="111347"/>
                  </a:cubicBezTo>
                  <a:cubicBezTo>
                    <a:pt x="0" y="247745"/>
                    <a:pt x="95513" y="413575"/>
                    <a:pt x="213360" y="481775"/>
                  </a:cubicBezTo>
                  <a:cubicBezTo>
                    <a:pt x="236844" y="496033"/>
                    <a:pt x="262913" y="505520"/>
                    <a:pt x="290055" y="509683"/>
                  </a:cubicBezTo>
                  <a:lnTo>
                    <a:pt x="213170" y="234887"/>
                  </a:lnTo>
                  <a:lnTo>
                    <a:pt x="31647" y="0"/>
                  </a:ln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7" name="Google Shape;1867;p24"/>
            <p:cNvSpPr/>
            <p:nvPr/>
          </p:nvSpPr>
          <p:spPr>
            <a:xfrm>
              <a:off x="5115879" y="1943808"/>
              <a:ext cx="971477" cy="359289"/>
            </a:xfrm>
            <a:custGeom>
              <a:avLst/>
              <a:gdLst/>
              <a:ahLst/>
              <a:cxnLst/>
              <a:rect l="l" t="t" r="r" b="b"/>
              <a:pathLst>
                <a:path w="971477" h="359289" extrusionOk="0">
                  <a:moveTo>
                    <a:pt x="0" y="102961"/>
                  </a:moveTo>
                  <a:cubicBezTo>
                    <a:pt x="0" y="102961"/>
                    <a:pt x="144553" y="-173264"/>
                    <a:pt x="511684" y="179161"/>
                  </a:cubicBezTo>
                  <a:cubicBezTo>
                    <a:pt x="878815" y="531586"/>
                    <a:pt x="971477" y="258218"/>
                    <a:pt x="971477" y="258218"/>
                  </a:cubicBezTo>
                </a:path>
              </a:pathLst>
            </a:custGeom>
            <a:noFill/>
            <a:ln w="13475" cap="flat" cmpd="sng">
              <a:solidFill>
                <a:srgbClr val="D6D8E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8" name="Google Shape;1868;p24"/>
            <p:cNvSpPr/>
            <p:nvPr/>
          </p:nvSpPr>
          <p:spPr>
            <a:xfrm rot="-1801764">
              <a:off x="5403245" y="1931037"/>
              <a:ext cx="49945" cy="86600"/>
            </a:xfrm>
            <a:custGeom>
              <a:avLst/>
              <a:gdLst/>
              <a:ahLst/>
              <a:cxnLst/>
              <a:rect l="l" t="t" r="r" b="b"/>
              <a:pathLst>
                <a:path w="49989" h="86677" extrusionOk="0">
                  <a:moveTo>
                    <a:pt x="49990" y="43339"/>
                  </a:moveTo>
                  <a:cubicBezTo>
                    <a:pt x="49990" y="67274"/>
                    <a:pt x="38799" y="86677"/>
                    <a:pt x="24995" y="86677"/>
                  </a:cubicBezTo>
                  <a:cubicBezTo>
                    <a:pt x="11191" y="86677"/>
                    <a:pt x="0" y="67274"/>
                    <a:pt x="0" y="43339"/>
                  </a:cubicBezTo>
                  <a:cubicBezTo>
                    <a:pt x="0" y="19403"/>
                    <a:pt x="11191"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9" name="Google Shape;1869;p24"/>
            <p:cNvSpPr/>
            <p:nvPr/>
          </p:nvSpPr>
          <p:spPr>
            <a:xfrm rot="-1801764">
              <a:off x="5143652" y="1930529"/>
              <a:ext cx="49945" cy="86600"/>
            </a:xfrm>
            <a:custGeom>
              <a:avLst/>
              <a:gdLst/>
              <a:ahLst/>
              <a:cxnLst/>
              <a:rect l="l" t="t" r="r" b="b"/>
              <a:pathLst>
                <a:path w="49989" h="86677" extrusionOk="0">
                  <a:moveTo>
                    <a:pt x="49990" y="43339"/>
                  </a:moveTo>
                  <a:cubicBezTo>
                    <a:pt x="49990" y="67274"/>
                    <a:pt x="38799" y="86677"/>
                    <a:pt x="24995" y="86677"/>
                  </a:cubicBezTo>
                  <a:cubicBezTo>
                    <a:pt x="11190" y="86677"/>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0" name="Google Shape;1870;p24"/>
            <p:cNvSpPr/>
            <p:nvPr/>
          </p:nvSpPr>
          <p:spPr>
            <a:xfrm rot="-1790023">
              <a:off x="5694653" y="2149239"/>
              <a:ext cx="50164" cy="86979"/>
            </a:xfrm>
            <a:custGeom>
              <a:avLst/>
              <a:gdLst/>
              <a:ahLst/>
              <a:cxnLst/>
              <a:rect l="l" t="t" r="r" b="b"/>
              <a:pathLst>
                <a:path w="50162" h="86976" extrusionOk="0">
                  <a:moveTo>
                    <a:pt x="50164" y="43489"/>
                  </a:moveTo>
                  <a:cubicBezTo>
                    <a:pt x="50164" y="67507"/>
                    <a:pt x="38934" y="86977"/>
                    <a:pt x="25082" y="86977"/>
                  </a:cubicBezTo>
                  <a:cubicBezTo>
                    <a:pt x="11231" y="86977"/>
                    <a:pt x="1" y="67507"/>
                    <a:pt x="1" y="43489"/>
                  </a:cubicBezTo>
                  <a:cubicBezTo>
                    <a:pt x="1" y="19471"/>
                    <a:pt x="11231" y="1"/>
                    <a:pt x="25082" y="1"/>
                  </a:cubicBezTo>
                  <a:cubicBezTo>
                    <a:pt x="38934" y="1"/>
                    <a:pt x="50164" y="19471"/>
                    <a:pt x="50164" y="4348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1" name="Google Shape;1871;p24"/>
            <p:cNvSpPr/>
            <p:nvPr/>
          </p:nvSpPr>
          <p:spPr>
            <a:xfrm rot="-1801764">
              <a:off x="5993267" y="2236949"/>
              <a:ext cx="49945" cy="86600"/>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2" name="Google Shape;1872;p24"/>
            <p:cNvSpPr/>
            <p:nvPr/>
          </p:nvSpPr>
          <p:spPr>
            <a:xfrm>
              <a:off x="4356811" y="1418691"/>
              <a:ext cx="57973" cy="235172"/>
            </a:xfrm>
            <a:custGeom>
              <a:avLst/>
              <a:gdLst/>
              <a:ahLst/>
              <a:cxnLst/>
              <a:rect l="l" t="t" r="r" b="b"/>
              <a:pathLst>
                <a:path w="57973" h="235172" extrusionOk="0">
                  <a:moveTo>
                    <a:pt x="57973" y="235172"/>
                  </a:moveTo>
                  <a:lnTo>
                    <a:pt x="0" y="201549"/>
                  </a:lnTo>
                  <a:lnTo>
                    <a:pt x="0" y="0"/>
                  </a:lnTo>
                  <a:lnTo>
                    <a:pt x="57973" y="33623"/>
                  </a:lnTo>
                  <a:lnTo>
                    <a:pt x="57973" y="23517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3" name="Google Shape;1873;p24"/>
            <p:cNvSpPr/>
            <p:nvPr/>
          </p:nvSpPr>
          <p:spPr>
            <a:xfrm>
              <a:off x="4517330" y="1440789"/>
              <a:ext cx="58068" cy="305942"/>
            </a:xfrm>
            <a:custGeom>
              <a:avLst/>
              <a:gdLst/>
              <a:ahLst/>
              <a:cxnLst/>
              <a:rect l="l" t="t" r="r" b="b"/>
              <a:pathLst>
                <a:path w="58068" h="305942" extrusionOk="0">
                  <a:moveTo>
                    <a:pt x="58068" y="305943"/>
                  </a:moveTo>
                  <a:lnTo>
                    <a:pt x="0" y="272320"/>
                  </a:lnTo>
                  <a:lnTo>
                    <a:pt x="0" y="0"/>
                  </a:lnTo>
                  <a:lnTo>
                    <a:pt x="58068" y="33623"/>
                  </a:lnTo>
                  <a:lnTo>
                    <a:pt x="58068" y="30594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4" name="Google Shape;1874;p24"/>
            <p:cNvSpPr/>
            <p:nvPr/>
          </p:nvSpPr>
          <p:spPr>
            <a:xfrm>
              <a:off x="4677849" y="1415738"/>
              <a:ext cx="58067" cy="423862"/>
            </a:xfrm>
            <a:custGeom>
              <a:avLst/>
              <a:gdLst/>
              <a:ahLst/>
              <a:cxnLst/>
              <a:rect l="l" t="t" r="r" b="b"/>
              <a:pathLst>
                <a:path w="58067" h="423862" extrusionOk="0">
                  <a:moveTo>
                    <a:pt x="58068" y="423863"/>
                  </a:moveTo>
                  <a:lnTo>
                    <a:pt x="0" y="390335"/>
                  </a:lnTo>
                  <a:lnTo>
                    <a:pt x="0" y="0"/>
                  </a:lnTo>
                  <a:lnTo>
                    <a:pt x="58068" y="33528"/>
                  </a:lnTo>
                  <a:lnTo>
                    <a:pt x="58068" y="423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5" name="Google Shape;1875;p24"/>
            <p:cNvSpPr/>
            <p:nvPr/>
          </p:nvSpPr>
          <p:spPr>
            <a:xfrm>
              <a:off x="4838368" y="1414214"/>
              <a:ext cx="58068" cy="518255"/>
            </a:xfrm>
            <a:custGeom>
              <a:avLst/>
              <a:gdLst/>
              <a:ahLst/>
              <a:cxnLst/>
              <a:rect l="l" t="t" r="r" b="b"/>
              <a:pathLst>
                <a:path w="58068" h="518255" extrusionOk="0">
                  <a:moveTo>
                    <a:pt x="58068" y="518255"/>
                  </a:moveTo>
                  <a:lnTo>
                    <a:pt x="0" y="484727"/>
                  </a:lnTo>
                  <a:lnTo>
                    <a:pt x="0" y="0"/>
                  </a:lnTo>
                  <a:lnTo>
                    <a:pt x="58068" y="33528"/>
                  </a:lnTo>
                  <a:lnTo>
                    <a:pt x="58068" y="518255"/>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6" name="Google Shape;1876;p24"/>
            <p:cNvSpPr/>
            <p:nvPr/>
          </p:nvSpPr>
          <p:spPr>
            <a:xfrm>
              <a:off x="5343399" y="3731361"/>
              <a:ext cx="99124" cy="151542"/>
            </a:xfrm>
            <a:custGeom>
              <a:avLst/>
              <a:gdLst/>
              <a:ahLst/>
              <a:cxnLst/>
              <a:rect l="l" t="t" r="r" b="b"/>
              <a:pathLst>
                <a:path w="99124" h="151542" extrusionOk="0">
                  <a:moveTo>
                    <a:pt x="16347" y="151543"/>
                  </a:moveTo>
                  <a:lnTo>
                    <a:pt x="99124" y="104204"/>
                  </a:lnTo>
                  <a:lnTo>
                    <a:pt x="0" y="0"/>
                  </a:lnTo>
                  <a:lnTo>
                    <a:pt x="16347" y="151543"/>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7" name="Google Shape;1877;p24"/>
            <p:cNvSpPr/>
            <p:nvPr/>
          </p:nvSpPr>
          <p:spPr>
            <a:xfrm>
              <a:off x="4678419" y="3350075"/>
              <a:ext cx="69282" cy="136588"/>
            </a:xfrm>
            <a:custGeom>
              <a:avLst/>
              <a:gdLst/>
              <a:ahLst/>
              <a:cxnLst/>
              <a:rect l="l" t="t" r="r" b="b"/>
              <a:pathLst>
                <a:path w="69282" h="136588" extrusionOk="0">
                  <a:moveTo>
                    <a:pt x="0" y="136588"/>
                  </a:moveTo>
                  <a:lnTo>
                    <a:pt x="69283" y="98298"/>
                  </a:lnTo>
                  <a:lnTo>
                    <a:pt x="42672" y="0"/>
                  </a:lnTo>
                  <a:lnTo>
                    <a:pt x="0" y="136588"/>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78" name="Google Shape;1878;p24"/>
            <p:cNvGrpSpPr/>
            <p:nvPr/>
          </p:nvGrpSpPr>
          <p:grpSpPr>
            <a:xfrm>
              <a:off x="3103642" y="4105408"/>
              <a:ext cx="746807" cy="516445"/>
              <a:chOff x="4884742" y="4921758"/>
              <a:chExt cx="746807" cy="516445"/>
            </a:xfrm>
          </p:grpSpPr>
          <p:sp>
            <p:nvSpPr>
              <p:cNvPr id="1879" name="Google Shape;1879;p24"/>
              <p:cNvSpPr/>
              <p:nvPr/>
            </p:nvSpPr>
            <p:spPr>
              <a:xfrm>
                <a:off x="4884742" y="505358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0" name="Google Shape;1880;p24"/>
              <p:cNvSpPr/>
              <p:nvPr/>
            </p:nvSpPr>
            <p:spPr>
              <a:xfrm>
                <a:off x="4966950" y="5004149"/>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1" name="Google Shape;1881;p24"/>
              <p:cNvSpPr/>
              <p:nvPr/>
            </p:nvSpPr>
            <p:spPr>
              <a:xfrm>
                <a:off x="4967045" y="5111781"/>
                <a:ext cx="65671" cy="87534"/>
              </a:xfrm>
              <a:custGeom>
                <a:avLst/>
                <a:gdLst/>
                <a:ahLst/>
                <a:cxnLst/>
                <a:rect l="l" t="t" r="r" b="b"/>
                <a:pathLst>
                  <a:path w="65671" h="87534" extrusionOk="0">
                    <a:moveTo>
                      <a:pt x="0" y="87534"/>
                    </a:moveTo>
                    <a:lnTo>
                      <a:pt x="0" y="0"/>
                    </a:lnTo>
                    <a:lnTo>
                      <a:pt x="65671" y="58579"/>
                    </a:lnTo>
                    <a:lnTo>
                      <a:pt x="0" y="87534"/>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2" name="Google Shape;1882;p24"/>
              <p:cNvSpPr/>
              <p:nvPr/>
            </p:nvSpPr>
            <p:spPr>
              <a:xfrm>
                <a:off x="5581465" y="5114067"/>
                <a:ext cx="50084" cy="118109"/>
              </a:xfrm>
              <a:custGeom>
                <a:avLst/>
                <a:gdLst/>
                <a:ahLst/>
                <a:cxnLst/>
                <a:rect l="l" t="t" r="r" b="b"/>
                <a:pathLst>
                  <a:path w="50084" h="118109" extrusionOk="0">
                    <a:moveTo>
                      <a:pt x="50085" y="0"/>
                    </a:moveTo>
                    <a:lnTo>
                      <a:pt x="50085" y="82391"/>
                    </a:lnTo>
                    <a:lnTo>
                      <a:pt x="16442" y="118110"/>
                    </a:lnTo>
                    <a:lnTo>
                      <a:pt x="0" y="23717"/>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3" name="Google Shape;1883;p24"/>
              <p:cNvSpPr/>
              <p:nvPr/>
            </p:nvSpPr>
            <p:spPr>
              <a:xfrm>
                <a:off x="4966950" y="4921758"/>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4" name="Google Shape;1884;p24"/>
              <p:cNvSpPr/>
              <p:nvPr/>
            </p:nvSpPr>
            <p:spPr>
              <a:xfrm>
                <a:off x="5061432" y="4974074"/>
                <a:ext cx="475691" cy="275248"/>
              </a:xfrm>
              <a:custGeom>
                <a:avLst/>
                <a:gdLst/>
                <a:ahLst/>
                <a:cxnLst/>
                <a:rect l="l" t="t" r="r" b="b"/>
                <a:pathLst>
                  <a:path w="475691" h="275248" extrusionOk="0">
                    <a:moveTo>
                      <a:pt x="475270" y="145899"/>
                    </a:moveTo>
                    <a:cubicBezTo>
                      <a:pt x="471849" y="178284"/>
                      <a:pt x="448849" y="210193"/>
                      <a:pt x="405987" y="234958"/>
                    </a:cubicBezTo>
                    <a:cubicBezTo>
                      <a:pt x="313135" y="288679"/>
                      <a:pt x="162500" y="288679"/>
                      <a:pt x="69553" y="234958"/>
                    </a:cubicBezTo>
                    <a:cubicBezTo>
                      <a:pt x="26786" y="210193"/>
                      <a:pt x="3692" y="178284"/>
                      <a:pt x="461" y="145899"/>
                    </a:cubicBezTo>
                    <a:cubicBezTo>
                      <a:pt x="-3626" y="107799"/>
                      <a:pt x="19468" y="69699"/>
                      <a:pt x="69553" y="40362"/>
                    </a:cubicBezTo>
                    <a:cubicBezTo>
                      <a:pt x="162500" y="-13454"/>
                      <a:pt x="313135" y="-13454"/>
                      <a:pt x="405987" y="40362"/>
                    </a:cubicBezTo>
                    <a:cubicBezTo>
                      <a:pt x="456072" y="69318"/>
                      <a:pt x="479167" y="107990"/>
                      <a:pt x="475270"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5" name="Google Shape;1885;p24"/>
              <p:cNvSpPr/>
              <p:nvPr/>
            </p:nvSpPr>
            <p:spPr>
              <a:xfrm>
                <a:off x="5061893" y="4990552"/>
                <a:ext cx="474809" cy="258770"/>
              </a:xfrm>
              <a:custGeom>
                <a:avLst/>
                <a:gdLst/>
                <a:ahLst/>
                <a:cxnLst/>
                <a:rect l="l" t="t" r="r" b="b"/>
                <a:pathLst>
                  <a:path w="474809" h="258770" extrusionOk="0">
                    <a:moveTo>
                      <a:pt x="474809" y="129421"/>
                    </a:moveTo>
                    <a:cubicBezTo>
                      <a:pt x="471388" y="161806"/>
                      <a:pt x="448389" y="193715"/>
                      <a:pt x="405527" y="218480"/>
                    </a:cubicBezTo>
                    <a:cubicBezTo>
                      <a:pt x="312675" y="272201"/>
                      <a:pt x="162040" y="272201"/>
                      <a:pt x="69092" y="218480"/>
                    </a:cubicBezTo>
                    <a:cubicBezTo>
                      <a:pt x="26325" y="193715"/>
                      <a:pt x="3231" y="161806"/>
                      <a:pt x="0" y="129421"/>
                    </a:cubicBezTo>
                    <a:cubicBezTo>
                      <a:pt x="3231" y="97036"/>
                      <a:pt x="26325" y="65127"/>
                      <a:pt x="69092" y="40362"/>
                    </a:cubicBezTo>
                    <a:cubicBezTo>
                      <a:pt x="162040" y="-13454"/>
                      <a:pt x="312675" y="-13454"/>
                      <a:pt x="405527" y="40362"/>
                    </a:cubicBezTo>
                    <a:cubicBezTo>
                      <a:pt x="448389" y="65127"/>
                      <a:pt x="471388"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6" name="Google Shape;1886;p24"/>
              <p:cNvSpPr/>
              <p:nvPr/>
            </p:nvSpPr>
            <p:spPr>
              <a:xfrm>
                <a:off x="5183826" y="5052822"/>
                <a:ext cx="221040" cy="139064"/>
              </a:xfrm>
              <a:custGeom>
                <a:avLst/>
                <a:gdLst/>
                <a:ahLst/>
                <a:cxnLst/>
                <a:rect l="l" t="t" r="r" b="b"/>
                <a:pathLst>
                  <a:path w="221040" h="139064" extrusionOk="0">
                    <a:moveTo>
                      <a:pt x="111955" y="22098"/>
                    </a:moveTo>
                    <a:cubicBezTo>
                      <a:pt x="109027" y="22098"/>
                      <a:pt x="106100" y="22355"/>
                      <a:pt x="103211" y="22860"/>
                    </a:cubicBezTo>
                    <a:cubicBezTo>
                      <a:pt x="99315" y="23336"/>
                      <a:pt x="94943" y="24193"/>
                      <a:pt x="90096" y="25146"/>
                    </a:cubicBezTo>
                    <a:cubicBezTo>
                      <a:pt x="85249" y="26098"/>
                      <a:pt x="80117" y="27527"/>
                      <a:pt x="74890" y="29051"/>
                    </a:cubicBezTo>
                    <a:cubicBezTo>
                      <a:pt x="69796" y="30623"/>
                      <a:pt x="64816" y="32537"/>
                      <a:pt x="59969" y="34766"/>
                    </a:cubicBezTo>
                    <a:lnTo>
                      <a:pt x="97984" y="56864"/>
                    </a:lnTo>
                    <a:lnTo>
                      <a:pt x="104922" y="54483"/>
                    </a:lnTo>
                    <a:cubicBezTo>
                      <a:pt x="114426" y="51244"/>
                      <a:pt x="123929" y="48482"/>
                      <a:pt x="132388" y="46196"/>
                    </a:cubicBezTo>
                    <a:cubicBezTo>
                      <a:pt x="140466" y="44005"/>
                      <a:pt x="148744" y="42634"/>
                      <a:pt x="157098" y="42100"/>
                    </a:cubicBezTo>
                    <a:cubicBezTo>
                      <a:pt x="164739" y="41643"/>
                      <a:pt x="172399" y="42148"/>
                      <a:pt x="179907" y="43624"/>
                    </a:cubicBezTo>
                    <a:cubicBezTo>
                      <a:pt x="187548" y="45291"/>
                      <a:pt x="194856" y="48187"/>
                      <a:pt x="201575" y="52197"/>
                    </a:cubicBezTo>
                    <a:cubicBezTo>
                      <a:pt x="208237" y="55512"/>
                      <a:pt x="213940" y="60503"/>
                      <a:pt x="218112" y="66675"/>
                    </a:cubicBezTo>
                    <a:cubicBezTo>
                      <a:pt x="220868" y="71142"/>
                      <a:pt x="221723" y="76524"/>
                      <a:pt x="220488" y="81629"/>
                    </a:cubicBezTo>
                    <a:cubicBezTo>
                      <a:pt x="218872" y="87258"/>
                      <a:pt x="215793" y="92354"/>
                      <a:pt x="211554" y="96393"/>
                    </a:cubicBezTo>
                    <a:cubicBezTo>
                      <a:pt x="206280" y="101660"/>
                      <a:pt x="200416" y="106299"/>
                      <a:pt x="194067" y="110204"/>
                    </a:cubicBezTo>
                    <a:lnTo>
                      <a:pt x="218397" y="124206"/>
                    </a:lnTo>
                    <a:lnTo>
                      <a:pt x="205187" y="131921"/>
                    </a:lnTo>
                    <a:lnTo>
                      <a:pt x="180667" y="117729"/>
                    </a:lnTo>
                    <a:cubicBezTo>
                      <a:pt x="168968" y="123472"/>
                      <a:pt x="156746" y="128101"/>
                      <a:pt x="144172" y="131540"/>
                    </a:cubicBezTo>
                    <a:cubicBezTo>
                      <a:pt x="131010" y="135179"/>
                      <a:pt x="117562" y="137703"/>
                      <a:pt x="103971" y="139065"/>
                    </a:cubicBezTo>
                    <a:lnTo>
                      <a:pt x="91141" y="116014"/>
                    </a:lnTo>
                    <a:cubicBezTo>
                      <a:pt x="93517" y="116014"/>
                      <a:pt x="97129" y="116014"/>
                      <a:pt x="101881" y="115252"/>
                    </a:cubicBezTo>
                    <a:cubicBezTo>
                      <a:pt x="106632" y="114490"/>
                      <a:pt x="112050" y="113729"/>
                      <a:pt x="117942" y="112490"/>
                    </a:cubicBezTo>
                    <a:cubicBezTo>
                      <a:pt x="123834" y="111252"/>
                      <a:pt x="130012" y="109633"/>
                      <a:pt x="136949" y="107728"/>
                    </a:cubicBezTo>
                    <a:cubicBezTo>
                      <a:pt x="143450" y="105842"/>
                      <a:pt x="149799" y="103489"/>
                      <a:pt x="155957" y="100679"/>
                    </a:cubicBezTo>
                    <a:lnTo>
                      <a:pt x="117942" y="78772"/>
                    </a:lnTo>
                    <a:lnTo>
                      <a:pt x="112905" y="80486"/>
                    </a:lnTo>
                    <a:lnTo>
                      <a:pt x="107773" y="82010"/>
                    </a:lnTo>
                    <a:cubicBezTo>
                      <a:pt x="99143" y="84982"/>
                      <a:pt x="90352" y="87458"/>
                      <a:pt x="81447" y="89440"/>
                    </a:cubicBezTo>
                    <a:cubicBezTo>
                      <a:pt x="74091" y="91192"/>
                      <a:pt x="66574" y="92212"/>
                      <a:pt x="59018" y="92488"/>
                    </a:cubicBezTo>
                    <a:cubicBezTo>
                      <a:pt x="52375" y="92745"/>
                      <a:pt x="45723" y="92097"/>
                      <a:pt x="39251" y="90583"/>
                    </a:cubicBezTo>
                    <a:cubicBezTo>
                      <a:pt x="32845" y="89049"/>
                      <a:pt x="26696" y="86573"/>
                      <a:pt x="21003" y="83248"/>
                    </a:cubicBezTo>
                    <a:cubicBezTo>
                      <a:pt x="14712" y="79953"/>
                      <a:pt x="9257" y="75257"/>
                      <a:pt x="5037" y="69532"/>
                    </a:cubicBezTo>
                    <a:cubicBezTo>
                      <a:pt x="1977" y="65246"/>
                      <a:pt x="466" y="60036"/>
                      <a:pt x="760" y="54769"/>
                    </a:cubicBezTo>
                    <a:cubicBezTo>
                      <a:pt x="1350" y="49311"/>
                      <a:pt x="3535" y="44139"/>
                      <a:pt x="7033" y="39910"/>
                    </a:cubicBezTo>
                    <a:cubicBezTo>
                      <a:pt x="11443" y="34442"/>
                      <a:pt x="16670" y="29689"/>
                      <a:pt x="22524" y="25813"/>
                    </a:cubicBezTo>
                    <a:lnTo>
                      <a:pt x="0" y="12763"/>
                    </a:lnTo>
                    <a:lnTo>
                      <a:pt x="13210" y="5143"/>
                    </a:lnTo>
                    <a:lnTo>
                      <a:pt x="35544" y="18002"/>
                    </a:lnTo>
                    <a:cubicBezTo>
                      <a:pt x="45998" y="12811"/>
                      <a:pt x="56994" y="8782"/>
                      <a:pt x="68332" y="6001"/>
                    </a:cubicBezTo>
                    <a:cubicBezTo>
                      <a:pt x="79109" y="3257"/>
                      <a:pt x="90067" y="1248"/>
                      <a:pt x="101120" y="0"/>
                    </a:cubicBezTo>
                    <a:close/>
                    <a:moveTo>
                      <a:pt x="46949" y="62103"/>
                    </a:moveTo>
                    <a:cubicBezTo>
                      <a:pt x="52005" y="64941"/>
                      <a:pt x="57811" y="66170"/>
                      <a:pt x="63580" y="65627"/>
                    </a:cubicBezTo>
                    <a:cubicBezTo>
                      <a:pt x="71316" y="64770"/>
                      <a:pt x="78938" y="63036"/>
                      <a:pt x="86294" y="60484"/>
                    </a:cubicBezTo>
                    <a:lnTo>
                      <a:pt x="50560" y="39814"/>
                    </a:lnTo>
                    <a:cubicBezTo>
                      <a:pt x="37445" y="48320"/>
                      <a:pt x="36238" y="55750"/>
                      <a:pt x="46949" y="62103"/>
                    </a:cubicBezTo>
                    <a:close/>
                    <a:moveTo>
                      <a:pt x="172399" y="72580"/>
                    </a:moveTo>
                    <a:cubicBezTo>
                      <a:pt x="166953" y="69580"/>
                      <a:pt x="160680" y="68437"/>
                      <a:pt x="154532" y="69342"/>
                    </a:cubicBezTo>
                    <a:cubicBezTo>
                      <a:pt x="146083" y="70418"/>
                      <a:pt x="137748" y="72266"/>
                      <a:pt x="129632" y="74866"/>
                    </a:cubicBezTo>
                    <a:lnTo>
                      <a:pt x="165176" y="95440"/>
                    </a:lnTo>
                    <a:cubicBezTo>
                      <a:pt x="180287" y="86296"/>
                      <a:pt x="182758" y="78676"/>
                      <a:pt x="172399"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7" name="Google Shape;1887;p24"/>
              <p:cNvSpPr/>
              <p:nvPr/>
            </p:nvSpPr>
            <p:spPr>
              <a:xfrm>
                <a:off x="5275158" y="5155977"/>
                <a:ext cx="14635" cy="19050"/>
              </a:xfrm>
              <a:custGeom>
                <a:avLst/>
                <a:gdLst/>
                <a:ahLst/>
                <a:cxnLst/>
                <a:rect l="l" t="t" r="r" b="b"/>
                <a:pathLst>
                  <a:path w="14635" h="19050" extrusionOk="0">
                    <a:moveTo>
                      <a:pt x="0" y="12859"/>
                    </a:moveTo>
                    <a:cubicBezTo>
                      <a:pt x="0" y="12002"/>
                      <a:pt x="0" y="0"/>
                      <a:pt x="0" y="0"/>
                    </a:cubicBezTo>
                    <a:lnTo>
                      <a:pt x="14636"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8" name="Google Shape;1888;p24"/>
              <p:cNvSpPr/>
              <p:nvPr/>
            </p:nvSpPr>
            <p:spPr>
              <a:xfrm>
                <a:off x="5370766" y="5164169"/>
                <a:ext cx="31647" cy="14763"/>
              </a:xfrm>
              <a:custGeom>
                <a:avLst/>
                <a:gdLst/>
                <a:ahLst/>
                <a:cxnLst/>
                <a:rect l="l" t="t" r="r" b="b"/>
                <a:pathLst>
                  <a:path w="31647" h="14763" extrusionOk="0">
                    <a:moveTo>
                      <a:pt x="31648" y="12859"/>
                    </a:moveTo>
                    <a:lnTo>
                      <a:pt x="31648" y="0"/>
                    </a:lnTo>
                    <a:lnTo>
                      <a:pt x="0" y="2381"/>
                    </a:lnTo>
                    <a:lnTo>
                      <a:pt x="18152" y="14764"/>
                    </a:lnTo>
                    <a:lnTo>
                      <a:pt x="31648"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9" name="Google Shape;1889;p24"/>
              <p:cNvSpPr/>
              <p:nvPr/>
            </p:nvSpPr>
            <p:spPr>
              <a:xfrm>
                <a:off x="5381410" y="5116639"/>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0" name="Google Shape;1890;p24"/>
              <p:cNvSpPr/>
              <p:nvPr/>
            </p:nvSpPr>
            <p:spPr>
              <a:xfrm>
                <a:off x="5307090" y="5121401"/>
                <a:ext cx="35639" cy="24669"/>
              </a:xfrm>
              <a:custGeom>
                <a:avLst/>
                <a:gdLst/>
                <a:ahLst/>
                <a:cxnLst/>
                <a:rect l="l" t="t" r="r" b="b"/>
                <a:pathLst>
                  <a:path w="35639" h="24669" extrusionOk="0">
                    <a:moveTo>
                      <a:pt x="0" y="7525"/>
                    </a:moveTo>
                    <a:lnTo>
                      <a:pt x="7888" y="0"/>
                    </a:lnTo>
                    <a:lnTo>
                      <a:pt x="35639" y="19050"/>
                    </a:lnTo>
                    <a:lnTo>
                      <a:pt x="33928" y="24670"/>
                    </a:lnTo>
                    <a:cubicBezTo>
                      <a:pt x="33928" y="24670"/>
                      <a:pt x="13210" y="15907"/>
                      <a:pt x="12545" y="1514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1" name="Google Shape;1891;p24"/>
              <p:cNvSpPr/>
              <p:nvPr/>
            </p:nvSpPr>
            <p:spPr>
              <a:xfrm>
                <a:off x="5234481" y="5079968"/>
                <a:ext cx="44382" cy="29241"/>
              </a:xfrm>
              <a:custGeom>
                <a:avLst/>
                <a:gdLst/>
                <a:ahLst/>
                <a:cxnLst/>
                <a:rect l="l" t="t" r="r" b="b"/>
                <a:pathLst>
                  <a:path w="44382" h="29241" extrusionOk="0">
                    <a:moveTo>
                      <a:pt x="0" y="8287"/>
                    </a:moveTo>
                    <a:lnTo>
                      <a:pt x="36780" y="29242"/>
                    </a:lnTo>
                    <a:lnTo>
                      <a:pt x="44383" y="23717"/>
                    </a:lnTo>
                    <a:cubicBezTo>
                      <a:pt x="44383" y="23717"/>
                      <a:pt x="39726" y="18479"/>
                      <a:pt x="39346" y="17907"/>
                    </a:cubicBezTo>
                    <a:cubicBezTo>
                      <a:pt x="36029" y="14192"/>
                      <a:pt x="32189" y="10982"/>
                      <a:pt x="27941" y="8382"/>
                    </a:cubicBezTo>
                    <a:cubicBezTo>
                      <a:pt x="25185" y="7906"/>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2" name="Google Shape;1892;p24"/>
              <p:cNvSpPr/>
              <p:nvPr/>
            </p:nvSpPr>
            <p:spPr>
              <a:xfrm>
                <a:off x="5275158" y="5056536"/>
                <a:ext cx="20623" cy="18383"/>
              </a:xfrm>
              <a:custGeom>
                <a:avLst/>
                <a:gdLst/>
                <a:ahLst/>
                <a:cxnLst/>
                <a:rect l="l" t="t" r="r" b="b"/>
                <a:pathLst>
                  <a:path w="20623" h="18383" extrusionOk="0">
                    <a:moveTo>
                      <a:pt x="20623" y="18383"/>
                    </a:moveTo>
                    <a:lnTo>
                      <a:pt x="20623" y="5525"/>
                    </a:lnTo>
                    <a:lnTo>
                      <a:pt x="3706" y="0"/>
                    </a:lnTo>
                    <a:lnTo>
                      <a:pt x="0" y="10096"/>
                    </a:lnTo>
                    <a:lnTo>
                      <a:pt x="950" y="14764"/>
                    </a:lnTo>
                    <a:lnTo>
                      <a:pt x="20623" y="18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3" name="Google Shape;1893;p24"/>
              <p:cNvSpPr/>
              <p:nvPr/>
            </p:nvSpPr>
            <p:spPr>
              <a:xfrm>
                <a:off x="5183351" y="5052726"/>
                <a:ext cx="19577" cy="14573"/>
              </a:xfrm>
              <a:custGeom>
                <a:avLst/>
                <a:gdLst/>
                <a:ahLst/>
                <a:cxnLst/>
                <a:rect l="l" t="t" r="r" b="b"/>
                <a:pathLst>
                  <a:path w="19577" h="14573" extrusionOk="0">
                    <a:moveTo>
                      <a:pt x="0" y="12859"/>
                    </a:moveTo>
                    <a:lnTo>
                      <a:pt x="0" y="0"/>
                    </a:lnTo>
                    <a:lnTo>
                      <a:pt x="19578" y="2096"/>
                    </a:lnTo>
                    <a:lnTo>
                      <a:pt x="13305" y="14573"/>
                    </a:lnTo>
                    <a:lnTo>
                      <a:pt x="0"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4" name="Google Shape;1894;p24"/>
              <p:cNvSpPr/>
              <p:nvPr/>
            </p:nvSpPr>
            <p:spPr>
              <a:xfrm>
                <a:off x="5184016" y="5095875"/>
                <a:ext cx="22524" cy="22764"/>
              </a:xfrm>
              <a:custGeom>
                <a:avLst/>
                <a:gdLst/>
                <a:ahLst/>
                <a:cxnLst/>
                <a:rect l="l" t="t" r="r" b="b"/>
                <a:pathLst>
                  <a:path w="22524" h="22764" extrusionOk="0">
                    <a:moveTo>
                      <a:pt x="0" y="13526"/>
                    </a:moveTo>
                    <a:lnTo>
                      <a:pt x="0" y="0"/>
                    </a:lnTo>
                    <a:lnTo>
                      <a:pt x="22524" y="0"/>
                    </a:lnTo>
                    <a:lnTo>
                      <a:pt x="17012" y="12097"/>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5" name="Google Shape;1895;p24"/>
              <p:cNvSpPr/>
              <p:nvPr/>
            </p:nvSpPr>
            <p:spPr>
              <a:xfrm>
                <a:off x="5183826" y="5039963"/>
                <a:ext cx="221034" cy="138969"/>
              </a:xfrm>
              <a:custGeom>
                <a:avLst/>
                <a:gdLst/>
                <a:ahLst/>
                <a:cxnLst/>
                <a:rect l="l" t="t" r="r" b="b"/>
                <a:pathLst>
                  <a:path w="221034" h="138969" extrusionOk="0">
                    <a:moveTo>
                      <a:pt x="111955" y="22098"/>
                    </a:moveTo>
                    <a:cubicBezTo>
                      <a:pt x="109027" y="22050"/>
                      <a:pt x="106100" y="22279"/>
                      <a:pt x="103211" y="22765"/>
                    </a:cubicBezTo>
                    <a:cubicBezTo>
                      <a:pt x="99315" y="23336"/>
                      <a:pt x="94943" y="24098"/>
                      <a:pt x="90096" y="25146"/>
                    </a:cubicBezTo>
                    <a:cubicBezTo>
                      <a:pt x="85249" y="26194"/>
                      <a:pt x="80117" y="27432"/>
                      <a:pt x="74890" y="29051"/>
                    </a:cubicBezTo>
                    <a:cubicBezTo>
                      <a:pt x="69786" y="30547"/>
                      <a:pt x="64797" y="32433"/>
                      <a:pt x="59969" y="34671"/>
                    </a:cubicBezTo>
                    <a:lnTo>
                      <a:pt x="97984" y="56864"/>
                    </a:lnTo>
                    <a:lnTo>
                      <a:pt x="104922" y="54388"/>
                    </a:lnTo>
                    <a:cubicBezTo>
                      <a:pt x="114426" y="51149"/>
                      <a:pt x="123929" y="48387"/>
                      <a:pt x="132388" y="46196"/>
                    </a:cubicBezTo>
                    <a:cubicBezTo>
                      <a:pt x="140466" y="44005"/>
                      <a:pt x="148744" y="42634"/>
                      <a:pt x="157098" y="42100"/>
                    </a:cubicBezTo>
                    <a:cubicBezTo>
                      <a:pt x="164739" y="41596"/>
                      <a:pt x="172408" y="42100"/>
                      <a:pt x="179907" y="43624"/>
                    </a:cubicBezTo>
                    <a:cubicBezTo>
                      <a:pt x="187548" y="45215"/>
                      <a:pt x="194875" y="48082"/>
                      <a:pt x="201575" y="52102"/>
                    </a:cubicBezTo>
                    <a:cubicBezTo>
                      <a:pt x="208218" y="55454"/>
                      <a:pt x="213911" y="60427"/>
                      <a:pt x="218112" y="66580"/>
                    </a:cubicBezTo>
                    <a:cubicBezTo>
                      <a:pt x="220858" y="71047"/>
                      <a:pt x="221714" y="76428"/>
                      <a:pt x="220488" y="81534"/>
                    </a:cubicBezTo>
                    <a:cubicBezTo>
                      <a:pt x="218901" y="87173"/>
                      <a:pt x="215812" y="92278"/>
                      <a:pt x="211554" y="96298"/>
                    </a:cubicBezTo>
                    <a:cubicBezTo>
                      <a:pt x="206280" y="101565"/>
                      <a:pt x="200416" y="106204"/>
                      <a:pt x="194067" y="110109"/>
                    </a:cubicBezTo>
                    <a:lnTo>
                      <a:pt x="218397" y="124206"/>
                    </a:lnTo>
                    <a:lnTo>
                      <a:pt x="205187" y="131826"/>
                    </a:lnTo>
                    <a:lnTo>
                      <a:pt x="180667" y="117634"/>
                    </a:lnTo>
                    <a:cubicBezTo>
                      <a:pt x="168977" y="123425"/>
                      <a:pt x="156755" y="128045"/>
                      <a:pt x="144172" y="131445"/>
                    </a:cubicBezTo>
                    <a:cubicBezTo>
                      <a:pt x="131019" y="135131"/>
                      <a:pt x="117562" y="137655"/>
                      <a:pt x="103971" y="138970"/>
                    </a:cubicBezTo>
                    <a:lnTo>
                      <a:pt x="91141" y="116014"/>
                    </a:lnTo>
                    <a:cubicBezTo>
                      <a:pt x="94734" y="115929"/>
                      <a:pt x="98317" y="115633"/>
                      <a:pt x="101881" y="115157"/>
                    </a:cubicBezTo>
                    <a:cubicBezTo>
                      <a:pt x="107279" y="114519"/>
                      <a:pt x="112639" y="113595"/>
                      <a:pt x="117942" y="112395"/>
                    </a:cubicBezTo>
                    <a:cubicBezTo>
                      <a:pt x="123834" y="111157"/>
                      <a:pt x="130012" y="109538"/>
                      <a:pt x="136949" y="107632"/>
                    </a:cubicBezTo>
                    <a:cubicBezTo>
                      <a:pt x="143441" y="105775"/>
                      <a:pt x="149799" y="103451"/>
                      <a:pt x="155957" y="100679"/>
                    </a:cubicBezTo>
                    <a:lnTo>
                      <a:pt x="117942" y="78677"/>
                    </a:lnTo>
                    <a:lnTo>
                      <a:pt x="112905" y="80391"/>
                    </a:lnTo>
                    <a:lnTo>
                      <a:pt x="107773" y="82010"/>
                    </a:lnTo>
                    <a:cubicBezTo>
                      <a:pt x="98269" y="85154"/>
                      <a:pt x="89431" y="87630"/>
                      <a:pt x="81447" y="89440"/>
                    </a:cubicBezTo>
                    <a:cubicBezTo>
                      <a:pt x="74082" y="91164"/>
                      <a:pt x="66574" y="92154"/>
                      <a:pt x="59018" y="92392"/>
                    </a:cubicBezTo>
                    <a:cubicBezTo>
                      <a:pt x="52375" y="92631"/>
                      <a:pt x="45732" y="92021"/>
                      <a:pt x="39251" y="90583"/>
                    </a:cubicBezTo>
                    <a:cubicBezTo>
                      <a:pt x="32826" y="89049"/>
                      <a:pt x="26668" y="86544"/>
                      <a:pt x="21003" y="83153"/>
                    </a:cubicBezTo>
                    <a:cubicBezTo>
                      <a:pt x="14712" y="79848"/>
                      <a:pt x="9257" y="75162"/>
                      <a:pt x="5037" y="69437"/>
                    </a:cubicBezTo>
                    <a:cubicBezTo>
                      <a:pt x="1958" y="65151"/>
                      <a:pt x="447" y="59941"/>
                      <a:pt x="760" y="54673"/>
                    </a:cubicBezTo>
                    <a:cubicBezTo>
                      <a:pt x="1350" y="49216"/>
                      <a:pt x="3535" y="44044"/>
                      <a:pt x="7033" y="39814"/>
                    </a:cubicBezTo>
                    <a:cubicBezTo>
                      <a:pt x="11424" y="34357"/>
                      <a:pt x="16651" y="29623"/>
                      <a:pt x="22524" y="25813"/>
                    </a:cubicBezTo>
                    <a:lnTo>
                      <a:pt x="0" y="12763"/>
                    </a:lnTo>
                    <a:lnTo>
                      <a:pt x="13210" y="5048"/>
                    </a:lnTo>
                    <a:lnTo>
                      <a:pt x="35544" y="18002"/>
                    </a:lnTo>
                    <a:cubicBezTo>
                      <a:pt x="45998" y="12782"/>
                      <a:pt x="56994" y="8725"/>
                      <a:pt x="68332" y="5905"/>
                    </a:cubicBezTo>
                    <a:cubicBezTo>
                      <a:pt x="79100" y="3143"/>
                      <a:pt x="90067" y="1171"/>
                      <a:pt x="101120" y="0"/>
                    </a:cubicBezTo>
                    <a:close/>
                    <a:moveTo>
                      <a:pt x="46949" y="62198"/>
                    </a:moveTo>
                    <a:cubicBezTo>
                      <a:pt x="51995" y="65075"/>
                      <a:pt x="57802" y="66332"/>
                      <a:pt x="63580" y="65818"/>
                    </a:cubicBezTo>
                    <a:cubicBezTo>
                      <a:pt x="71307" y="64865"/>
                      <a:pt x="78910" y="63141"/>
                      <a:pt x="86294" y="60674"/>
                    </a:cubicBezTo>
                    <a:lnTo>
                      <a:pt x="50560" y="39910"/>
                    </a:lnTo>
                    <a:cubicBezTo>
                      <a:pt x="37445" y="48606"/>
                      <a:pt x="36238" y="56036"/>
                      <a:pt x="46949" y="62198"/>
                    </a:cubicBezTo>
                    <a:close/>
                    <a:moveTo>
                      <a:pt x="172399" y="72676"/>
                    </a:moveTo>
                    <a:cubicBezTo>
                      <a:pt x="166953" y="69675"/>
                      <a:pt x="160680" y="68532"/>
                      <a:pt x="154532" y="69437"/>
                    </a:cubicBezTo>
                    <a:cubicBezTo>
                      <a:pt x="146092" y="70561"/>
                      <a:pt x="137757" y="72409"/>
                      <a:pt x="129632" y="74962"/>
                    </a:cubicBezTo>
                    <a:lnTo>
                      <a:pt x="165176" y="95536"/>
                    </a:lnTo>
                    <a:cubicBezTo>
                      <a:pt x="180287" y="86296"/>
                      <a:pt x="182758" y="78677"/>
                      <a:pt x="172399" y="7267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96" name="Google Shape;1896;p24"/>
            <p:cNvGrpSpPr/>
            <p:nvPr/>
          </p:nvGrpSpPr>
          <p:grpSpPr>
            <a:xfrm>
              <a:off x="3213031" y="4002823"/>
              <a:ext cx="664504" cy="467011"/>
              <a:chOff x="4994131" y="4819173"/>
              <a:chExt cx="664504" cy="467011"/>
            </a:xfrm>
          </p:grpSpPr>
          <p:sp>
            <p:nvSpPr>
              <p:cNvPr id="1897" name="Google Shape;1897;p24"/>
              <p:cNvSpPr/>
              <p:nvPr/>
            </p:nvSpPr>
            <p:spPr>
              <a:xfrm>
                <a:off x="4994131" y="4901565"/>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8" name="Google Shape;1898;p24"/>
              <p:cNvSpPr/>
              <p:nvPr/>
            </p:nvSpPr>
            <p:spPr>
              <a:xfrm>
                <a:off x="4994226" y="5009197"/>
                <a:ext cx="65576" cy="87630"/>
              </a:xfrm>
              <a:custGeom>
                <a:avLst/>
                <a:gdLst/>
                <a:ahLst/>
                <a:cxnLst/>
                <a:rect l="l" t="t" r="r" b="b"/>
                <a:pathLst>
                  <a:path w="65576" h="87630" extrusionOk="0">
                    <a:moveTo>
                      <a:pt x="0" y="87630"/>
                    </a:moveTo>
                    <a:lnTo>
                      <a:pt x="0" y="0"/>
                    </a:lnTo>
                    <a:lnTo>
                      <a:pt x="65576"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9" name="Google Shape;1899;p24"/>
              <p:cNvSpPr/>
              <p:nvPr/>
            </p:nvSpPr>
            <p:spPr>
              <a:xfrm>
                <a:off x="5608645" y="5011483"/>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0" name="Google Shape;1900;p24"/>
              <p:cNvSpPr/>
              <p:nvPr/>
            </p:nvSpPr>
            <p:spPr>
              <a:xfrm>
                <a:off x="4994131" y="4819173"/>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1" name="Google Shape;1901;p24"/>
              <p:cNvSpPr/>
              <p:nvPr/>
            </p:nvSpPr>
            <p:spPr>
              <a:xfrm>
                <a:off x="5088612" y="4871585"/>
                <a:ext cx="475616" cy="275248"/>
              </a:xfrm>
              <a:custGeom>
                <a:avLst/>
                <a:gdLst/>
                <a:ahLst/>
                <a:cxnLst/>
                <a:rect l="l" t="t" r="r" b="b"/>
                <a:pathLst>
                  <a:path w="475616" h="275248" extrusionOk="0">
                    <a:moveTo>
                      <a:pt x="475175" y="145899"/>
                    </a:moveTo>
                    <a:cubicBezTo>
                      <a:pt x="471849" y="178284"/>
                      <a:pt x="448849" y="210193"/>
                      <a:pt x="405987" y="234958"/>
                    </a:cubicBezTo>
                    <a:cubicBezTo>
                      <a:pt x="313040" y="288679"/>
                      <a:pt x="162500" y="288679"/>
                      <a:pt x="69553" y="234958"/>
                    </a:cubicBezTo>
                    <a:cubicBezTo>
                      <a:pt x="26691" y="210193"/>
                      <a:pt x="3692" y="178284"/>
                      <a:pt x="461" y="145899"/>
                    </a:cubicBezTo>
                    <a:cubicBezTo>
                      <a:pt x="-3626" y="107799"/>
                      <a:pt x="19468" y="69699"/>
                      <a:pt x="69553" y="40362"/>
                    </a:cubicBezTo>
                    <a:cubicBezTo>
                      <a:pt x="162500" y="-13454"/>
                      <a:pt x="313040" y="-13454"/>
                      <a:pt x="405987" y="40362"/>
                    </a:cubicBezTo>
                    <a:cubicBezTo>
                      <a:pt x="456072" y="69223"/>
                      <a:pt x="479167" y="107990"/>
                      <a:pt x="475175"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2" name="Google Shape;1902;p24"/>
              <p:cNvSpPr/>
              <p:nvPr/>
            </p:nvSpPr>
            <p:spPr>
              <a:xfrm>
                <a:off x="5089073" y="4888063"/>
                <a:ext cx="474714" cy="258770"/>
              </a:xfrm>
              <a:custGeom>
                <a:avLst/>
                <a:gdLst/>
                <a:ahLst/>
                <a:cxnLst/>
                <a:rect l="l" t="t" r="r" b="b"/>
                <a:pathLst>
                  <a:path w="474714" h="258770" extrusionOk="0">
                    <a:moveTo>
                      <a:pt x="474714" y="129421"/>
                    </a:moveTo>
                    <a:cubicBezTo>
                      <a:pt x="471388" y="161806"/>
                      <a:pt x="448389" y="193715"/>
                      <a:pt x="405527" y="218480"/>
                    </a:cubicBezTo>
                    <a:cubicBezTo>
                      <a:pt x="312580" y="272201"/>
                      <a:pt x="162040" y="272201"/>
                      <a:pt x="69092" y="218480"/>
                    </a:cubicBezTo>
                    <a:cubicBezTo>
                      <a:pt x="26230" y="193715"/>
                      <a:pt x="3231" y="161806"/>
                      <a:pt x="0" y="129421"/>
                    </a:cubicBezTo>
                    <a:cubicBezTo>
                      <a:pt x="3231" y="97036"/>
                      <a:pt x="26230" y="65127"/>
                      <a:pt x="69092" y="40362"/>
                    </a:cubicBezTo>
                    <a:cubicBezTo>
                      <a:pt x="162040" y="-13454"/>
                      <a:pt x="312580" y="-13454"/>
                      <a:pt x="405527" y="40362"/>
                    </a:cubicBezTo>
                    <a:cubicBezTo>
                      <a:pt x="448389" y="64937"/>
                      <a:pt x="471388" y="97036"/>
                      <a:pt x="474714"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3" name="Google Shape;1903;p24"/>
              <p:cNvSpPr/>
              <p:nvPr/>
            </p:nvSpPr>
            <p:spPr>
              <a:xfrm>
                <a:off x="5211197" y="4950333"/>
                <a:ext cx="220817" cy="138588"/>
              </a:xfrm>
              <a:custGeom>
                <a:avLst/>
                <a:gdLst/>
                <a:ahLst/>
                <a:cxnLst/>
                <a:rect l="l" t="t" r="r" b="b"/>
                <a:pathLst>
                  <a:path w="220817" h="138588" extrusionOk="0">
                    <a:moveTo>
                      <a:pt x="111669" y="21717"/>
                    </a:moveTo>
                    <a:cubicBezTo>
                      <a:pt x="108742" y="21679"/>
                      <a:pt x="105815" y="21898"/>
                      <a:pt x="102926" y="22384"/>
                    </a:cubicBezTo>
                    <a:cubicBezTo>
                      <a:pt x="99030" y="22955"/>
                      <a:pt x="94658" y="23717"/>
                      <a:pt x="89811" y="24765"/>
                    </a:cubicBezTo>
                    <a:cubicBezTo>
                      <a:pt x="84964" y="25813"/>
                      <a:pt x="80307" y="27051"/>
                      <a:pt x="74700" y="28670"/>
                    </a:cubicBezTo>
                    <a:cubicBezTo>
                      <a:pt x="69596" y="30204"/>
                      <a:pt x="64607" y="32109"/>
                      <a:pt x="59779" y="34385"/>
                    </a:cubicBezTo>
                    <a:lnTo>
                      <a:pt x="97794" y="56483"/>
                    </a:lnTo>
                    <a:lnTo>
                      <a:pt x="104637" y="54007"/>
                    </a:lnTo>
                    <a:cubicBezTo>
                      <a:pt x="114141" y="50768"/>
                      <a:pt x="123644" y="48006"/>
                      <a:pt x="132198" y="45815"/>
                    </a:cubicBezTo>
                    <a:cubicBezTo>
                      <a:pt x="140276" y="43624"/>
                      <a:pt x="148554" y="42253"/>
                      <a:pt x="156908" y="41720"/>
                    </a:cubicBezTo>
                    <a:cubicBezTo>
                      <a:pt x="164511" y="41215"/>
                      <a:pt x="172152" y="41720"/>
                      <a:pt x="179622" y="43244"/>
                    </a:cubicBezTo>
                    <a:cubicBezTo>
                      <a:pt x="187282" y="44872"/>
                      <a:pt x="194638" y="47739"/>
                      <a:pt x="201385" y="51721"/>
                    </a:cubicBezTo>
                    <a:cubicBezTo>
                      <a:pt x="208009" y="55064"/>
                      <a:pt x="213664" y="60045"/>
                      <a:pt x="217827" y="66199"/>
                    </a:cubicBezTo>
                    <a:cubicBezTo>
                      <a:pt x="220602" y="70656"/>
                      <a:pt x="221495" y="76038"/>
                      <a:pt x="220298" y="81153"/>
                    </a:cubicBezTo>
                    <a:cubicBezTo>
                      <a:pt x="218673" y="86773"/>
                      <a:pt x="215584" y="91869"/>
                      <a:pt x="211364" y="95917"/>
                    </a:cubicBezTo>
                    <a:cubicBezTo>
                      <a:pt x="206118" y="101213"/>
                      <a:pt x="200245" y="105851"/>
                      <a:pt x="193877" y="109728"/>
                    </a:cubicBezTo>
                    <a:lnTo>
                      <a:pt x="218207" y="123825"/>
                    </a:lnTo>
                    <a:lnTo>
                      <a:pt x="204902" y="131445"/>
                    </a:lnTo>
                    <a:lnTo>
                      <a:pt x="180382" y="117253"/>
                    </a:lnTo>
                    <a:cubicBezTo>
                      <a:pt x="168730" y="123044"/>
                      <a:pt x="156537" y="127663"/>
                      <a:pt x="143982" y="131064"/>
                    </a:cubicBezTo>
                    <a:cubicBezTo>
                      <a:pt x="130829" y="134731"/>
                      <a:pt x="117372" y="137255"/>
                      <a:pt x="103781" y="138589"/>
                    </a:cubicBezTo>
                    <a:lnTo>
                      <a:pt x="91236" y="116014"/>
                    </a:lnTo>
                    <a:cubicBezTo>
                      <a:pt x="94829" y="115919"/>
                      <a:pt x="98412" y="115633"/>
                      <a:pt x="101976" y="115157"/>
                    </a:cubicBezTo>
                    <a:cubicBezTo>
                      <a:pt x="107345" y="114510"/>
                      <a:pt x="112667" y="113586"/>
                      <a:pt x="117942" y="112395"/>
                    </a:cubicBezTo>
                    <a:cubicBezTo>
                      <a:pt x="123834" y="111157"/>
                      <a:pt x="130107" y="109538"/>
                      <a:pt x="136950" y="107632"/>
                    </a:cubicBezTo>
                    <a:cubicBezTo>
                      <a:pt x="143460" y="105823"/>
                      <a:pt x="149818" y="103499"/>
                      <a:pt x="155957" y="100679"/>
                    </a:cubicBezTo>
                    <a:lnTo>
                      <a:pt x="117942" y="78677"/>
                    </a:lnTo>
                    <a:lnTo>
                      <a:pt x="113000" y="80391"/>
                    </a:lnTo>
                    <a:lnTo>
                      <a:pt x="107773" y="82010"/>
                    </a:lnTo>
                    <a:cubicBezTo>
                      <a:pt x="98269" y="85182"/>
                      <a:pt x="89526" y="87659"/>
                      <a:pt x="81543" y="89440"/>
                    </a:cubicBezTo>
                    <a:cubicBezTo>
                      <a:pt x="74177" y="91154"/>
                      <a:pt x="66669" y="92145"/>
                      <a:pt x="59114" y="92393"/>
                    </a:cubicBezTo>
                    <a:cubicBezTo>
                      <a:pt x="52471" y="92678"/>
                      <a:pt x="45827" y="92069"/>
                      <a:pt x="39346" y="90583"/>
                    </a:cubicBezTo>
                    <a:cubicBezTo>
                      <a:pt x="32893" y="89040"/>
                      <a:pt x="26715" y="86535"/>
                      <a:pt x="21003" y="83153"/>
                    </a:cubicBezTo>
                    <a:cubicBezTo>
                      <a:pt x="14769" y="79848"/>
                      <a:pt x="9352" y="75200"/>
                      <a:pt x="5132" y="69532"/>
                    </a:cubicBezTo>
                    <a:cubicBezTo>
                      <a:pt x="2072" y="65246"/>
                      <a:pt x="561" y="60036"/>
                      <a:pt x="855" y="54769"/>
                    </a:cubicBezTo>
                    <a:cubicBezTo>
                      <a:pt x="1378" y="49263"/>
                      <a:pt x="3573" y="44044"/>
                      <a:pt x="7128" y="39814"/>
                    </a:cubicBezTo>
                    <a:cubicBezTo>
                      <a:pt x="11481" y="34357"/>
                      <a:pt x="16679" y="29623"/>
                      <a:pt x="22524" y="25813"/>
                    </a:cubicBezTo>
                    <a:lnTo>
                      <a:pt x="0" y="12763"/>
                    </a:lnTo>
                    <a:lnTo>
                      <a:pt x="13305" y="5048"/>
                    </a:lnTo>
                    <a:lnTo>
                      <a:pt x="35639" y="18002"/>
                    </a:lnTo>
                    <a:cubicBezTo>
                      <a:pt x="46093" y="12783"/>
                      <a:pt x="57089" y="8725"/>
                      <a:pt x="68427" y="5905"/>
                    </a:cubicBezTo>
                    <a:cubicBezTo>
                      <a:pt x="79195" y="3143"/>
                      <a:pt x="90162" y="1171"/>
                      <a:pt x="101215" y="0"/>
                    </a:cubicBezTo>
                    <a:close/>
                    <a:moveTo>
                      <a:pt x="46759" y="61817"/>
                    </a:moveTo>
                    <a:cubicBezTo>
                      <a:pt x="51758" y="64732"/>
                      <a:pt x="57546" y="65999"/>
                      <a:pt x="63295" y="65437"/>
                    </a:cubicBezTo>
                    <a:cubicBezTo>
                      <a:pt x="71050" y="64494"/>
                      <a:pt x="78691" y="62770"/>
                      <a:pt x="86104" y="60293"/>
                    </a:cubicBezTo>
                    <a:lnTo>
                      <a:pt x="50275" y="39624"/>
                    </a:lnTo>
                    <a:cubicBezTo>
                      <a:pt x="37160" y="48454"/>
                      <a:pt x="35991" y="55978"/>
                      <a:pt x="46759" y="62198"/>
                    </a:cubicBezTo>
                    <a:close/>
                    <a:moveTo>
                      <a:pt x="172209" y="72295"/>
                    </a:moveTo>
                    <a:cubicBezTo>
                      <a:pt x="166753" y="69323"/>
                      <a:pt x="160481" y="68218"/>
                      <a:pt x="154342" y="69152"/>
                    </a:cubicBezTo>
                    <a:cubicBezTo>
                      <a:pt x="145874" y="70237"/>
                      <a:pt x="137510" y="72057"/>
                      <a:pt x="129347" y="74581"/>
                    </a:cubicBezTo>
                    <a:lnTo>
                      <a:pt x="164891" y="95155"/>
                    </a:lnTo>
                    <a:cubicBezTo>
                      <a:pt x="180097" y="86296"/>
                      <a:pt x="182473" y="78867"/>
                      <a:pt x="172209" y="7267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4" name="Google Shape;1904;p24"/>
              <p:cNvSpPr/>
              <p:nvPr/>
            </p:nvSpPr>
            <p:spPr>
              <a:xfrm>
                <a:off x="5302433" y="5053393"/>
                <a:ext cx="14635" cy="19050"/>
              </a:xfrm>
              <a:custGeom>
                <a:avLst/>
                <a:gdLst/>
                <a:ahLst/>
                <a:cxnLst/>
                <a:rect l="l" t="t" r="r" b="b"/>
                <a:pathLst>
                  <a:path w="14635" h="19050" extrusionOk="0">
                    <a:moveTo>
                      <a:pt x="0" y="12954"/>
                    </a:moveTo>
                    <a:cubicBezTo>
                      <a:pt x="0" y="12001"/>
                      <a:pt x="0" y="0"/>
                      <a:pt x="0" y="0"/>
                    </a:cubicBezTo>
                    <a:lnTo>
                      <a:pt x="14636"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5" name="Google Shape;1905;p24"/>
              <p:cNvSpPr/>
              <p:nvPr/>
            </p:nvSpPr>
            <p:spPr>
              <a:xfrm>
                <a:off x="5397946" y="5061584"/>
                <a:ext cx="31647" cy="14858"/>
              </a:xfrm>
              <a:custGeom>
                <a:avLst/>
                <a:gdLst/>
                <a:ahLst/>
                <a:cxnLst/>
                <a:rect l="l" t="t" r="r" b="b"/>
                <a:pathLst>
                  <a:path w="31647" h="14858" extrusionOk="0">
                    <a:moveTo>
                      <a:pt x="31648" y="12954"/>
                    </a:moveTo>
                    <a:lnTo>
                      <a:pt x="31648" y="0"/>
                    </a:lnTo>
                    <a:lnTo>
                      <a:pt x="0" y="2477"/>
                    </a:lnTo>
                    <a:lnTo>
                      <a:pt x="18152" y="14859"/>
                    </a:lnTo>
                    <a:lnTo>
                      <a:pt x="31648"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6" name="Google Shape;1906;p24"/>
              <p:cNvSpPr/>
              <p:nvPr/>
            </p:nvSpPr>
            <p:spPr>
              <a:xfrm>
                <a:off x="5408591" y="5014055"/>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7" name="Google Shape;1907;p24"/>
              <p:cNvSpPr/>
              <p:nvPr/>
            </p:nvSpPr>
            <p:spPr>
              <a:xfrm>
                <a:off x="5334271" y="5018913"/>
                <a:ext cx="35639" cy="24669"/>
              </a:xfrm>
              <a:custGeom>
                <a:avLst/>
                <a:gdLst/>
                <a:ahLst/>
                <a:cxnLst/>
                <a:rect l="l" t="t" r="r" b="b"/>
                <a:pathLst>
                  <a:path w="35639" h="24669" extrusionOk="0">
                    <a:moveTo>
                      <a:pt x="0" y="7525"/>
                    </a:moveTo>
                    <a:lnTo>
                      <a:pt x="7888" y="0"/>
                    </a:lnTo>
                    <a:lnTo>
                      <a:pt x="35639" y="19050"/>
                    </a:lnTo>
                    <a:lnTo>
                      <a:pt x="33928" y="24670"/>
                    </a:lnTo>
                    <a:cubicBezTo>
                      <a:pt x="33928" y="24670"/>
                      <a:pt x="13115" y="15907"/>
                      <a:pt x="12450" y="15145"/>
                    </a:cubicBezTo>
                    <a:cubicBezTo>
                      <a:pt x="11785"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8" name="Google Shape;1908;p24"/>
              <p:cNvSpPr/>
              <p:nvPr/>
            </p:nvSpPr>
            <p:spPr>
              <a:xfrm>
                <a:off x="5261567" y="4977479"/>
                <a:ext cx="44382" cy="29146"/>
              </a:xfrm>
              <a:custGeom>
                <a:avLst/>
                <a:gdLst/>
                <a:ahLst/>
                <a:cxnLst/>
                <a:rect l="l" t="t" r="r" b="b"/>
                <a:pathLst>
                  <a:path w="44382" h="29146" extrusionOk="0">
                    <a:moveTo>
                      <a:pt x="0" y="8287"/>
                    </a:moveTo>
                    <a:lnTo>
                      <a:pt x="36875" y="29146"/>
                    </a:lnTo>
                    <a:lnTo>
                      <a:pt x="44383" y="23717"/>
                    </a:lnTo>
                    <a:lnTo>
                      <a:pt x="39441" y="17907"/>
                    </a:lnTo>
                    <a:cubicBezTo>
                      <a:pt x="36143" y="14135"/>
                      <a:pt x="32256" y="10925"/>
                      <a:pt x="27941" y="8382"/>
                    </a:cubicBezTo>
                    <a:cubicBezTo>
                      <a:pt x="25185" y="7811"/>
                      <a:pt x="7793" y="0"/>
                      <a:pt x="7793"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9" name="Google Shape;1909;p24"/>
              <p:cNvSpPr/>
              <p:nvPr/>
            </p:nvSpPr>
            <p:spPr>
              <a:xfrm>
                <a:off x="5302338" y="4953952"/>
                <a:ext cx="20528" cy="18478"/>
              </a:xfrm>
              <a:custGeom>
                <a:avLst/>
                <a:gdLst/>
                <a:ahLst/>
                <a:cxnLst/>
                <a:rect l="l" t="t" r="r" b="b"/>
                <a:pathLst>
                  <a:path w="20528" h="18478" extrusionOk="0">
                    <a:moveTo>
                      <a:pt x="20528" y="18479"/>
                    </a:moveTo>
                    <a:lnTo>
                      <a:pt x="20528" y="5524"/>
                    </a:lnTo>
                    <a:lnTo>
                      <a:pt x="3611" y="0"/>
                    </a:lnTo>
                    <a:lnTo>
                      <a:pt x="0" y="10192"/>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0" name="Google Shape;1910;p24"/>
              <p:cNvSpPr/>
              <p:nvPr/>
            </p:nvSpPr>
            <p:spPr>
              <a:xfrm>
                <a:off x="5210437" y="4950142"/>
                <a:ext cx="19672" cy="14668"/>
              </a:xfrm>
              <a:custGeom>
                <a:avLst/>
                <a:gdLst/>
                <a:ahLst/>
                <a:cxnLst/>
                <a:rect l="l" t="t" r="r" b="b"/>
                <a:pathLst>
                  <a:path w="19672" h="14668" extrusionOk="0">
                    <a:moveTo>
                      <a:pt x="0" y="12954"/>
                    </a:moveTo>
                    <a:lnTo>
                      <a:pt x="0" y="0"/>
                    </a:lnTo>
                    <a:lnTo>
                      <a:pt x="19673" y="2096"/>
                    </a:lnTo>
                    <a:lnTo>
                      <a:pt x="13305" y="14668"/>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1" name="Google Shape;1911;p24"/>
              <p:cNvSpPr/>
              <p:nvPr/>
            </p:nvSpPr>
            <p:spPr>
              <a:xfrm>
                <a:off x="5211197" y="4993481"/>
                <a:ext cx="22524" cy="22764"/>
              </a:xfrm>
              <a:custGeom>
                <a:avLst/>
                <a:gdLst/>
                <a:ahLst/>
                <a:cxnLst/>
                <a:rect l="l" t="t" r="r" b="b"/>
                <a:pathLst>
                  <a:path w="22524" h="22764" extrusionOk="0">
                    <a:moveTo>
                      <a:pt x="0" y="13430"/>
                    </a:moveTo>
                    <a:lnTo>
                      <a:pt x="0" y="0"/>
                    </a:lnTo>
                    <a:lnTo>
                      <a:pt x="22524" y="0"/>
                    </a:lnTo>
                    <a:lnTo>
                      <a:pt x="17012" y="12002"/>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2" name="Google Shape;1912;p24"/>
              <p:cNvSpPr/>
              <p:nvPr/>
            </p:nvSpPr>
            <p:spPr>
              <a:xfrm>
                <a:off x="5211197" y="4937378"/>
                <a:ext cx="220817" cy="139065"/>
              </a:xfrm>
              <a:custGeom>
                <a:avLst/>
                <a:gdLst/>
                <a:ahLst/>
                <a:cxnLst/>
                <a:rect l="l" t="t" r="r" b="b"/>
                <a:pathLst>
                  <a:path w="220817" h="139065" extrusionOk="0">
                    <a:moveTo>
                      <a:pt x="111669" y="22098"/>
                    </a:moveTo>
                    <a:cubicBezTo>
                      <a:pt x="108742" y="22098"/>
                      <a:pt x="105815" y="22355"/>
                      <a:pt x="102926" y="22860"/>
                    </a:cubicBezTo>
                    <a:cubicBezTo>
                      <a:pt x="99030" y="23336"/>
                      <a:pt x="94658" y="24194"/>
                      <a:pt x="89811" y="25146"/>
                    </a:cubicBezTo>
                    <a:cubicBezTo>
                      <a:pt x="84964" y="26099"/>
                      <a:pt x="80307" y="27527"/>
                      <a:pt x="74700" y="29051"/>
                    </a:cubicBezTo>
                    <a:cubicBezTo>
                      <a:pt x="69606" y="30623"/>
                      <a:pt x="64626" y="32538"/>
                      <a:pt x="59779" y="34766"/>
                    </a:cubicBezTo>
                    <a:lnTo>
                      <a:pt x="97794" y="56864"/>
                    </a:lnTo>
                    <a:lnTo>
                      <a:pt x="104637" y="54483"/>
                    </a:lnTo>
                    <a:cubicBezTo>
                      <a:pt x="114141" y="51245"/>
                      <a:pt x="123644" y="48483"/>
                      <a:pt x="132198" y="46196"/>
                    </a:cubicBezTo>
                    <a:cubicBezTo>
                      <a:pt x="140276" y="44006"/>
                      <a:pt x="148554" y="42634"/>
                      <a:pt x="156908" y="42101"/>
                    </a:cubicBezTo>
                    <a:cubicBezTo>
                      <a:pt x="164511" y="41643"/>
                      <a:pt x="172142" y="42148"/>
                      <a:pt x="179622" y="43625"/>
                    </a:cubicBezTo>
                    <a:cubicBezTo>
                      <a:pt x="187291" y="45291"/>
                      <a:pt x="194638" y="48187"/>
                      <a:pt x="201385" y="52197"/>
                    </a:cubicBezTo>
                    <a:cubicBezTo>
                      <a:pt x="208028" y="55512"/>
                      <a:pt x="213693" y="60503"/>
                      <a:pt x="217827" y="66675"/>
                    </a:cubicBezTo>
                    <a:cubicBezTo>
                      <a:pt x="220602" y="71133"/>
                      <a:pt x="221495" y="76515"/>
                      <a:pt x="220298" y="81629"/>
                    </a:cubicBezTo>
                    <a:cubicBezTo>
                      <a:pt x="218644" y="87249"/>
                      <a:pt x="215574" y="92335"/>
                      <a:pt x="211364" y="96393"/>
                    </a:cubicBezTo>
                    <a:cubicBezTo>
                      <a:pt x="206090" y="101660"/>
                      <a:pt x="200226" y="106299"/>
                      <a:pt x="193877" y="110204"/>
                    </a:cubicBezTo>
                    <a:lnTo>
                      <a:pt x="218207" y="124206"/>
                    </a:lnTo>
                    <a:lnTo>
                      <a:pt x="204902" y="131921"/>
                    </a:lnTo>
                    <a:lnTo>
                      <a:pt x="180382" y="117729"/>
                    </a:lnTo>
                    <a:cubicBezTo>
                      <a:pt x="168711" y="123473"/>
                      <a:pt x="156527" y="128102"/>
                      <a:pt x="143982" y="131541"/>
                    </a:cubicBezTo>
                    <a:cubicBezTo>
                      <a:pt x="130810" y="135169"/>
                      <a:pt x="117372" y="137684"/>
                      <a:pt x="103781" y="139065"/>
                    </a:cubicBezTo>
                    <a:lnTo>
                      <a:pt x="91236" y="116015"/>
                    </a:lnTo>
                    <a:cubicBezTo>
                      <a:pt x="93612" y="116015"/>
                      <a:pt x="97129" y="116015"/>
                      <a:pt x="101976" y="115253"/>
                    </a:cubicBezTo>
                    <a:cubicBezTo>
                      <a:pt x="106823" y="114491"/>
                      <a:pt x="112050" y="113729"/>
                      <a:pt x="117942" y="112491"/>
                    </a:cubicBezTo>
                    <a:cubicBezTo>
                      <a:pt x="123834" y="111252"/>
                      <a:pt x="130107" y="109633"/>
                      <a:pt x="136950" y="107728"/>
                    </a:cubicBezTo>
                    <a:cubicBezTo>
                      <a:pt x="143450" y="105842"/>
                      <a:pt x="149799" y="103489"/>
                      <a:pt x="155957" y="100679"/>
                    </a:cubicBezTo>
                    <a:lnTo>
                      <a:pt x="117942" y="78772"/>
                    </a:lnTo>
                    <a:lnTo>
                      <a:pt x="113000" y="80486"/>
                    </a:lnTo>
                    <a:lnTo>
                      <a:pt x="107773" y="82106"/>
                    </a:lnTo>
                    <a:cubicBezTo>
                      <a:pt x="99163" y="85011"/>
                      <a:pt x="90410" y="87468"/>
                      <a:pt x="81543" y="89440"/>
                    </a:cubicBezTo>
                    <a:cubicBezTo>
                      <a:pt x="74187" y="91183"/>
                      <a:pt x="66669" y="92202"/>
                      <a:pt x="59114" y="92488"/>
                    </a:cubicBezTo>
                    <a:cubicBezTo>
                      <a:pt x="52471" y="92745"/>
                      <a:pt x="45818" y="92107"/>
                      <a:pt x="39346" y="90583"/>
                    </a:cubicBezTo>
                    <a:cubicBezTo>
                      <a:pt x="32912" y="89030"/>
                      <a:pt x="26734" y="86563"/>
                      <a:pt x="21003" y="83249"/>
                    </a:cubicBezTo>
                    <a:cubicBezTo>
                      <a:pt x="14759" y="79915"/>
                      <a:pt x="9342" y="75229"/>
                      <a:pt x="5132" y="69533"/>
                    </a:cubicBezTo>
                    <a:cubicBezTo>
                      <a:pt x="2072" y="65246"/>
                      <a:pt x="561" y="60036"/>
                      <a:pt x="855" y="54769"/>
                    </a:cubicBezTo>
                    <a:cubicBezTo>
                      <a:pt x="1397" y="49292"/>
                      <a:pt x="3592" y="44110"/>
                      <a:pt x="7128" y="39910"/>
                    </a:cubicBezTo>
                    <a:cubicBezTo>
                      <a:pt x="11500" y="34443"/>
                      <a:pt x="16698" y="29689"/>
                      <a:pt x="22524" y="25813"/>
                    </a:cubicBezTo>
                    <a:lnTo>
                      <a:pt x="0" y="12764"/>
                    </a:lnTo>
                    <a:lnTo>
                      <a:pt x="13305" y="5144"/>
                    </a:lnTo>
                    <a:lnTo>
                      <a:pt x="35639" y="18002"/>
                    </a:lnTo>
                    <a:cubicBezTo>
                      <a:pt x="46093" y="12811"/>
                      <a:pt x="57089" y="8782"/>
                      <a:pt x="68427" y="6001"/>
                    </a:cubicBezTo>
                    <a:cubicBezTo>
                      <a:pt x="79205" y="3258"/>
                      <a:pt x="90162" y="1248"/>
                      <a:pt x="101215" y="0"/>
                    </a:cubicBezTo>
                    <a:close/>
                    <a:moveTo>
                      <a:pt x="46759" y="62294"/>
                    </a:moveTo>
                    <a:cubicBezTo>
                      <a:pt x="51786" y="65113"/>
                      <a:pt x="57555" y="66342"/>
                      <a:pt x="63295" y="65818"/>
                    </a:cubicBezTo>
                    <a:cubicBezTo>
                      <a:pt x="71069" y="64970"/>
                      <a:pt x="78720" y="63246"/>
                      <a:pt x="86104" y="60674"/>
                    </a:cubicBezTo>
                    <a:lnTo>
                      <a:pt x="50275" y="40005"/>
                    </a:lnTo>
                    <a:cubicBezTo>
                      <a:pt x="37160" y="48578"/>
                      <a:pt x="35991" y="56007"/>
                      <a:pt x="46759" y="62294"/>
                    </a:cubicBezTo>
                    <a:close/>
                    <a:moveTo>
                      <a:pt x="172209" y="72771"/>
                    </a:moveTo>
                    <a:cubicBezTo>
                      <a:pt x="166763" y="69771"/>
                      <a:pt x="160491" y="68628"/>
                      <a:pt x="154342" y="69533"/>
                    </a:cubicBezTo>
                    <a:cubicBezTo>
                      <a:pt x="145864" y="70609"/>
                      <a:pt x="137491" y="72457"/>
                      <a:pt x="129347" y="75057"/>
                    </a:cubicBezTo>
                    <a:lnTo>
                      <a:pt x="164891" y="95631"/>
                    </a:lnTo>
                    <a:cubicBezTo>
                      <a:pt x="180097" y="86297"/>
                      <a:pt x="182473" y="78677"/>
                      <a:pt x="172209"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13" name="Google Shape;1913;p24"/>
            <p:cNvGrpSpPr/>
            <p:nvPr/>
          </p:nvGrpSpPr>
          <p:grpSpPr>
            <a:xfrm>
              <a:off x="3192597" y="3904144"/>
              <a:ext cx="664599" cy="467011"/>
              <a:chOff x="4973697" y="4720494"/>
              <a:chExt cx="664599" cy="467011"/>
            </a:xfrm>
          </p:grpSpPr>
          <p:sp>
            <p:nvSpPr>
              <p:cNvPr id="1914" name="Google Shape;1914;p24"/>
              <p:cNvSpPr/>
              <p:nvPr/>
            </p:nvSpPr>
            <p:spPr>
              <a:xfrm>
                <a:off x="4973697" y="480288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5" name="Google Shape;1915;p24"/>
              <p:cNvSpPr/>
              <p:nvPr/>
            </p:nvSpPr>
            <p:spPr>
              <a:xfrm>
                <a:off x="4973792" y="491051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6" name="Google Shape;1916;p24"/>
              <p:cNvSpPr/>
              <p:nvPr/>
            </p:nvSpPr>
            <p:spPr>
              <a:xfrm>
                <a:off x="5588212" y="4912804"/>
                <a:ext cx="50084" cy="118109"/>
              </a:xfrm>
              <a:custGeom>
                <a:avLst/>
                <a:gdLst/>
                <a:ahLst/>
                <a:cxnLst/>
                <a:rect l="l" t="t" r="r" b="b"/>
                <a:pathLst>
                  <a:path w="50084" h="118109" extrusionOk="0">
                    <a:moveTo>
                      <a:pt x="50085" y="0"/>
                    </a:moveTo>
                    <a:lnTo>
                      <a:pt x="50085" y="82391"/>
                    </a:lnTo>
                    <a:lnTo>
                      <a:pt x="16536" y="118110"/>
                    </a:lnTo>
                    <a:lnTo>
                      <a:pt x="0" y="23717"/>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7" name="Google Shape;1917;p24"/>
              <p:cNvSpPr/>
              <p:nvPr/>
            </p:nvSpPr>
            <p:spPr>
              <a:xfrm>
                <a:off x="4973697" y="472049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8" name="Google Shape;1918;p24"/>
              <p:cNvSpPr/>
              <p:nvPr/>
            </p:nvSpPr>
            <p:spPr>
              <a:xfrm>
                <a:off x="5068198" y="4772810"/>
                <a:ext cx="475691" cy="275343"/>
              </a:xfrm>
              <a:custGeom>
                <a:avLst/>
                <a:gdLst/>
                <a:ahLst/>
                <a:cxnLst/>
                <a:rect l="l" t="t" r="r" b="b"/>
                <a:pathLst>
                  <a:path w="475691" h="275343" extrusionOk="0">
                    <a:moveTo>
                      <a:pt x="475252" y="145899"/>
                    </a:moveTo>
                    <a:cubicBezTo>
                      <a:pt x="471925" y="178284"/>
                      <a:pt x="448831" y="210193"/>
                      <a:pt x="406064" y="235053"/>
                    </a:cubicBezTo>
                    <a:cubicBezTo>
                      <a:pt x="313117" y="288774"/>
                      <a:pt x="162482" y="288774"/>
                      <a:pt x="69630" y="235053"/>
                    </a:cubicBezTo>
                    <a:cubicBezTo>
                      <a:pt x="26768" y="210193"/>
                      <a:pt x="3769" y="177903"/>
                      <a:pt x="443" y="145899"/>
                    </a:cubicBezTo>
                    <a:cubicBezTo>
                      <a:pt x="-3549" y="107799"/>
                      <a:pt x="19450" y="69699"/>
                      <a:pt x="69630" y="40362"/>
                    </a:cubicBezTo>
                    <a:cubicBezTo>
                      <a:pt x="162482" y="-13454"/>
                      <a:pt x="313117" y="-13454"/>
                      <a:pt x="406064" y="40362"/>
                    </a:cubicBezTo>
                    <a:cubicBezTo>
                      <a:pt x="456054" y="69318"/>
                      <a:pt x="47924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9" name="Google Shape;1919;p24"/>
              <p:cNvSpPr/>
              <p:nvPr/>
            </p:nvSpPr>
            <p:spPr>
              <a:xfrm>
                <a:off x="5068640" y="4789288"/>
                <a:ext cx="474809" cy="258865"/>
              </a:xfrm>
              <a:custGeom>
                <a:avLst/>
                <a:gdLst/>
                <a:ahLst/>
                <a:cxnLst/>
                <a:rect l="l" t="t" r="r" b="b"/>
                <a:pathLst>
                  <a:path w="474809" h="258865" extrusionOk="0">
                    <a:moveTo>
                      <a:pt x="474809" y="129421"/>
                    </a:moveTo>
                    <a:cubicBezTo>
                      <a:pt x="471483" y="161806"/>
                      <a:pt x="448389" y="193715"/>
                      <a:pt x="405622" y="218575"/>
                    </a:cubicBezTo>
                    <a:cubicBezTo>
                      <a:pt x="312675" y="272296"/>
                      <a:pt x="162040" y="272296"/>
                      <a:pt x="69188" y="218575"/>
                    </a:cubicBezTo>
                    <a:cubicBezTo>
                      <a:pt x="26325" y="193715"/>
                      <a:pt x="3326" y="161425"/>
                      <a:pt x="0" y="129421"/>
                    </a:cubicBezTo>
                    <a:cubicBezTo>
                      <a:pt x="3326" y="97036"/>
                      <a:pt x="26325" y="65223"/>
                      <a:pt x="69188" y="40362"/>
                    </a:cubicBezTo>
                    <a:cubicBezTo>
                      <a:pt x="162040" y="-13454"/>
                      <a:pt x="312675" y="-13454"/>
                      <a:pt x="405622" y="40362"/>
                    </a:cubicBezTo>
                    <a:cubicBezTo>
                      <a:pt x="448389" y="65223"/>
                      <a:pt x="471388"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0" name="Google Shape;1920;p24"/>
              <p:cNvSpPr/>
              <p:nvPr/>
            </p:nvSpPr>
            <p:spPr>
              <a:xfrm>
                <a:off x="5190479" y="4851558"/>
                <a:ext cx="221040" cy="139065"/>
              </a:xfrm>
              <a:custGeom>
                <a:avLst/>
                <a:gdLst/>
                <a:ahLst/>
                <a:cxnLst/>
                <a:rect l="l" t="t" r="r" b="b"/>
                <a:pathLst>
                  <a:path w="221040" h="139065" extrusionOk="0">
                    <a:moveTo>
                      <a:pt x="111955" y="22193"/>
                    </a:moveTo>
                    <a:cubicBezTo>
                      <a:pt x="109027" y="22155"/>
                      <a:pt x="106100" y="22374"/>
                      <a:pt x="103211" y="22860"/>
                    </a:cubicBezTo>
                    <a:cubicBezTo>
                      <a:pt x="99315" y="23431"/>
                      <a:pt x="94943" y="24194"/>
                      <a:pt x="90096" y="25241"/>
                    </a:cubicBezTo>
                    <a:cubicBezTo>
                      <a:pt x="84992" y="26280"/>
                      <a:pt x="79946" y="27575"/>
                      <a:pt x="74985" y="29146"/>
                    </a:cubicBezTo>
                    <a:cubicBezTo>
                      <a:pt x="69872" y="30632"/>
                      <a:pt x="64882" y="32509"/>
                      <a:pt x="60064" y="34766"/>
                    </a:cubicBezTo>
                    <a:lnTo>
                      <a:pt x="98079" y="56864"/>
                    </a:lnTo>
                    <a:lnTo>
                      <a:pt x="104922" y="54483"/>
                    </a:lnTo>
                    <a:cubicBezTo>
                      <a:pt x="114426" y="51245"/>
                      <a:pt x="123929" y="48482"/>
                      <a:pt x="132388" y="46196"/>
                    </a:cubicBezTo>
                    <a:cubicBezTo>
                      <a:pt x="140476" y="44063"/>
                      <a:pt x="148753" y="42691"/>
                      <a:pt x="157098" y="42100"/>
                    </a:cubicBezTo>
                    <a:cubicBezTo>
                      <a:pt x="164739" y="41672"/>
                      <a:pt x="172399" y="42215"/>
                      <a:pt x="179907" y="43720"/>
                    </a:cubicBezTo>
                    <a:cubicBezTo>
                      <a:pt x="187576" y="45330"/>
                      <a:pt x="194932" y="48187"/>
                      <a:pt x="201670" y="52197"/>
                    </a:cubicBezTo>
                    <a:cubicBezTo>
                      <a:pt x="208294" y="55540"/>
                      <a:pt x="213949" y="60522"/>
                      <a:pt x="218112" y="66675"/>
                    </a:cubicBezTo>
                    <a:cubicBezTo>
                      <a:pt x="220868" y="71142"/>
                      <a:pt x="221723" y="76524"/>
                      <a:pt x="220488" y="81629"/>
                    </a:cubicBezTo>
                    <a:cubicBezTo>
                      <a:pt x="218872" y="87258"/>
                      <a:pt x="215793" y="92354"/>
                      <a:pt x="211554" y="96393"/>
                    </a:cubicBezTo>
                    <a:cubicBezTo>
                      <a:pt x="206318" y="101660"/>
                      <a:pt x="200473" y="106299"/>
                      <a:pt x="194162" y="110204"/>
                    </a:cubicBezTo>
                    <a:lnTo>
                      <a:pt x="218397" y="124206"/>
                    </a:lnTo>
                    <a:lnTo>
                      <a:pt x="205187" y="131921"/>
                    </a:lnTo>
                    <a:lnTo>
                      <a:pt x="180667" y="117729"/>
                    </a:lnTo>
                    <a:cubicBezTo>
                      <a:pt x="168987" y="123530"/>
                      <a:pt x="156765" y="128159"/>
                      <a:pt x="144172" y="131540"/>
                    </a:cubicBezTo>
                    <a:cubicBezTo>
                      <a:pt x="131010" y="135179"/>
                      <a:pt x="117562" y="137703"/>
                      <a:pt x="103971" y="139065"/>
                    </a:cubicBezTo>
                    <a:lnTo>
                      <a:pt x="91236" y="116110"/>
                    </a:lnTo>
                    <a:cubicBezTo>
                      <a:pt x="94800" y="116014"/>
                      <a:pt x="98355" y="115729"/>
                      <a:pt x="101881" y="115253"/>
                    </a:cubicBezTo>
                    <a:cubicBezTo>
                      <a:pt x="107279" y="114614"/>
                      <a:pt x="112639" y="113690"/>
                      <a:pt x="117942" y="112490"/>
                    </a:cubicBezTo>
                    <a:cubicBezTo>
                      <a:pt x="123834" y="111252"/>
                      <a:pt x="130012" y="109633"/>
                      <a:pt x="136950" y="107728"/>
                    </a:cubicBezTo>
                    <a:cubicBezTo>
                      <a:pt x="143441" y="105870"/>
                      <a:pt x="149799" y="103546"/>
                      <a:pt x="155957" y="100774"/>
                    </a:cubicBezTo>
                    <a:lnTo>
                      <a:pt x="117942" y="78772"/>
                    </a:lnTo>
                    <a:lnTo>
                      <a:pt x="113000" y="80486"/>
                    </a:lnTo>
                    <a:lnTo>
                      <a:pt x="107773" y="82105"/>
                    </a:lnTo>
                    <a:cubicBezTo>
                      <a:pt x="98269" y="85249"/>
                      <a:pt x="89431" y="87725"/>
                      <a:pt x="81447" y="89535"/>
                    </a:cubicBezTo>
                    <a:cubicBezTo>
                      <a:pt x="74111" y="91202"/>
                      <a:pt x="66631" y="92192"/>
                      <a:pt x="59114" y="92488"/>
                    </a:cubicBezTo>
                    <a:cubicBezTo>
                      <a:pt x="52470" y="92726"/>
                      <a:pt x="45827" y="92126"/>
                      <a:pt x="39346" y="90678"/>
                    </a:cubicBezTo>
                    <a:cubicBezTo>
                      <a:pt x="32902" y="89125"/>
                      <a:pt x="26715" y="86620"/>
                      <a:pt x="21003" y="83248"/>
                    </a:cubicBezTo>
                    <a:cubicBezTo>
                      <a:pt x="14712" y="79943"/>
                      <a:pt x="9257" y="75257"/>
                      <a:pt x="5037" y="69532"/>
                    </a:cubicBezTo>
                    <a:cubicBezTo>
                      <a:pt x="1958" y="65246"/>
                      <a:pt x="447" y="60036"/>
                      <a:pt x="760" y="54769"/>
                    </a:cubicBezTo>
                    <a:cubicBezTo>
                      <a:pt x="1350" y="49311"/>
                      <a:pt x="3535" y="44139"/>
                      <a:pt x="7033" y="39910"/>
                    </a:cubicBezTo>
                    <a:cubicBezTo>
                      <a:pt x="11471" y="34461"/>
                      <a:pt x="16689" y="29708"/>
                      <a:pt x="22524" y="25813"/>
                    </a:cubicBezTo>
                    <a:lnTo>
                      <a:pt x="0" y="12859"/>
                    </a:lnTo>
                    <a:lnTo>
                      <a:pt x="13210" y="5144"/>
                    </a:lnTo>
                    <a:lnTo>
                      <a:pt x="35544" y="18097"/>
                    </a:lnTo>
                    <a:cubicBezTo>
                      <a:pt x="45998" y="12878"/>
                      <a:pt x="56994" y="8820"/>
                      <a:pt x="68332" y="6001"/>
                    </a:cubicBezTo>
                    <a:cubicBezTo>
                      <a:pt x="79110" y="3257"/>
                      <a:pt x="90067" y="1248"/>
                      <a:pt x="101120" y="0"/>
                    </a:cubicBezTo>
                    <a:close/>
                    <a:moveTo>
                      <a:pt x="47044" y="62294"/>
                    </a:moveTo>
                    <a:cubicBezTo>
                      <a:pt x="52043" y="65199"/>
                      <a:pt x="57830" y="66427"/>
                      <a:pt x="63580" y="65818"/>
                    </a:cubicBezTo>
                    <a:cubicBezTo>
                      <a:pt x="71307" y="64951"/>
                      <a:pt x="78929" y="63265"/>
                      <a:pt x="86294" y="60770"/>
                    </a:cubicBezTo>
                    <a:lnTo>
                      <a:pt x="50560" y="40005"/>
                    </a:lnTo>
                    <a:cubicBezTo>
                      <a:pt x="37540" y="48673"/>
                      <a:pt x="35924" y="56102"/>
                      <a:pt x="47139" y="62294"/>
                    </a:cubicBezTo>
                    <a:close/>
                    <a:moveTo>
                      <a:pt x="172494" y="72771"/>
                    </a:moveTo>
                    <a:cubicBezTo>
                      <a:pt x="167020" y="69752"/>
                      <a:pt x="160709" y="68609"/>
                      <a:pt x="154532" y="69532"/>
                    </a:cubicBezTo>
                    <a:cubicBezTo>
                      <a:pt x="146092" y="70656"/>
                      <a:pt x="137757" y="72504"/>
                      <a:pt x="129632" y="75057"/>
                    </a:cubicBezTo>
                    <a:lnTo>
                      <a:pt x="165176" y="95631"/>
                    </a:lnTo>
                    <a:cubicBezTo>
                      <a:pt x="180382" y="86296"/>
                      <a:pt x="182853" y="78705"/>
                      <a:pt x="172589" y="7286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1" name="Google Shape;1921;p24"/>
              <p:cNvSpPr/>
              <p:nvPr/>
            </p:nvSpPr>
            <p:spPr>
              <a:xfrm>
                <a:off x="5282000" y="4954714"/>
                <a:ext cx="14540" cy="19050"/>
              </a:xfrm>
              <a:custGeom>
                <a:avLst/>
                <a:gdLst/>
                <a:ahLst/>
                <a:cxnLst/>
                <a:rect l="l" t="t" r="r" b="b"/>
                <a:pathLst>
                  <a:path w="14540" h="19050" extrusionOk="0">
                    <a:moveTo>
                      <a:pt x="0" y="12954"/>
                    </a:moveTo>
                    <a:cubicBezTo>
                      <a:pt x="0" y="12002"/>
                      <a:pt x="0" y="0"/>
                      <a:pt x="0" y="0"/>
                    </a:cubicBezTo>
                    <a:lnTo>
                      <a:pt x="14541" y="9525"/>
                    </a:lnTo>
                    <a:lnTo>
                      <a:pt x="8173"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2" name="Google Shape;1922;p24"/>
              <p:cNvSpPr/>
              <p:nvPr/>
            </p:nvSpPr>
            <p:spPr>
              <a:xfrm>
                <a:off x="5377608" y="4962906"/>
                <a:ext cx="31552" cy="14858"/>
              </a:xfrm>
              <a:custGeom>
                <a:avLst/>
                <a:gdLst/>
                <a:ahLst/>
                <a:cxnLst/>
                <a:rect l="l" t="t" r="r" b="b"/>
                <a:pathLst>
                  <a:path w="31552" h="14858" extrusionOk="0">
                    <a:moveTo>
                      <a:pt x="31552" y="12859"/>
                    </a:moveTo>
                    <a:lnTo>
                      <a:pt x="31552" y="0"/>
                    </a:lnTo>
                    <a:lnTo>
                      <a:pt x="0" y="2381"/>
                    </a:lnTo>
                    <a:lnTo>
                      <a:pt x="18152" y="14859"/>
                    </a:lnTo>
                    <a:lnTo>
                      <a:pt x="31552"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3" name="Google Shape;1923;p24"/>
              <p:cNvSpPr/>
              <p:nvPr/>
            </p:nvSpPr>
            <p:spPr>
              <a:xfrm>
                <a:off x="5388158" y="4915376"/>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4" name="Google Shape;1924;p24"/>
              <p:cNvSpPr/>
              <p:nvPr/>
            </p:nvSpPr>
            <p:spPr>
              <a:xfrm>
                <a:off x="5313838" y="4920138"/>
                <a:ext cx="35639" cy="24765"/>
              </a:xfrm>
              <a:custGeom>
                <a:avLst/>
                <a:gdLst/>
                <a:ahLst/>
                <a:cxnLst/>
                <a:rect l="l" t="t" r="r" b="b"/>
                <a:pathLst>
                  <a:path w="35639" h="24765"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5" name="Google Shape;1925;p24"/>
              <p:cNvSpPr/>
              <p:nvPr/>
            </p:nvSpPr>
            <p:spPr>
              <a:xfrm>
                <a:off x="5241229" y="4878705"/>
                <a:ext cx="44382" cy="29241"/>
              </a:xfrm>
              <a:custGeom>
                <a:avLst/>
                <a:gdLst/>
                <a:ahLst/>
                <a:cxnLst/>
                <a:rect l="l" t="t" r="r" b="b"/>
                <a:pathLst>
                  <a:path w="44382" h="29241" extrusionOk="0">
                    <a:moveTo>
                      <a:pt x="0" y="8382"/>
                    </a:moveTo>
                    <a:lnTo>
                      <a:pt x="36875" y="29242"/>
                    </a:lnTo>
                    <a:lnTo>
                      <a:pt x="44383" y="23813"/>
                    </a:lnTo>
                    <a:cubicBezTo>
                      <a:pt x="44383" y="23813"/>
                      <a:pt x="39726" y="18479"/>
                      <a:pt x="39441" y="17907"/>
                    </a:cubicBezTo>
                    <a:cubicBezTo>
                      <a:pt x="39156" y="17335"/>
                      <a:pt x="30697" y="8858"/>
                      <a:pt x="27941" y="8382"/>
                    </a:cubicBezTo>
                    <a:cubicBezTo>
                      <a:pt x="25185" y="7906"/>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6" name="Google Shape;1926;p24"/>
              <p:cNvSpPr/>
              <p:nvPr/>
            </p:nvSpPr>
            <p:spPr>
              <a:xfrm>
                <a:off x="5282000" y="4855273"/>
                <a:ext cx="20528" cy="18478"/>
              </a:xfrm>
              <a:custGeom>
                <a:avLst/>
                <a:gdLst/>
                <a:ahLst/>
                <a:cxnLst/>
                <a:rect l="l" t="t" r="r" b="b"/>
                <a:pathLst>
                  <a:path w="20528" h="18478" extrusionOk="0">
                    <a:moveTo>
                      <a:pt x="20528" y="18479"/>
                    </a:moveTo>
                    <a:lnTo>
                      <a:pt x="20528" y="5525"/>
                    </a:lnTo>
                    <a:lnTo>
                      <a:pt x="3611" y="0"/>
                    </a:lnTo>
                    <a:lnTo>
                      <a:pt x="0" y="10096"/>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7" name="Google Shape;1927;p24"/>
              <p:cNvSpPr/>
              <p:nvPr/>
            </p:nvSpPr>
            <p:spPr>
              <a:xfrm>
                <a:off x="5190099" y="4851463"/>
                <a:ext cx="19577" cy="14668"/>
              </a:xfrm>
              <a:custGeom>
                <a:avLst/>
                <a:gdLst/>
                <a:ahLst/>
                <a:cxnLst/>
                <a:rect l="l" t="t" r="r" b="b"/>
                <a:pathLst>
                  <a:path w="19577" h="14668" extrusionOk="0">
                    <a:moveTo>
                      <a:pt x="0" y="12954"/>
                    </a:moveTo>
                    <a:lnTo>
                      <a:pt x="0" y="0"/>
                    </a:lnTo>
                    <a:lnTo>
                      <a:pt x="19578"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8" name="Google Shape;1928;p24"/>
              <p:cNvSpPr/>
              <p:nvPr/>
            </p:nvSpPr>
            <p:spPr>
              <a:xfrm>
                <a:off x="5190859" y="4894802"/>
                <a:ext cx="22428" cy="22764"/>
              </a:xfrm>
              <a:custGeom>
                <a:avLst/>
                <a:gdLst/>
                <a:ahLst/>
                <a:cxnLst/>
                <a:rect l="l" t="t" r="r" b="b"/>
                <a:pathLst>
                  <a:path w="22428" h="22764" extrusionOk="0">
                    <a:moveTo>
                      <a:pt x="0" y="13430"/>
                    </a:moveTo>
                    <a:lnTo>
                      <a:pt x="0" y="0"/>
                    </a:lnTo>
                    <a:lnTo>
                      <a:pt x="22429" y="0"/>
                    </a:lnTo>
                    <a:lnTo>
                      <a:pt x="17012" y="12001"/>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9" name="Google Shape;1929;p24"/>
              <p:cNvSpPr/>
              <p:nvPr/>
            </p:nvSpPr>
            <p:spPr>
              <a:xfrm>
                <a:off x="5190764" y="4838795"/>
                <a:ext cx="221036" cy="139064"/>
              </a:xfrm>
              <a:custGeom>
                <a:avLst/>
                <a:gdLst/>
                <a:ahLst/>
                <a:cxnLst/>
                <a:rect l="l" t="t" r="r" b="b"/>
                <a:pathLst>
                  <a:path w="221036" h="139064" extrusionOk="0">
                    <a:moveTo>
                      <a:pt x="111669" y="22003"/>
                    </a:moveTo>
                    <a:cubicBezTo>
                      <a:pt x="108742" y="22012"/>
                      <a:pt x="105825" y="22231"/>
                      <a:pt x="102926" y="22670"/>
                    </a:cubicBezTo>
                    <a:cubicBezTo>
                      <a:pt x="99029" y="23241"/>
                      <a:pt x="94658" y="24003"/>
                      <a:pt x="89811" y="25051"/>
                    </a:cubicBezTo>
                    <a:cubicBezTo>
                      <a:pt x="84964" y="26098"/>
                      <a:pt x="80307" y="27432"/>
                      <a:pt x="74700" y="28956"/>
                    </a:cubicBezTo>
                    <a:cubicBezTo>
                      <a:pt x="69596" y="30518"/>
                      <a:pt x="64616" y="32423"/>
                      <a:pt x="59779" y="34671"/>
                    </a:cubicBezTo>
                    <a:lnTo>
                      <a:pt x="97794" y="56769"/>
                    </a:lnTo>
                    <a:lnTo>
                      <a:pt x="104637" y="54292"/>
                    </a:lnTo>
                    <a:cubicBezTo>
                      <a:pt x="114140" y="51054"/>
                      <a:pt x="123644" y="48387"/>
                      <a:pt x="132103" y="46101"/>
                    </a:cubicBezTo>
                    <a:cubicBezTo>
                      <a:pt x="140181" y="43920"/>
                      <a:pt x="148459" y="42548"/>
                      <a:pt x="156812" y="42005"/>
                    </a:cubicBezTo>
                    <a:cubicBezTo>
                      <a:pt x="164454" y="41500"/>
                      <a:pt x="172123" y="42005"/>
                      <a:pt x="179622" y="43529"/>
                    </a:cubicBezTo>
                    <a:cubicBezTo>
                      <a:pt x="187282" y="45177"/>
                      <a:pt x="194628" y="48035"/>
                      <a:pt x="201385" y="52006"/>
                    </a:cubicBezTo>
                    <a:cubicBezTo>
                      <a:pt x="208123" y="55340"/>
                      <a:pt x="213883" y="60360"/>
                      <a:pt x="218112" y="66580"/>
                    </a:cubicBezTo>
                    <a:cubicBezTo>
                      <a:pt x="220868" y="71085"/>
                      <a:pt x="221714" y="76495"/>
                      <a:pt x="220488" y="81629"/>
                    </a:cubicBezTo>
                    <a:cubicBezTo>
                      <a:pt x="218872" y="87230"/>
                      <a:pt x="215793" y="92297"/>
                      <a:pt x="211554" y="96298"/>
                    </a:cubicBezTo>
                    <a:cubicBezTo>
                      <a:pt x="206337" y="101594"/>
                      <a:pt x="200501" y="106232"/>
                      <a:pt x="194162" y="110109"/>
                    </a:cubicBezTo>
                    <a:lnTo>
                      <a:pt x="218397" y="124206"/>
                    </a:lnTo>
                    <a:lnTo>
                      <a:pt x="205187" y="131826"/>
                    </a:lnTo>
                    <a:lnTo>
                      <a:pt x="180667" y="117729"/>
                    </a:lnTo>
                    <a:cubicBezTo>
                      <a:pt x="168987" y="123501"/>
                      <a:pt x="156765" y="128092"/>
                      <a:pt x="144172" y="131445"/>
                    </a:cubicBezTo>
                    <a:cubicBezTo>
                      <a:pt x="131010" y="135122"/>
                      <a:pt x="117562" y="137665"/>
                      <a:pt x="103971" y="139065"/>
                    </a:cubicBezTo>
                    <a:lnTo>
                      <a:pt x="91236" y="116014"/>
                    </a:lnTo>
                    <a:cubicBezTo>
                      <a:pt x="94800" y="115919"/>
                      <a:pt x="98355" y="115633"/>
                      <a:pt x="101881" y="115157"/>
                    </a:cubicBezTo>
                    <a:cubicBezTo>
                      <a:pt x="107288" y="114567"/>
                      <a:pt x="112648" y="113643"/>
                      <a:pt x="117942" y="112395"/>
                    </a:cubicBezTo>
                    <a:cubicBezTo>
                      <a:pt x="123834" y="111157"/>
                      <a:pt x="130012" y="109538"/>
                      <a:pt x="136950" y="107632"/>
                    </a:cubicBezTo>
                    <a:cubicBezTo>
                      <a:pt x="143460" y="105823"/>
                      <a:pt x="149818" y="103489"/>
                      <a:pt x="155957" y="100679"/>
                    </a:cubicBezTo>
                    <a:lnTo>
                      <a:pt x="117942" y="78676"/>
                    </a:lnTo>
                    <a:cubicBezTo>
                      <a:pt x="116326" y="79334"/>
                      <a:pt x="114673" y="79905"/>
                      <a:pt x="113000" y="80391"/>
                    </a:cubicBezTo>
                    <a:lnTo>
                      <a:pt x="107773" y="82010"/>
                    </a:lnTo>
                    <a:cubicBezTo>
                      <a:pt x="98269" y="85154"/>
                      <a:pt x="89431" y="87630"/>
                      <a:pt x="81448" y="89440"/>
                    </a:cubicBezTo>
                    <a:cubicBezTo>
                      <a:pt x="74111" y="91135"/>
                      <a:pt x="66631" y="92154"/>
                      <a:pt x="59114" y="92488"/>
                    </a:cubicBezTo>
                    <a:cubicBezTo>
                      <a:pt x="52470" y="92697"/>
                      <a:pt x="45827" y="92059"/>
                      <a:pt x="39346" y="90583"/>
                    </a:cubicBezTo>
                    <a:cubicBezTo>
                      <a:pt x="32883" y="89068"/>
                      <a:pt x="26696" y="86563"/>
                      <a:pt x="21003" y="83153"/>
                    </a:cubicBezTo>
                    <a:cubicBezTo>
                      <a:pt x="14702" y="79915"/>
                      <a:pt x="9238" y="75247"/>
                      <a:pt x="5037" y="69532"/>
                    </a:cubicBezTo>
                    <a:cubicBezTo>
                      <a:pt x="1977" y="65246"/>
                      <a:pt x="466" y="60036"/>
                      <a:pt x="760" y="54769"/>
                    </a:cubicBezTo>
                    <a:cubicBezTo>
                      <a:pt x="1331" y="49273"/>
                      <a:pt x="3507" y="44062"/>
                      <a:pt x="7033" y="39814"/>
                    </a:cubicBezTo>
                    <a:cubicBezTo>
                      <a:pt x="11471" y="34404"/>
                      <a:pt x="16698" y="29680"/>
                      <a:pt x="22524" y="25813"/>
                    </a:cubicBezTo>
                    <a:lnTo>
                      <a:pt x="0" y="12763"/>
                    </a:lnTo>
                    <a:lnTo>
                      <a:pt x="13210" y="5048"/>
                    </a:lnTo>
                    <a:lnTo>
                      <a:pt x="35544" y="18002"/>
                    </a:lnTo>
                    <a:cubicBezTo>
                      <a:pt x="45998" y="12782"/>
                      <a:pt x="56994" y="8725"/>
                      <a:pt x="68332" y="5905"/>
                    </a:cubicBezTo>
                    <a:cubicBezTo>
                      <a:pt x="79110" y="3143"/>
                      <a:pt x="90067" y="1171"/>
                      <a:pt x="101120" y="0"/>
                    </a:cubicBezTo>
                    <a:close/>
                    <a:moveTo>
                      <a:pt x="46759" y="62103"/>
                    </a:moveTo>
                    <a:cubicBezTo>
                      <a:pt x="51748" y="65037"/>
                      <a:pt x="57536" y="66304"/>
                      <a:pt x="63295" y="65722"/>
                    </a:cubicBezTo>
                    <a:cubicBezTo>
                      <a:pt x="71031" y="64818"/>
                      <a:pt x="78644" y="63094"/>
                      <a:pt x="86009" y="60579"/>
                    </a:cubicBezTo>
                    <a:lnTo>
                      <a:pt x="50275" y="39910"/>
                    </a:lnTo>
                    <a:cubicBezTo>
                      <a:pt x="37255" y="48482"/>
                      <a:pt x="35639" y="55912"/>
                      <a:pt x="46854" y="62103"/>
                    </a:cubicBezTo>
                    <a:close/>
                    <a:moveTo>
                      <a:pt x="172209" y="72580"/>
                    </a:moveTo>
                    <a:cubicBezTo>
                      <a:pt x="166706" y="69637"/>
                      <a:pt x="160414" y="68532"/>
                      <a:pt x="154246" y="69437"/>
                    </a:cubicBezTo>
                    <a:cubicBezTo>
                      <a:pt x="145807" y="70523"/>
                      <a:pt x="137472" y="72342"/>
                      <a:pt x="129347" y="74866"/>
                    </a:cubicBezTo>
                    <a:lnTo>
                      <a:pt x="164891" y="95440"/>
                    </a:lnTo>
                    <a:cubicBezTo>
                      <a:pt x="180097" y="86230"/>
                      <a:pt x="182568" y="78610"/>
                      <a:pt x="172304" y="72580"/>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30" name="Google Shape;1930;p24"/>
            <p:cNvGrpSpPr/>
            <p:nvPr/>
          </p:nvGrpSpPr>
          <p:grpSpPr>
            <a:xfrm>
              <a:off x="3220919" y="3808894"/>
              <a:ext cx="664504" cy="467011"/>
              <a:chOff x="5002019" y="4625244"/>
              <a:chExt cx="664504" cy="467011"/>
            </a:xfrm>
          </p:grpSpPr>
          <p:sp>
            <p:nvSpPr>
              <p:cNvPr id="1931" name="Google Shape;1931;p24"/>
              <p:cNvSpPr/>
              <p:nvPr/>
            </p:nvSpPr>
            <p:spPr>
              <a:xfrm>
                <a:off x="5002019" y="470763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2" name="Google Shape;1932;p24"/>
              <p:cNvSpPr/>
              <p:nvPr/>
            </p:nvSpPr>
            <p:spPr>
              <a:xfrm>
                <a:off x="5002019" y="481526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3" name="Google Shape;1933;p24"/>
              <p:cNvSpPr/>
              <p:nvPr/>
            </p:nvSpPr>
            <p:spPr>
              <a:xfrm>
                <a:off x="5616534" y="481755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4" name="Google Shape;1934;p24"/>
              <p:cNvSpPr/>
              <p:nvPr/>
            </p:nvSpPr>
            <p:spPr>
              <a:xfrm>
                <a:off x="5002019" y="462524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5" name="Google Shape;1935;p24"/>
              <p:cNvSpPr/>
              <p:nvPr/>
            </p:nvSpPr>
            <p:spPr>
              <a:xfrm>
                <a:off x="5096424" y="4677655"/>
                <a:ext cx="475693" cy="275248"/>
              </a:xfrm>
              <a:custGeom>
                <a:avLst/>
                <a:gdLst/>
                <a:ahLst/>
                <a:cxnLst/>
                <a:rect l="l" t="t" r="r" b="b"/>
                <a:pathLst>
                  <a:path w="475693" h="275248" extrusionOk="0">
                    <a:moveTo>
                      <a:pt x="475252" y="145899"/>
                    </a:moveTo>
                    <a:cubicBezTo>
                      <a:pt x="471925" y="178284"/>
                      <a:pt x="448926" y="210193"/>
                      <a:pt x="406064" y="234958"/>
                    </a:cubicBezTo>
                    <a:cubicBezTo>
                      <a:pt x="313117" y="288679"/>
                      <a:pt x="162577" y="288679"/>
                      <a:pt x="69630" y="234958"/>
                    </a:cubicBezTo>
                    <a:cubicBezTo>
                      <a:pt x="26768" y="210193"/>
                      <a:pt x="3769" y="178284"/>
                      <a:pt x="443" y="145899"/>
                    </a:cubicBezTo>
                    <a:cubicBezTo>
                      <a:pt x="-3549" y="107799"/>
                      <a:pt x="19450" y="69223"/>
                      <a:pt x="69630" y="40362"/>
                    </a:cubicBezTo>
                    <a:cubicBezTo>
                      <a:pt x="162577" y="-13454"/>
                      <a:pt x="313117" y="-13454"/>
                      <a:pt x="406064" y="40362"/>
                    </a:cubicBezTo>
                    <a:cubicBezTo>
                      <a:pt x="456149" y="69223"/>
                      <a:pt x="47924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6" name="Google Shape;1936;p24"/>
              <p:cNvSpPr/>
              <p:nvPr/>
            </p:nvSpPr>
            <p:spPr>
              <a:xfrm>
                <a:off x="5096866" y="4694134"/>
                <a:ext cx="474809" cy="258770"/>
              </a:xfrm>
              <a:custGeom>
                <a:avLst/>
                <a:gdLst/>
                <a:ahLst/>
                <a:cxnLst/>
                <a:rect l="l" t="t" r="r" b="b"/>
                <a:pathLst>
                  <a:path w="474809" h="258770" extrusionOk="0">
                    <a:moveTo>
                      <a:pt x="474809" y="129421"/>
                    </a:moveTo>
                    <a:cubicBezTo>
                      <a:pt x="471483" y="161806"/>
                      <a:pt x="448484" y="193715"/>
                      <a:pt x="405622" y="218480"/>
                    </a:cubicBezTo>
                    <a:cubicBezTo>
                      <a:pt x="312675" y="272201"/>
                      <a:pt x="162135" y="272201"/>
                      <a:pt x="69188" y="218480"/>
                    </a:cubicBezTo>
                    <a:cubicBezTo>
                      <a:pt x="26325" y="193715"/>
                      <a:pt x="3326" y="161806"/>
                      <a:pt x="0" y="129421"/>
                    </a:cubicBezTo>
                    <a:cubicBezTo>
                      <a:pt x="3326" y="97036"/>
                      <a:pt x="26325" y="65127"/>
                      <a:pt x="69188" y="40362"/>
                    </a:cubicBezTo>
                    <a:cubicBezTo>
                      <a:pt x="162135" y="-13454"/>
                      <a:pt x="312675" y="-13454"/>
                      <a:pt x="405622" y="40362"/>
                    </a:cubicBezTo>
                    <a:cubicBezTo>
                      <a:pt x="448484" y="65127"/>
                      <a:pt x="471673" y="96941"/>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7" name="Google Shape;1937;p24"/>
              <p:cNvSpPr/>
              <p:nvPr/>
            </p:nvSpPr>
            <p:spPr>
              <a:xfrm>
                <a:off x="5218990" y="4756403"/>
                <a:ext cx="221102" cy="139065"/>
              </a:xfrm>
              <a:custGeom>
                <a:avLst/>
                <a:gdLst/>
                <a:ahLst/>
                <a:cxnLst/>
                <a:rect l="l" t="t" r="r" b="b"/>
                <a:pathLst>
                  <a:path w="221102" h="139065" extrusionOk="0">
                    <a:moveTo>
                      <a:pt x="111955" y="22098"/>
                    </a:moveTo>
                    <a:cubicBezTo>
                      <a:pt x="109027" y="22060"/>
                      <a:pt x="106100" y="22279"/>
                      <a:pt x="103211" y="22765"/>
                    </a:cubicBezTo>
                    <a:cubicBezTo>
                      <a:pt x="99315" y="23336"/>
                      <a:pt x="94943" y="24099"/>
                      <a:pt x="90096" y="25146"/>
                    </a:cubicBezTo>
                    <a:cubicBezTo>
                      <a:pt x="85249" y="26194"/>
                      <a:pt x="80592" y="27527"/>
                      <a:pt x="74985" y="29051"/>
                    </a:cubicBezTo>
                    <a:cubicBezTo>
                      <a:pt x="69881" y="30585"/>
                      <a:pt x="64892" y="32490"/>
                      <a:pt x="60064" y="34766"/>
                    </a:cubicBezTo>
                    <a:lnTo>
                      <a:pt x="98079" y="56864"/>
                    </a:lnTo>
                    <a:lnTo>
                      <a:pt x="104922" y="54388"/>
                    </a:lnTo>
                    <a:cubicBezTo>
                      <a:pt x="114426" y="51149"/>
                      <a:pt x="123929" y="48483"/>
                      <a:pt x="132388" y="46196"/>
                    </a:cubicBezTo>
                    <a:cubicBezTo>
                      <a:pt x="140504" y="44015"/>
                      <a:pt x="148810" y="42644"/>
                      <a:pt x="157193" y="42101"/>
                    </a:cubicBezTo>
                    <a:cubicBezTo>
                      <a:pt x="164796" y="41596"/>
                      <a:pt x="172437" y="42101"/>
                      <a:pt x="179907" y="43625"/>
                    </a:cubicBezTo>
                    <a:cubicBezTo>
                      <a:pt x="187567" y="45253"/>
                      <a:pt x="194923" y="48120"/>
                      <a:pt x="201670" y="52102"/>
                    </a:cubicBezTo>
                    <a:cubicBezTo>
                      <a:pt x="208294" y="55445"/>
                      <a:pt x="213949" y="60427"/>
                      <a:pt x="218112" y="66580"/>
                    </a:cubicBezTo>
                    <a:cubicBezTo>
                      <a:pt x="220887" y="71038"/>
                      <a:pt x="221780" y="76419"/>
                      <a:pt x="220583" y="81534"/>
                    </a:cubicBezTo>
                    <a:cubicBezTo>
                      <a:pt x="218958" y="87154"/>
                      <a:pt x="215869" y="92250"/>
                      <a:pt x="211649" y="96298"/>
                    </a:cubicBezTo>
                    <a:cubicBezTo>
                      <a:pt x="206403" y="101594"/>
                      <a:pt x="200530" y="106232"/>
                      <a:pt x="194162" y="110109"/>
                    </a:cubicBezTo>
                    <a:lnTo>
                      <a:pt x="218492" y="124206"/>
                    </a:lnTo>
                    <a:lnTo>
                      <a:pt x="205187" y="131826"/>
                    </a:lnTo>
                    <a:lnTo>
                      <a:pt x="180667" y="117729"/>
                    </a:lnTo>
                    <a:cubicBezTo>
                      <a:pt x="169015" y="123482"/>
                      <a:pt x="156822" y="128083"/>
                      <a:pt x="144267" y="131445"/>
                    </a:cubicBezTo>
                    <a:cubicBezTo>
                      <a:pt x="131105" y="135103"/>
                      <a:pt x="117657" y="137646"/>
                      <a:pt x="104066" y="139065"/>
                    </a:cubicBezTo>
                    <a:lnTo>
                      <a:pt x="91236" y="116015"/>
                    </a:lnTo>
                    <a:cubicBezTo>
                      <a:pt x="94829" y="115919"/>
                      <a:pt x="98412" y="115634"/>
                      <a:pt x="101976" y="115158"/>
                    </a:cubicBezTo>
                    <a:cubicBezTo>
                      <a:pt x="107345" y="114557"/>
                      <a:pt x="112677" y="113633"/>
                      <a:pt x="117942" y="112395"/>
                    </a:cubicBezTo>
                    <a:cubicBezTo>
                      <a:pt x="123834" y="111157"/>
                      <a:pt x="130107" y="109538"/>
                      <a:pt x="136950" y="107633"/>
                    </a:cubicBezTo>
                    <a:cubicBezTo>
                      <a:pt x="143460" y="105823"/>
                      <a:pt x="149818" y="103499"/>
                      <a:pt x="155957" y="100679"/>
                    </a:cubicBezTo>
                    <a:lnTo>
                      <a:pt x="117942" y="78677"/>
                    </a:lnTo>
                    <a:cubicBezTo>
                      <a:pt x="116326" y="79343"/>
                      <a:pt x="114682" y="79924"/>
                      <a:pt x="113000" y="80391"/>
                    </a:cubicBezTo>
                    <a:lnTo>
                      <a:pt x="107773" y="82010"/>
                    </a:lnTo>
                    <a:cubicBezTo>
                      <a:pt x="98269" y="85182"/>
                      <a:pt x="89526" y="87659"/>
                      <a:pt x="81543" y="89440"/>
                    </a:cubicBezTo>
                    <a:cubicBezTo>
                      <a:pt x="74177" y="91135"/>
                      <a:pt x="66669" y="92155"/>
                      <a:pt x="59114" y="92488"/>
                    </a:cubicBezTo>
                    <a:cubicBezTo>
                      <a:pt x="52470" y="92698"/>
                      <a:pt x="45827" y="92059"/>
                      <a:pt x="39346" y="90583"/>
                    </a:cubicBezTo>
                    <a:cubicBezTo>
                      <a:pt x="32893" y="89040"/>
                      <a:pt x="26715" y="86535"/>
                      <a:pt x="21003" y="83153"/>
                    </a:cubicBezTo>
                    <a:cubicBezTo>
                      <a:pt x="14740" y="79886"/>
                      <a:pt x="9314" y="75229"/>
                      <a:pt x="5132" y="69533"/>
                    </a:cubicBezTo>
                    <a:cubicBezTo>
                      <a:pt x="2072" y="65246"/>
                      <a:pt x="561" y="60036"/>
                      <a:pt x="855" y="54769"/>
                    </a:cubicBezTo>
                    <a:cubicBezTo>
                      <a:pt x="1340" y="49254"/>
                      <a:pt x="3535" y="44025"/>
                      <a:pt x="7128" y="39815"/>
                    </a:cubicBezTo>
                    <a:cubicBezTo>
                      <a:pt x="11509" y="34376"/>
                      <a:pt x="16698" y="29651"/>
                      <a:pt x="22524" y="25813"/>
                    </a:cubicBezTo>
                    <a:lnTo>
                      <a:pt x="0" y="12764"/>
                    </a:lnTo>
                    <a:lnTo>
                      <a:pt x="13305" y="5049"/>
                    </a:lnTo>
                    <a:lnTo>
                      <a:pt x="35544" y="18002"/>
                    </a:lnTo>
                    <a:cubicBezTo>
                      <a:pt x="46027" y="12783"/>
                      <a:pt x="57061" y="8725"/>
                      <a:pt x="68427" y="5906"/>
                    </a:cubicBezTo>
                    <a:cubicBezTo>
                      <a:pt x="79205" y="3143"/>
                      <a:pt x="90162" y="1172"/>
                      <a:pt x="101215" y="0"/>
                    </a:cubicBezTo>
                    <a:close/>
                    <a:moveTo>
                      <a:pt x="47044" y="62199"/>
                    </a:moveTo>
                    <a:cubicBezTo>
                      <a:pt x="52043" y="65113"/>
                      <a:pt x="57830" y="66380"/>
                      <a:pt x="63580" y="65818"/>
                    </a:cubicBezTo>
                    <a:cubicBezTo>
                      <a:pt x="71345" y="64922"/>
                      <a:pt x="78995" y="63198"/>
                      <a:pt x="86389" y="60674"/>
                    </a:cubicBezTo>
                    <a:lnTo>
                      <a:pt x="50560" y="40005"/>
                    </a:lnTo>
                    <a:cubicBezTo>
                      <a:pt x="37321" y="48578"/>
                      <a:pt x="36086" y="55979"/>
                      <a:pt x="46854" y="62199"/>
                    </a:cubicBezTo>
                    <a:close/>
                    <a:moveTo>
                      <a:pt x="172494" y="72676"/>
                    </a:moveTo>
                    <a:cubicBezTo>
                      <a:pt x="167029" y="69742"/>
                      <a:pt x="160766" y="68637"/>
                      <a:pt x="154627" y="69533"/>
                    </a:cubicBezTo>
                    <a:cubicBezTo>
                      <a:pt x="146159" y="70618"/>
                      <a:pt x="137795" y="72438"/>
                      <a:pt x="129632" y="74962"/>
                    </a:cubicBezTo>
                    <a:lnTo>
                      <a:pt x="165176" y="95536"/>
                    </a:lnTo>
                    <a:cubicBezTo>
                      <a:pt x="180192" y="86297"/>
                      <a:pt x="182568" y="78677"/>
                      <a:pt x="172304"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8" name="Google Shape;1938;p24"/>
              <p:cNvSpPr/>
              <p:nvPr/>
            </p:nvSpPr>
            <p:spPr>
              <a:xfrm>
                <a:off x="5310227" y="4859464"/>
                <a:ext cx="14635" cy="19050"/>
              </a:xfrm>
              <a:custGeom>
                <a:avLst/>
                <a:gdLst/>
                <a:ahLst/>
                <a:cxnLst/>
                <a:rect l="l" t="t" r="r" b="b"/>
                <a:pathLst>
                  <a:path w="14635" h="19050" extrusionOk="0">
                    <a:moveTo>
                      <a:pt x="0" y="12954"/>
                    </a:moveTo>
                    <a:cubicBezTo>
                      <a:pt x="0" y="12002"/>
                      <a:pt x="0" y="0"/>
                      <a:pt x="0" y="0"/>
                    </a:cubicBezTo>
                    <a:lnTo>
                      <a:pt x="14636"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9" name="Google Shape;1939;p24"/>
              <p:cNvSpPr/>
              <p:nvPr/>
            </p:nvSpPr>
            <p:spPr>
              <a:xfrm>
                <a:off x="5405835" y="4867656"/>
                <a:ext cx="31647" cy="14858"/>
              </a:xfrm>
              <a:custGeom>
                <a:avLst/>
                <a:gdLst/>
                <a:ahLst/>
                <a:cxnLst/>
                <a:rect l="l" t="t" r="r" b="b"/>
                <a:pathLst>
                  <a:path w="31647" h="14858" extrusionOk="0">
                    <a:moveTo>
                      <a:pt x="31648" y="12954"/>
                    </a:moveTo>
                    <a:lnTo>
                      <a:pt x="31648" y="0"/>
                    </a:lnTo>
                    <a:lnTo>
                      <a:pt x="0" y="2476"/>
                    </a:lnTo>
                    <a:lnTo>
                      <a:pt x="18152" y="14859"/>
                    </a:lnTo>
                    <a:lnTo>
                      <a:pt x="31648"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0" name="Google Shape;1940;p24"/>
              <p:cNvSpPr/>
              <p:nvPr/>
            </p:nvSpPr>
            <p:spPr>
              <a:xfrm>
                <a:off x="5416479" y="4820126"/>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1" name="Google Shape;1941;p24"/>
              <p:cNvSpPr/>
              <p:nvPr/>
            </p:nvSpPr>
            <p:spPr>
              <a:xfrm>
                <a:off x="5342159" y="4824983"/>
                <a:ext cx="35544" cy="24669"/>
              </a:xfrm>
              <a:custGeom>
                <a:avLst/>
                <a:gdLst/>
                <a:ahLst/>
                <a:cxnLst/>
                <a:rect l="l" t="t" r="r" b="b"/>
                <a:pathLst>
                  <a:path w="35544" h="24669" extrusionOk="0">
                    <a:moveTo>
                      <a:pt x="0" y="7525"/>
                    </a:moveTo>
                    <a:lnTo>
                      <a:pt x="7793" y="0"/>
                    </a:lnTo>
                    <a:lnTo>
                      <a:pt x="35544" y="19050"/>
                    </a:lnTo>
                    <a:lnTo>
                      <a:pt x="33834" y="24670"/>
                    </a:lnTo>
                    <a:cubicBezTo>
                      <a:pt x="33834" y="24670"/>
                      <a:pt x="13115" y="15907"/>
                      <a:pt x="12450" y="15145"/>
                    </a:cubicBezTo>
                    <a:cubicBezTo>
                      <a:pt x="11785"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2" name="Google Shape;1942;p24"/>
              <p:cNvSpPr/>
              <p:nvPr/>
            </p:nvSpPr>
            <p:spPr>
              <a:xfrm>
                <a:off x="5269455" y="4783550"/>
                <a:ext cx="44382" cy="29241"/>
              </a:xfrm>
              <a:custGeom>
                <a:avLst/>
                <a:gdLst/>
                <a:ahLst/>
                <a:cxnLst/>
                <a:rect l="l" t="t" r="r" b="b"/>
                <a:pathLst>
                  <a:path w="44382" h="29241" extrusionOk="0">
                    <a:moveTo>
                      <a:pt x="0" y="8287"/>
                    </a:moveTo>
                    <a:lnTo>
                      <a:pt x="36875" y="29242"/>
                    </a:lnTo>
                    <a:lnTo>
                      <a:pt x="44383" y="23717"/>
                    </a:lnTo>
                    <a:lnTo>
                      <a:pt x="39441" y="17907"/>
                    </a:lnTo>
                    <a:cubicBezTo>
                      <a:pt x="36143" y="14135"/>
                      <a:pt x="32256" y="10925"/>
                      <a:pt x="27941" y="8382"/>
                    </a:cubicBezTo>
                    <a:cubicBezTo>
                      <a:pt x="25185" y="7906"/>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3" name="Google Shape;1943;p24"/>
              <p:cNvSpPr/>
              <p:nvPr/>
            </p:nvSpPr>
            <p:spPr>
              <a:xfrm>
                <a:off x="5310227" y="4760118"/>
                <a:ext cx="20528" cy="18383"/>
              </a:xfrm>
              <a:custGeom>
                <a:avLst/>
                <a:gdLst/>
                <a:ahLst/>
                <a:cxnLst/>
                <a:rect l="l" t="t" r="r" b="b"/>
                <a:pathLst>
                  <a:path w="20528" h="18383" extrusionOk="0">
                    <a:moveTo>
                      <a:pt x="20528" y="18383"/>
                    </a:moveTo>
                    <a:lnTo>
                      <a:pt x="20528" y="5429"/>
                    </a:lnTo>
                    <a:lnTo>
                      <a:pt x="3611" y="0"/>
                    </a:lnTo>
                    <a:lnTo>
                      <a:pt x="0" y="10096"/>
                    </a:lnTo>
                    <a:lnTo>
                      <a:pt x="855" y="14764"/>
                    </a:lnTo>
                    <a:lnTo>
                      <a:pt x="20528" y="18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4" name="Google Shape;1944;p24"/>
              <p:cNvSpPr/>
              <p:nvPr/>
            </p:nvSpPr>
            <p:spPr>
              <a:xfrm>
                <a:off x="5218325" y="475621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5" name="Google Shape;1945;p24"/>
              <p:cNvSpPr/>
              <p:nvPr/>
            </p:nvSpPr>
            <p:spPr>
              <a:xfrm>
                <a:off x="5219085" y="4799552"/>
                <a:ext cx="22524" cy="22764"/>
              </a:xfrm>
              <a:custGeom>
                <a:avLst/>
                <a:gdLst/>
                <a:ahLst/>
                <a:cxnLst/>
                <a:rect l="l" t="t" r="r" b="b"/>
                <a:pathLst>
                  <a:path w="22524" h="22764" extrusionOk="0">
                    <a:moveTo>
                      <a:pt x="0" y="13430"/>
                    </a:moveTo>
                    <a:lnTo>
                      <a:pt x="0" y="0"/>
                    </a:lnTo>
                    <a:lnTo>
                      <a:pt x="22524" y="0"/>
                    </a:lnTo>
                    <a:lnTo>
                      <a:pt x="17012" y="12001"/>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6" name="Google Shape;1946;p24"/>
              <p:cNvSpPr/>
              <p:nvPr/>
            </p:nvSpPr>
            <p:spPr>
              <a:xfrm>
                <a:off x="5218990" y="4743450"/>
                <a:ext cx="221102" cy="139065"/>
              </a:xfrm>
              <a:custGeom>
                <a:avLst/>
                <a:gdLst/>
                <a:ahLst/>
                <a:cxnLst/>
                <a:rect l="l" t="t" r="r" b="b"/>
                <a:pathLst>
                  <a:path w="221102" h="139065" extrusionOk="0">
                    <a:moveTo>
                      <a:pt x="111955" y="22098"/>
                    </a:moveTo>
                    <a:cubicBezTo>
                      <a:pt x="109027" y="22098"/>
                      <a:pt x="106100" y="22355"/>
                      <a:pt x="103211" y="22860"/>
                    </a:cubicBezTo>
                    <a:cubicBezTo>
                      <a:pt x="99315" y="23431"/>
                      <a:pt x="94943" y="24194"/>
                      <a:pt x="90096" y="25241"/>
                    </a:cubicBezTo>
                    <a:cubicBezTo>
                      <a:pt x="85249" y="26289"/>
                      <a:pt x="80592" y="27527"/>
                      <a:pt x="74985" y="29051"/>
                    </a:cubicBezTo>
                    <a:cubicBezTo>
                      <a:pt x="69891" y="30623"/>
                      <a:pt x="64911" y="32537"/>
                      <a:pt x="60064" y="34766"/>
                    </a:cubicBezTo>
                    <a:lnTo>
                      <a:pt x="98079" y="56864"/>
                    </a:lnTo>
                    <a:lnTo>
                      <a:pt x="104922" y="54483"/>
                    </a:lnTo>
                    <a:cubicBezTo>
                      <a:pt x="114426" y="51245"/>
                      <a:pt x="123929" y="48482"/>
                      <a:pt x="132388" y="46196"/>
                    </a:cubicBezTo>
                    <a:cubicBezTo>
                      <a:pt x="140514" y="44063"/>
                      <a:pt x="148820" y="42691"/>
                      <a:pt x="157193" y="42101"/>
                    </a:cubicBezTo>
                    <a:cubicBezTo>
                      <a:pt x="164796" y="41643"/>
                      <a:pt x="172427" y="42148"/>
                      <a:pt x="179907" y="43624"/>
                    </a:cubicBezTo>
                    <a:cubicBezTo>
                      <a:pt x="187576" y="45291"/>
                      <a:pt x="194923" y="48187"/>
                      <a:pt x="201670" y="52197"/>
                    </a:cubicBezTo>
                    <a:cubicBezTo>
                      <a:pt x="208294" y="55540"/>
                      <a:pt x="213949" y="60522"/>
                      <a:pt x="218112" y="66675"/>
                    </a:cubicBezTo>
                    <a:cubicBezTo>
                      <a:pt x="220887" y="71133"/>
                      <a:pt x="221780" y="76514"/>
                      <a:pt x="220583" y="81629"/>
                    </a:cubicBezTo>
                    <a:cubicBezTo>
                      <a:pt x="218929" y="87249"/>
                      <a:pt x="215859" y="92335"/>
                      <a:pt x="211649" y="96393"/>
                    </a:cubicBezTo>
                    <a:cubicBezTo>
                      <a:pt x="206375" y="101660"/>
                      <a:pt x="200511" y="106299"/>
                      <a:pt x="194162" y="110204"/>
                    </a:cubicBezTo>
                    <a:lnTo>
                      <a:pt x="218492" y="124206"/>
                    </a:lnTo>
                    <a:lnTo>
                      <a:pt x="205187" y="131921"/>
                    </a:lnTo>
                    <a:lnTo>
                      <a:pt x="180667" y="117729"/>
                    </a:lnTo>
                    <a:cubicBezTo>
                      <a:pt x="168996" y="123473"/>
                      <a:pt x="156812" y="128102"/>
                      <a:pt x="144267" y="131540"/>
                    </a:cubicBezTo>
                    <a:cubicBezTo>
                      <a:pt x="131095" y="135169"/>
                      <a:pt x="117657" y="137684"/>
                      <a:pt x="104066" y="139065"/>
                    </a:cubicBezTo>
                    <a:lnTo>
                      <a:pt x="91236" y="116014"/>
                    </a:lnTo>
                    <a:cubicBezTo>
                      <a:pt x="94829" y="116014"/>
                      <a:pt x="98421" y="115757"/>
                      <a:pt x="101976" y="115253"/>
                    </a:cubicBezTo>
                    <a:cubicBezTo>
                      <a:pt x="106727" y="114681"/>
                      <a:pt x="112050" y="113729"/>
                      <a:pt x="117942" y="112490"/>
                    </a:cubicBezTo>
                    <a:cubicBezTo>
                      <a:pt x="123834" y="111252"/>
                      <a:pt x="130107" y="109633"/>
                      <a:pt x="136950" y="107728"/>
                    </a:cubicBezTo>
                    <a:cubicBezTo>
                      <a:pt x="143450" y="105842"/>
                      <a:pt x="149799" y="103489"/>
                      <a:pt x="155957" y="100679"/>
                    </a:cubicBezTo>
                    <a:lnTo>
                      <a:pt x="117942" y="78772"/>
                    </a:lnTo>
                    <a:lnTo>
                      <a:pt x="113000" y="80486"/>
                    </a:lnTo>
                    <a:lnTo>
                      <a:pt x="107773" y="82105"/>
                    </a:lnTo>
                    <a:cubicBezTo>
                      <a:pt x="99163" y="85011"/>
                      <a:pt x="90410" y="87459"/>
                      <a:pt x="81543" y="89440"/>
                    </a:cubicBezTo>
                    <a:cubicBezTo>
                      <a:pt x="74187" y="91183"/>
                      <a:pt x="66669" y="92202"/>
                      <a:pt x="59114" y="92488"/>
                    </a:cubicBezTo>
                    <a:cubicBezTo>
                      <a:pt x="52470" y="92726"/>
                      <a:pt x="45827" y="92126"/>
                      <a:pt x="39346" y="90678"/>
                    </a:cubicBezTo>
                    <a:cubicBezTo>
                      <a:pt x="32921" y="89049"/>
                      <a:pt x="26753" y="86544"/>
                      <a:pt x="21003" y="83248"/>
                    </a:cubicBezTo>
                    <a:cubicBezTo>
                      <a:pt x="14759" y="79915"/>
                      <a:pt x="9342" y="75229"/>
                      <a:pt x="5132" y="69532"/>
                    </a:cubicBezTo>
                    <a:cubicBezTo>
                      <a:pt x="2053" y="65246"/>
                      <a:pt x="542" y="60036"/>
                      <a:pt x="855" y="54769"/>
                    </a:cubicBezTo>
                    <a:cubicBezTo>
                      <a:pt x="1359" y="49282"/>
                      <a:pt x="3554" y="44091"/>
                      <a:pt x="7128" y="39910"/>
                    </a:cubicBezTo>
                    <a:cubicBezTo>
                      <a:pt x="11500" y="34442"/>
                      <a:pt x="16698" y="29689"/>
                      <a:pt x="22524" y="25813"/>
                    </a:cubicBezTo>
                    <a:lnTo>
                      <a:pt x="0" y="12763"/>
                    </a:lnTo>
                    <a:lnTo>
                      <a:pt x="13305" y="5144"/>
                    </a:lnTo>
                    <a:lnTo>
                      <a:pt x="35544" y="18002"/>
                    </a:lnTo>
                    <a:cubicBezTo>
                      <a:pt x="46055" y="12849"/>
                      <a:pt x="57070" y="8830"/>
                      <a:pt x="68427" y="6001"/>
                    </a:cubicBezTo>
                    <a:cubicBezTo>
                      <a:pt x="79205" y="3258"/>
                      <a:pt x="90162" y="1248"/>
                      <a:pt x="101215" y="0"/>
                    </a:cubicBezTo>
                    <a:close/>
                    <a:moveTo>
                      <a:pt x="47044" y="62294"/>
                    </a:moveTo>
                    <a:cubicBezTo>
                      <a:pt x="52052" y="65179"/>
                      <a:pt x="57840" y="66408"/>
                      <a:pt x="63580" y="65818"/>
                    </a:cubicBezTo>
                    <a:cubicBezTo>
                      <a:pt x="71345" y="64961"/>
                      <a:pt x="78986" y="63275"/>
                      <a:pt x="86389" y="60770"/>
                    </a:cubicBezTo>
                    <a:lnTo>
                      <a:pt x="50560" y="40005"/>
                    </a:lnTo>
                    <a:cubicBezTo>
                      <a:pt x="37255" y="48673"/>
                      <a:pt x="35924" y="56007"/>
                      <a:pt x="46854" y="62294"/>
                    </a:cubicBezTo>
                    <a:close/>
                    <a:moveTo>
                      <a:pt x="172494" y="72771"/>
                    </a:moveTo>
                    <a:cubicBezTo>
                      <a:pt x="167048" y="69771"/>
                      <a:pt x="160775" y="68628"/>
                      <a:pt x="154627" y="69532"/>
                    </a:cubicBezTo>
                    <a:cubicBezTo>
                      <a:pt x="146149" y="70609"/>
                      <a:pt x="137776" y="72457"/>
                      <a:pt x="129632" y="75057"/>
                    </a:cubicBezTo>
                    <a:lnTo>
                      <a:pt x="165176" y="95631"/>
                    </a:lnTo>
                    <a:cubicBezTo>
                      <a:pt x="180192" y="86296"/>
                      <a:pt x="182568" y="78677"/>
                      <a:pt x="172304"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47" name="Google Shape;1947;p24"/>
            <p:cNvGrpSpPr/>
            <p:nvPr/>
          </p:nvGrpSpPr>
          <p:grpSpPr>
            <a:xfrm>
              <a:off x="3200486" y="3710215"/>
              <a:ext cx="664598" cy="467011"/>
              <a:chOff x="4981586" y="4526565"/>
              <a:chExt cx="664598" cy="467011"/>
            </a:xfrm>
          </p:grpSpPr>
          <p:sp>
            <p:nvSpPr>
              <p:cNvPr id="1948" name="Google Shape;1948;p24"/>
              <p:cNvSpPr/>
              <p:nvPr/>
            </p:nvSpPr>
            <p:spPr>
              <a:xfrm>
                <a:off x="4981586" y="4608957"/>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9" name="Google Shape;1949;p24"/>
              <p:cNvSpPr/>
              <p:nvPr/>
            </p:nvSpPr>
            <p:spPr>
              <a:xfrm>
                <a:off x="4981681" y="4716589"/>
                <a:ext cx="65671" cy="87630"/>
              </a:xfrm>
              <a:custGeom>
                <a:avLst/>
                <a:gdLst/>
                <a:ahLst/>
                <a:cxnLst/>
                <a:rect l="l" t="t" r="r" b="b"/>
                <a:pathLst>
                  <a:path w="65671" h="87630"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0" name="Google Shape;1950;p24"/>
              <p:cNvSpPr/>
              <p:nvPr/>
            </p:nvSpPr>
            <p:spPr>
              <a:xfrm>
                <a:off x="5596100" y="4718875"/>
                <a:ext cx="50084" cy="118109"/>
              </a:xfrm>
              <a:custGeom>
                <a:avLst/>
                <a:gdLst/>
                <a:ahLst/>
                <a:cxnLst/>
                <a:rect l="l" t="t" r="r" b="b"/>
                <a:pathLst>
                  <a:path w="50084" h="118109" extrusionOk="0">
                    <a:moveTo>
                      <a:pt x="50085" y="0"/>
                    </a:moveTo>
                    <a:lnTo>
                      <a:pt x="50085" y="82391"/>
                    </a:lnTo>
                    <a:lnTo>
                      <a:pt x="16442" y="118110"/>
                    </a:lnTo>
                    <a:lnTo>
                      <a:pt x="0" y="23813"/>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1" name="Google Shape;1951;p24"/>
              <p:cNvSpPr/>
              <p:nvPr/>
            </p:nvSpPr>
            <p:spPr>
              <a:xfrm>
                <a:off x="4981586" y="4526565"/>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2" name="Google Shape;1952;p24"/>
              <p:cNvSpPr/>
              <p:nvPr/>
            </p:nvSpPr>
            <p:spPr>
              <a:xfrm>
                <a:off x="5076086" y="4578881"/>
                <a:ext cx="475673" cy="275344"/>
              </a:xfrm>
              <a:custGeom>
                <a:avLst/>
                <a:gdLst/>
                <a:ahLst/>
                <a:cxnLst/>
                <a:rect l="l" t="t" r="r" b="b"/>
                <a:pathLst>
                  <a:path w="475673" h="275344" extrusionOk="0">
                    <a:moveTo>
                      <a:pt x="475252" y="145994"/>
                    </a:moveTo>
                    <a:cubicBezTo>
                      <a:pt x="471830" y="178380"/>
                      <a:pt x="448831" y="210193"/>
                      <a:pt x="405969" y="235053"/>
                    </a:cubicBezTo>
                    <a:cubicBezTo>
                      <a:pt x="313117" y="288774"/>
                      <a:pt x="162482" y="288774"/>
                      <a:pt x="69535" y="235053"/>
                    </a:cubicBezTo>
                    <a:cubicBezTo>
                      <a:pt x="26768" y="210193"/>
                      <a:pt x="3769" y="178380"/>
                      <a:pt x="443" y="145994"/>
                    </a:cubicBezTo>
                    <a:cubicBezTo>
                      <a:pt x="-3549" y="107894"/>
                      <a:pt x="19450" y="69318"/>
                      <a:pt x="69535" y="40362"/>
                    </a:cubicBezTo>
                    <a:cubicBezTo>
                      <a:pt x="162482" y="-13454"/>
                      <a:pt x="313117" y="-13454"/>
                      <a:pt x="405969" y="40362"/>
                    </a:cubicBezTo>
                    <a:cubicBezTo>
                      <a:pt x="456054" y="69318"/>
                      <a:pt x="479148" y="108085"/>
                      <a:pt x="475252" y="14599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3" name="Google Shape;1953;p24"/>
              <p:cNvSpPr/>
              <p:nvPr/>
            </p:nvSpPr>
            <p:spPr>
              <a:xfrm>
                <a:off x="5076528" y="4595360"/>
                <a:ext cx="474809" cy="258865"/>
              </a:xfrm>
              <a:custGeom>
                <a:avLst/>
                <a:gdLst/>
                <a:ahLst/>
                <a:cxnLst/>
                <a:rect l="l" t="t" r="r" b="b"/>
                <a:pathLst>
                  <a:path w="474809" h="258865" extrusionOk="0">
                    <a:moveTo>
                      <a:pt x="474809" y="129516"/>
                    </a:moveTo>
                    <a:cubicBezTo>
                      <a:pt x="471388" y="161901"/>
                      <a:pt x="448389" y="193715"/>
                      <a:pt x="405526" y="218575"/>
                    </a:cubicBezTo>
                    <a:cubicBezTo>
                      <a:pt x="312675" y="272296"/>
                      <a:pt x="162040" y="272296"/>
                      <a:pt x="69092" y="218575"/>
                    </a:cubicBezTo>
                    <a:cubicBezTo>
                      <a:pt x="26325" y="193715"/>
                      <a:pt x="3326" y="161901"/>
                      <a:pt x="0" y="129516"/>
                    </a:cubicBezTo>
                    <a:cubicBezTo>
                      <a:pt x="3326" y="97131"/>
                      <a:pt x="26325" y="65222"/>
                      <a:pt x="69092" y="40362"/>
                    </a:cubicBezTo>
                    <a:cubicBezTo>
                      <a:pt x="162040" y="-13454"/>
                      <a:pt x="312675" y="-13454"/>
                      <a:pt x="405526" y="40362"/>
                    </a:cubicBezTo>
                    <a:cubicBezTo>
                      <a:pt x="448389" y="65222"/>
                      <a:pt x="471388" y="97131"/>
                      <a:pt x="474809" y="12951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4" name="Google Shape;1954;p24"/>
              <p:cNvSpPr/>
              <p:nvPr/>
            </p:nvSpPr>
            <p:spPr>
              <a:xfrm>
                <a:off x="5197892" y="4657629"/>
                <a:ext cx="221515" cy="139160"/>
              </a:xfrm>
              <a:custGeom>
                <a:avLst/>
                <a:gdLst/>
                <a:ahLst/>
                <a:cxnLst/>
                <a:rect l="l" t="t" r="r" b="b"/>
                <a:pathLst>
                  <a:path w="221515" h="139160" extrusionOk="0">
                    <a:moveTo>
                      <a:pt x="112525" y="22193"/>
                    </a:moveTo>
                    <a:cubicBezTo>
                      <a:pt x="109598" y="22155"/>
                      <a:pt x="106670" y="22374"/>
                      <a:pt x="103781" y="22860"/>
                    </a:cubicBezTo>
                    <a:cubicBezTo>
                      <a:pt x="99885" y="23432"/>
                      <a:pt x="95513" y="24194"/>
                      <a:pt x="90666" y="25241"/>
                    </a:cubicBezTo>
                    <a:cubicBezTo>
                      <a:pt x="85819" y="26289"/>
                      <a:pt x="81162" y="27527"/>
                      <a:pt x="75460" y="29146"/>
                    </a:cubicBezTo>
                    <a:cubicBezTo>
                      <a:pt x="70376" y="30632"/>
                      <a:pt x="65424" y="32509"/>
                      <a:pt x="60634" y="34766"/>
                    </a:cubicBezTo>
                    <a:lnTo>
                      <a:pt x="98649" y="56960"/>
                    </a:lnTo>
                    <a:lnTo>
                      <a:pt x="105492" y="54483"/>
                    </a:lnTo>
                    <a:cubicBezTo>
                      <a:pt x="114996" y="51245"/>
                      <a:pt x="124500" y="48482"/>
                      <a:pt x="132958" y="46196"/>
                    </a:cubicBezTo>
                    <a:cubicBezTo>
                      <a:pt x="141046" y="44044"/>
                      <a:pt x="149324" y="42701"/>
                      <a:pt x="157668" y="42196"/>
                    </a:cubicBezTo>
                    <a:cubicBezTo>
                      <a:pt x="165309" y="41691"/>
                      <a:pt x="172978" y="42196"/>
                      <a:pt x="180477" y="43720"/>
                    </a:cubicBezTo>
                    <a:cubicBezTo>
                      <a:pt x="188146" y="45330"/>
                      <a:pt x="195502" y="48187"/>
                      <a:pt x="202241" y="52197"/>
                    </a:cubicBezTo>
                    <a:cubicBezTo>
                      <a:pt x="208817" y="55607"/>
                      <a:pt x="214443" y="60617"/>
                      <a:pt x="218587" y="66770"/>
                    </a:cubicBezTo>
                    <a:cubicBezTo>
                      <a:pt x="221343" y="71238"/>
                      <a:pt x="222199" y="76619"/>
                      <a:pt x="220963" y="81725"/>
                    </a:cubicBezTo>
                    <a:cubicBezTo>
                      <a:pt x="219347" y="87354"/>
                      <a:pt x="216268" y="92450"/>
                      <a:pt x="212029" y="96488"/>
                    </a:cubicBezTo>
                    <a:cubicBezTo>
                      <a:pt x="206755" y="101756"/>
                      <a:pt x="200891" y="106394"/>
                      <a:pt x="194543" y="110300"/>
                    </a:cubicBezTo>
                    <a:lnTo>
                      <a:pt x="218872" y="124396"/>
                    </a:lnTo>
                    <a:lnTo>
                      <a:pt x="205662" y="132017"/>
                    </a:lnTo>
                    <a:lnTo>
                      <a:pt x="181142" y="117824"/>
                    </a:lnTo>
                    <a:cubicBezTo>
                      <a:pt x="169462" y="123625"/>
                      <a:pt x="157240" y="128254"/>
                      <a:pt x="144648" y="131636"/>
                    </a:cubicBezTo>
                    <a:cubicBezTo>
                      <a:pt x="131494" y="135322"/>
                      <a:pt x="118037" y="137846"/>
                      <a:pt x="104447" y="139160"/>
                    </a:cubicBezTo>
                    <a:lnTo>
                      <a:pt x="91711" y="116205"/>
                    </a:lnTo>
                    <a:cubicBezTo>
                      <a:pt x="95275" y="116110"/>
                      <a:pt x="98830" y="115824"/>
                      <a:pt x="102356" y="115348"/>
                    </a:cubicBezTo>
                    <a:cubicBezTo>
                      <a:pt x="107754" y="114710"/>
                      <a:pt x="113114" y="113786"/>
                      <a:pt x="118417" y="112586"/>
                    </a:cubicBezTo>
                    <a:cubicBezTo>
                      <a:pt x="124310" y="111347"/>
                      <a:pt x="130487" y="109728"/>
                      <a:pt x="137425" y="107823"/>
                    </a:cubicBezTo>
                    <a:cubicBezTo>
                      <a:pt x="143925" y="105985"/>
                      <a:pt x="150283" y="103661"/>
                      <a:pt x="156432" y="100870"/>
                    </a:cubicBezTo>
                    <a:lnTo>
                      <a:pt x="118417" y="78867"/>
                    </a:lnTo>
                    <a:lnTo>
                      <a:pt x="113475" y="80582"/>
                    </a:lnTo>
                    <a:lnTo>
                      <a:pt x="108248" y="82201"/>
                    </a:lnTo>
                    <a:cubicBezTo>
                      <a:pt x="98744" y="85344"/>
                      <a:pt x="89906" y="87821"/>
                      <a:pt x="81923" y="89630"/>
                    </a:cubicBezTo>
                    <a:cubicBezTo>
                      <a:pt x="74557" y="91307"/>
                      <a:pt x="67049" y="92297"/>
                      <a:pt x="59494" y="92583"/>
                    </a:cubicBezTo>
                    <a:cubicBezTo>
                      <a:pt x="52851" y="92812"/>
                      <a:pt x="46217" y="92212"/>
                      <a:pt x="39726" y="90773"/>
                    </a:cubicBezTo>
                    <a:cubicBezTo>
                      <a:pt x="33301" y="89240"/>
                      <a:pt x="27143" y="86735"/>
                      <a:pt x="21479" y="83344"/>
                    </a:cubicBezTo>
                    <a:cubicBezTo>
                      <a:pt x="15187" y="80039"/>
                      <a:pt x="9732" y="75352"/>
                      <a:pt x="5512" y="69628"/>
                    </a:cubicBezTo>
                    <a:cubicBezTo>
                      <a:pt x="2433" y="65342"/>
                      <a:pt x="922" y="60132"/>
                      <a:pt x="1236" y="54864"/>
                    </a:cubicBezTo>
                    <a:cubicBezTo>
                      <a:pt x="1825" y="49406"/>
                      <a:pt x="4011" y="44234"/>
                      <a:pt x="7508" y="40005"/>
                    </a:cubicBezTo>
                    <a:cubicBezTo>
                      <a:pt x="11918" y="34566"/>
                      <a:pt x="17145" y="29842"/>
                      <a:pt x="22999" y="26003"/>
                    </a:cubicBezTo>
                    <a:lnTo>
                      <a:pt x="0" y="12859"/>
                    </a:lnTo>
                    <a:lnTo>
                      <a:pt x="13210" y="5144"/>
                    </a:lnTo>
                    <a:lnTo>
                      <a:pt x="35544" y="18098"/>
                    </a:lnTo>
                    <a:cubicBezTo>
                      <a:pt x="45998" y="12878"/>
                      <a:pt x="56994" y="8820"/>
                      <a:pt x="68332" y="6001"/>
                    </a:cubicBezTo>
                    <a:cubicBezTo>
                      <a:pt x="79110" y="3258"/>
                      <a:pt x="90067" y="1248"/>
                      <a:pt x="101120" y="0"/>
                    </a:cubicBezTo>
                    <a:close/>
                    <a:moveTo>
                      <a:pt x="47519" y="62294"/>
                    </a:moveTo>
                    <a:cubicBezTo>
                      <a:pt x="52556" y="65189"/>
                      <a:pt x="58372" y="66418"/>
                      <a:pt x="64151" y="65818"/>
                    </a:cubicBezTo>
                    <a:cubicBezTo>
                      <a:pt x="71877" y="64951"/>
                      <a:pt x="79499" y="63265"/>
                      <a:pt x="86865" y="60770"/>
                    </a:cubicBezTo>
                    <a:lnTo>
                      <a:pt x="51130" y="40005"/>
                    </a:lnTo>
                    <a:cubicBezTo>
                      <a:pt x="38015" y="48701"/>
                      <a:pt x="36808" y="56131"/>
                      <a:pt x="47519" y="62294"/>
                    </a:cubicBezTo>
                    <a:close/>
                    <a:moveTo>
                      <a:pt x="172969" y="72771"/>
                    </a:moveTo>
                    <a:cubicBezTo>
                      <a:pt x="167523" y="69771"/>
                      <a:pt x="161251" y="68628"/>
                      <a:pt x="155102" y="69533"/>
                    </a:cubicBezTo>
                    <a:cubicBezTo>
                      <a:pt x="146663" y="70656"/>
                      <a:pt x="138328" y="72504"/>
                      <a:pt x="130202" y="75057"/>
                    </a:cubicBezTo>
                    <a:lnTo>
                      <a:pt x="165746" y="95631"/>
                    </a:lnTo>
                    <a:cubicBezTo>
                      <a:pt x="180572" y="86392"/>
                      <a:pt x="183328" y="78677"/>
                      <a:pt x="172969"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5" name="Google Shape;1955;p24"/>
              <p:cNvSpPr/>
              <p:nvPr/>
            </p:nvSpPr>
            <p:spPr>
              <a:xfrm>
                <a:off x="5289888" y="4760785"/>
                <a:ext cx="14540" cy="19050"/>
              </a:xfrm>
              <a:custGeom>
                <a:avLst/>
                <a:gdLst/>
                <a:ahLst/>
                <a:cxnLst/>
                <a:rect l="l" t="t" r="r" b="b"/>
                <a:pathLst>
                  <a:path w="14540" h="19050" extrusionOk="0">
                    <a:moveTo>
                      <a:pt x="0" y="12954"/>
                    </a:moveTo>
                    <a:cubicBezTo>
                      <a:pt x="0" y="12001"/>
                      <a:pt x="0" y="0"/>
                      <a:pt x="0" y="0"/>
                    </a:cubicBezTo>
                    <a:lnTo>
                      <a:pt x="14541" y="9525"/>
                    </a:lnTo>
                    <a:lnTo>
                      <a:pt x="8173"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6" name="Google Shape;1956;p24"/>
              <p:cNvSpPr/>
              <p:nvPr/>
            </p:nvSpPr>
            <p:spPr>
              <a:xfrm>
                <a:off x="5385496" y="4768976"/>
                <a:ext cx="31552" cy="14858"/>
              </a:xfrm>
              <a:custGeom>
                <a:avLst/>
                <a:gdLst/>
                <a:ahLst/>
                <a:cxnLst/>
                <a:rect l="l" t="t" r="r" b="b"/>
                <a:pathLst>
                  <a:path w="31552" h="14858" extrusionOk="0">
                    <a:moveTo>
                      <a:pt x="31552" y="12954"/>
                    </a:moveTo>
                    <a:lnTo>
                      <a:pt x="31552" y="0"/>
                    </a:lnTo>
                    <a:lnTo>
                      <a:pt x="0" y="2477"/>
                    </a:lnTo>
                    <a:lnTo>
                      <a:pt x="18152" y="14859"/>
                    </a:lnTo>
                    <a:lnTo>
                      <a:pt x="31552"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7" name="Google Shape;1957;p24"/>
              <p:cNvSpPr/>
              <p:nvPr/>
            </p:nvSpPr>
            <p:spPr>
              <a:xfrm>
                <a:off x="5396046" y="4721447"/>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8" name="Google Shape;1958;p24"/>
              <p:cNvSpPr/>
              <p:nvPr/>
            </p:nvSpPr>
            <p:spPr>
              <a:xfrm>
                <a:off x="5321441" y="4726305"/>
                <a:ext cx="35639" cy="24764"/>
              </a:xfrm>
              <a:custGeom>
                <a:avLst/>
                <a:gdLst/>
                <a:ahLst/>
                <a:cxnLst/>
                <a:rect l="l" t="t" r="r" b="b"/>
                <a:pathLst>
                  <a:path w="35639" h="24764"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9" name="Google Shape;1959;p24"/>
              <p:cNvSpPr/>
              <p:nvPr/>
            </p:nvSpPr>
            <p:spPr>
              <a:xfrm>
                <a:off x="5249117" y="4684871"/>
                <a:ext cx="44382" cy="29146"/>
              </a:xfrm>
              <a:custGeom>
                <a:avLst/>
                <a:gdLst/>
                <a:ahLst/>
                <a:cxnLst/>
                <a:rect l="l" t="t" r="r" b="b"/>
                <a:pathLst>
                  <a:path w="44382" h="29146" extrusionOk="0">
                    <a:moveTo>
                      <a:pt x="0" y="8287"/>
                    </a:moveTo>
                    <a:lnTo>
                      <a:pt x="36780" y="29146"/>
                    </a:lnTo>
                    <a:lnTo>
                      <a:pt x="44383" y="23717"/>
                    </a:lnTo>
                    <a:lnTo>
                      <a:pt x="39346" y="17907"/>
                    </a:lnTo>
                    <a:cubicBezTo>
                      <a:pt x="36105" y="14116"/>
                      <a:pt x="32246" y="10896"/>
                      <a:pt x="27941" y="8382"/>
                    </a:cubicBezTo>
                    <a:cubicBezTo>
                      <a:pt x="25185" y="7811"/>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0" name="Google Shape;1960;p24"/>
              <p:cNvSpPr/>
              <p:nvPr/>
            </p:nvSpPr>
            <p:spPr>
              <a:xfrm>
                <a:off x="5289888" y="4661344"/>
                <a:ext cx="20528" cy="18478"/>
              </a:xfrm>
              <a:custGeom>
                <a:avLst/>
                <a:gdLst/>
                <a:ahLst/>
                <a:cxnLst/>
                <a:rect l="l" t="t" r="r" b="b"/>
                <a:pathLst>
                  <a:path w="20528" h="18478" extrusionOk="0">
                    <a:moveTo>
                      <a:pt x="20528" y="18479"/>
                    </a:moveTo>
                    <a:lnTo>
                      <a:pt x="20528" y="5524"/>
                    </a:lnTo>
                    <a:lnTo>
                      <a:pt x="3611" y="0"/>
                    </a:lnTo>
                    <a:lnTo>
                      <a:pt x="0" y="10096"/>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1" name="Google Shape;1961;p24"/>
              <p:cNvSpPr/>
              <p:nvPr/>
            </p:nvSpPr>
            <p:spPr>
              <a:xfrm>
                <a:off x="5197987" y="4657534"/>
                <a:ext cx="19577" cy="14668"/>
              </a:xfrm>
              <a:custGeom>
                <a:avLst/>
                <a:gdLst/>
                <a:ahLst/>
                <a:cxnLst/>
                <a:rect l="l" t="t" r="r" b="b"/>
                <a:pathLst>
                  <a:path w="19577" h="14668" extrusionOk="0">
                    <a:moveTo>
                      <a:pt x="0" y="12954"/>
                    </a:moveTo>
                    <a:lnTo>
                      <a:pt x="0" y="0"/>
                    </a:lnTo>
                    <a:lnTo>
                      <a:pt x="19578" y="2096"/>
                    </a:lnTo>
                    <a:lnTo>
                      <a:pt x="13305" y="14668"/>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2" name="Google Shape;1962;p24"/>
              <p:cNvSpPr/>
              <p:nvPr/>
            </p:nvSpPr>
            <p:spPr>
              <a:xfrm>
                <a:off x="5198652" y="4700873"/>
                <a:ext cx="22428" cy="22764"/>
              </a:xfrm>
              <a:custGeom>
                <a:avLst/>
                <a:gdLst/>
                <a:ahLst/>
                <a:cxnLst/>
                <a:rect l="l" t="t" r="r" b="b"/>
                <a:pathLst>
                  <a:path w="22428" h="22764" extrusionOk="0">
                    <a:moveTo>
                      <a:pt x="0" y="13430"/>
                    </a:moveTo>
                    <a:cubicBezTo>
                      <a:pt x="0" y="13430"/>
                      <a:pt x="0" y="0"/>
                      <a:pt x="0" y="0"/>
                    </a:cubicBezTo>
                    <a:lnTo>
                      <a:pt x="22429" y="0"/>
                    </a:lnTo>
                    <a:lnTo>
                      <a:pt x="16917" y="12002"/>
                    </a:lnTo>
                    <a:lnTo>
                      <a:pt x="7413"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3" name="Google Shape;1963;p24"/>
              <p:cNvSpPr/>
              <p:nvPr/>
            </p:nvSpPr>
            <p:spPr>
              <a:xfrm>
                <a:off x="5197892" y="4644961"/>
                <a:ext cx="221610" cy="138874"/>
              </a:xfrm>
              <a:custGeom>
                <a:avLst/>
                <a:gdLst/>
                <a:ahLst/>
                <a:cxnLst/>
                <a:rect l="l" t="t" r="r" b="b"/>
                <a:pathLst>
                  <a:path w="221610" h="138874" extrusionOk="0">
                    <a:moveTo>
                      <a:pt x="112525" y="22288"/>
                    </a:moveTo>
                    <a:cubicBezTo>
                      <a:pt x="109598" y="22298"/>
                      <a:pt x="106680" y="22517"/>
                      <a:pt x="103781" y="22955"/>
                    </a:cubicBezTo>
                    <a:cubicBezTo>
                      <a:pt x="99885" y="23527"/>
                      <a:pt x="95513" y="24289"/>
                      <a:pt x="90666" y="25337"/>
                    </a:cubicBezTo>
                    <a:cubicBezTo>
                      <a:pt x="85819" y="26384"/>
                      <a:pt x="81162" y="27718"/>
                      <a:pt x="75460" y="29242"/>
                    </a:cubicBezTo>
                    <a:cubicBezTo>
                      <a:pt x="70395" y="30804"/>
                      <a:pt x="65434" y="32709"/>
                      <a:pt x="60634" y="34957"/>
                    </a:cubicBezTo>
                    <a:lnTo>
                      <a:pt x="98649" y="57055"/>
                    </a:lnTo>
                    <a:lnTo>
                      <a:pt x="105492" y="54578"/>
                    </a:lnTo>
                    <a:cubicBezTo>
                      <a:pt x="114996" y="51435"/>
                      <a:pt x="124500" y="48673"/>
                      <a:pt x="132958" y="46387"/>
                    </a:cubicBezTo>
                    <a:cubicBezTo>
                      <a:pt x="141036" y="44205"/>
                      <a:pt x="149314" y="42834"/>
                      <a:pt x="157668" y="42291"/>
                    </a:cubicBezTo>
                    <a:cubicBezTo>
                      <a:pt x="165309" y="41786"/>
                      <a:pt x="172978" y="42291"/>
                      <a:pt x="180477" y="43815"/>
                    </a:cubicBezTo>
                    <a:cubicBezTo>
                      <a:pt x="188127" y="45501"/>
                      <a:pt x="195464" y="48358"/>
                      <a:pt x="202241" y="52292"/>
                    </a:cubicBezTo>
                    <a:cubicBezTo>
                      <a:pt x="208846" y="55702"/>
                      <a:pt x="214501" y="60712"/>
                      <a:pt x="218682" y="66865"/>
                    </a:cubicBezTo>
                    <a:cubicBezTo>
                      <a:pt x="221438" y="71333"/>
                      <a:pt x="222294" y="76714"/>
                      <a:pt x="221058" y="81820"/>
                    </a:cubicBezTo>
                    <a:cubicBezTo>
                      <a:pt x="219442" y="87449"/>
                      <a:pt x="216363" y="92545"/>
                      <a:pt x="212125" y="96583"/>
                    </a:cubicBezTo>
                    <a:cubicBezTo>
                      <a:pt x="206869" y="101851"/>
                      <a:pt x="200996" y="106451"/>
                      <a:pt x="194638" y="110299"/>
                    </a:cubicBezTo>
                    <a:lnTo>
                      <a:pt x="218967" y="124396"/>
                    </a:lnTo>
                    <a:lnTo>
                      <a:pt x="205757" y="132112"/>
                    </a:lnTo>
                    <a:lnTo>
                      <a:pt x="181427" y="117538"/>
                    </a:lnTo>
                    <a:cubicBezTo>
                      <a:pt x="169728" y="123301"/>
                      <a:pt x="157506" y="127930"/>
                      <a:pt x="144933" y="131350"/>
                    </a:cubicBezTo>
                    <a:cubicBezTo>
                      <a:pt x="131760" y="134950"/>
                      <a:pt x="118313" y="137465"/>
                      <a:pt x="104732" y="138874"/>
                    </a:cubicBezTo>
                    <a:lnTo>
                      <a:pt x="91997" y="115824"/>
                    </a:lnTo>
                    <a:cubicBezTo>
                      <a:pt x="95561" y="115729"/>
                      <a:pt x="99115" y="115443"/>
                      <a:pt x="102641" y="114967"/>
                    </a:cubicBezTo>
                    <a:cubicBezTo>
                      <a:pt x="108039" y="114367"/>
                      <a:pt x="113399" y="113471"/>
                      <a:pt x="118702" y="112300"/>
                    </a:cubicBezTo>
                    <a:cubicBezTo>
                      <a:pt x="124595" y="110966"/>
                      <a:pt x="130772" y="109347"/>
                      <a:pt x="137710" y="107442"/>
                    </a:cubicBezTo>
                    <a:cubicBezTo>
                      <a:pt x="144229" y="105651"/>
                      <a:pt x="150578" y="103327"/>
                      <a:pt x="156717" y="100489"/>
                    </a:cubicBezTo>
                    <a:lnTo>
                      <a:pt x="118702" y="78486"/>
                    </a:lnTo>
                    <a:lnTo>
                      <a:pt x="113760" y="80296"/>
                    </a:lnTo>
                    <a:lnTo>
                      <a:pt x="108533" y="81820"/>
                    </a:lnTo>
                    <a:cubicBezTo>
                      <a:pt x="99029" y="84963"/>
                      <a:pt x="90191" y="87439"/>
                      <a:pt x="82208" y="89249"/>
                    </a:cubicBezTo>
                    <a:cubicBezTo>
                      <a:pt x="74842" y="90954"/>
                      <a:pt x="67334" y="91973"/>
                      <a:pt x="59779" y="92297"/>
                    </a:cubicBezTo>
                    <a:cubicBezTo>
                      <a:pt x="53136" y="92497"/>
                      <a:pt x="46493" y="91859"/>
                      <a:pt x="40011" y="90392"/>
                    </a:cubicBezTo>
                    <a:cubicBezTo>
                      <a:pt x="33586" y="88859"/>
                      <a:pt x="27428" y="86354"/>
                      <a:pt x="21764" y="82963"/>
                    </a:cubicBezTo>
                    <a:cubicBezTo>
                      <a:pt x="15463" y="79724"/>
                      <a:pt x="9998" y="75057"/>
                      <a:pt x="5797" y="69342"/>
                    </a:cubicBezTo>
                    <a:cubicBezTo>
                      <a:pt x="2737" y="65056"/>
                      <a:pt x="1226" y="59845"/>
                      <a:pt x="1521" y="54578"/>
                    </a:cubicBezTo>
                    <a:cubicBezTo>
                      <a:pt x="2091" y="49111"/>
                      <a:pt x="4277" y="43939"/>
                      <a:pt x="7793" y="39719"/>
                    </a:cubicBezTo>
                    <a:cubicBezTo>
                      <a:pt x="12203" y="34252"/>
                      <a:pt x="17430" y="29499"/>
                      <a:pt x="23284" y="25622"/>
                    </a:cubicBezTo>
                    <a:lnTo>
                      <a:pt x="0" y="12763"/>
                    </a:lnTo>
                    <a:lnTo>
                      <a:pt x="13210" y="5144"/>
                    </a:lnTo>
                    <a:lnTo>
                      <a:pt x="35544" y="18002"/>
                    </a:lnTo>
                    <a:cubicBezTo>
                      <a:pt x="46017" y="12821"/>
                      <a:pt x="57004" y="8763"/>
                      <a:pt x="68332" y="5905"/>
                    </a:cubicBezTo>
                    <a:cubicBezTo>
                      <a:pt x="79119" y="3191"/>
                      <a:pt x="90067" y="1219"/>
                      <a:pt x="101120" y="0"/>
                    </a:cubicBezTo>
                    <a:close/>
                    <a:moveTo>
                      <a:pt x="47519" y="62008"/>
                    </a:moveTo>
                    <a:cubicBezTo>
                      <a:pt x="52547" y="64932"/>
                      <a:pt x="58363" y="66199"/>
                      <a:pt x="64151" y="65627"/>
                    </a:cubicBezTo>
                    <a:cubicBezTo>
                      <a:pt x="71887" y="64770"/>
                      <a:pt x="79509" y="63037"/>
                      <a:pt x="86865" y="60484"/>
                    </a:cubicBezTo>
                    <a:lnTo>
                      <a:pt x="51130" y="39814"/>
                    </a:lnTo>
                    <a:cubicBezTo>
                      <a:pt x="38015" y="48387"/>
                      <a:pt x="36808" y="55788"/>
                      <a:pt x="47519" y="62008"/>
                    </a:cubicBezTo>
                    <a:close/>
                    <a:moveTo>
                      <a:pt x="172969" y="72485"/>
                    </a:moveTo>
                    <a:cubicBezTo>
                      <a:pt x="167514" y="69513"/>
                      <a:pt x="161241" y="68409"/>
                      <a:pt x="155102" y="69342"/>
                    </a:cubicBezTo>
                    <a:cubicBezTo>
                      <a:pt x="146663" y="70428"/>
                      <a:pt x="138328" y="72247"/>
                      <a:pt x="130202" y="74771"/>
                    </a:cubicBezTo>
                    <a:lnTo>
                      <a:pt x="165746" y="95345"/>
                    </a:lnTo>
                    <a:cubicBezTo>
                      <a:pt x="180572" y="86106"/>
                      <a:pt x="183328" y="78486"/>
                      <a:pt x="172969" y="72485"/>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64" name="Google Shape;1964;p24"/>
            <p:cNvGrpSpPr/>
            <p:nvPr/>
          </p:nvGrpSpPr>
          <p:grpSpPr>
            <a:xfrm>
              <a:off x="2181300" y="4477454"/>
              <a:ext cx="746806" cy="516445"/>
              <a:chOff x="3962400" y="5293804"/>
              <a:chExt cx="746806" cy="516445"/>
            </a:xfrm>
          </p:grpSpPr>
          <p:sp>
            <p:nvSpPr>
              <p:cNvPr id="1965" name="Google Shape;1965;p24"/>
              <p:cNvSpPr/>
              <p:nvPr/>
            </p:nvSpPr>
            <p:spPr>
              <a:xfrm>
                <a:off x="3962400" y="5425630"/>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6" name="Google Shape;1966;p24"/>
              <p:cNvSpPr/>
              <p:nvPr/>
            </p:nvSpPr>
            <p:spPr>
              <a:xfrm>
                <a:off x="4044607" y="5376195"/>
                <a:ext cx="664504" cy="384619"/>
              </a:xfrm>
              <a:custGeom>
                <a:avLst/>
                <a:gdLst/>
                <a:ahLst/>
                <a:cxnLst/>
                <a:rect l="l" t="t" r="r" b="b"/>
                <a:pathLst>
                  <a:path w="664504" h="384619" extrusionOk="0">
                    <a:moveTo>
                      <a:pt x="664505" y="192310"/>
                    </a:moveTo>
                    <a:cubicBezTo>
                      <a:pt x="664505" y="298520"/>
                      <a:pt x="515750" y="384619"/>
                      <a:pt x="332252" y="384619"/>
                    </a:cubicBezTo>
                    <a:cubicBezTo>
                      <a:pt x="148754" y="384619"/>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7" name="Google Shape;1967;p24"/>
              <p:cNvSpPr/>
              <p:nvPr/>
            </p:nvSpPr>
            <p:spPr>
              <a:xfrm>
                <a:off x="4044702" y="548382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8" name="Google Shape;1968;p24"/>
              <p:cNvSpPr/>
              <p:nvPr/>
            </p:nvSpPr>
            <p:spPr>
              <a:xfrm>
                <a:off x="4659217" y="548611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9" name="Google Shape;1969;p24"/>
              <p:cNvSpPr/>
              <p:nvPr/>
            </p:nvSpPr>
            <p:spPr>
              <a:xfrm>
                <a:off x="4044607" y="529380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0" name="Google Shape;1970;p24"/>
              <p:cNvSpPr/>
              <p:nvPr/>
            </p:nvSpPr>
            <p:spPr>
              <a:xfrm>
                <a:off x="4139107" y="5346215"/>
                <a:ext cx="475657" cy="275248"/>
              </a:xfrm>
              <a:custGeom>
                <a:avLst/>
                <a:gdLst/>
                <a:ahLst/>
                <a:cxnLst/>
                <a:rect l="l" t="t" r="r" b="b"/>
                <a:pathLst>
                  <a:path w="475657" h="275248" extrusionOk="0">
                    <a:moveTo>
                      <a:pt x="475252" y="145899"/>
                    </a:moveTo>
                    <a:cubicBezTo>
                      <a:pt x="471926" y="178284"/>
                      <a:pt x="448831" y="210193"/>
                      <a:pt x="406064" y="234958"/>
                    </a:cubicBezTo>
                    <a:cubicBezTo>
                      <a:pt x="313117" y="288679"/>
                      <a:pt x="162482" y="288679"/>
                      <a:pt x="69630" y="234958"/>
                    </a:cubicBezTo>
                    <a:cubicBezTo>
                      <a:pt x="26768" y="210193"/>
                      <a:pt x="3769" y="178284"/>
                      <a:pt x="443" y="145899"/>
                    </a:cubicBezTo>
                    <a:cubicBezTo>
                      <a:pt x="-3549" y="107799"/>
                      <a:pt x="19450" y="69223"/>
                      <a:pt x="69630" y="40362"/>
                    </a:cubicBezTo>
                    <a:cubicBezTo>
                      <a:pt x="162482" y="-13454"/>
                      <a:pt x="313117" y="-13454"/>
                      <a:pt x="406064" y="40362"/>
                    </a:cubicBezTo>
                    <a:cubicBezTo>
                      <a:pt x="456149" y="69223"/>
                      <a:pt x="47905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1" name="Google Shape;1971;p24"/>
              <p:cNvSpPr/>
              <p:nvPr/>
            </p:nvSpPr>
            <p:spPr>
              <a:xfrm>
                <a:off x="4139550" y="5362694"/>
                <a:ext cx="474809" cy="258770"/>
              </a:xfrm>
              <a:custGeom>
                <a:avLst/>
                <a:gdLst/>
                <a:ahLst/>
                <a:cxnLst/>
                <a:rect l="l" t="t" r="r" b="b"/>
                <a:pathLst>
                  <a:path w="474809" h="258770" extrusionOk="0">
                    <a:moveTo>
                      <a:pt x="474809" y="129421"/>
                    </a:moveTo>
                    <a:cubicBezTo>
                      <a:pt x="471483" y="161806"/>
                      <a:pt x="448389" y="193715"/>
                      <a:pt x="405622" y="218480"/>
                    </a:cubicBezTo>
                    <a:cubicBezTo>
                      <a:pt x="312675" y="272201"/>
                      <a:pt x="162040" y="272201"/>
                      <a:pt x="69188" y="218480"/>
                    </a:cubicBezTo>
                    <a:cubicBezTo>
                      <a:pt x="26325" y="193715"/>
                      <a:pt x="3326" y="161806"/>
                      <a:pt x="0" y="129421"/>
                    </a:cubicBezTo>
                    <a:cubicBezTo>
                      <a:pt x="3326" y="97036"/>
                      <a:pt x="26325" y="65127"/>
                      <a:pt x="69188" y="40362"/>
                    </a:cubicBezTo>
                    <a:cubicBezTo>
                      <a:pt x="162040" y="-13454"/>
                      <a:pt x="312675" y="-13454"/>
                      <a:pt x="405622" y="40362"/>
                    </a:cubicBezTo>
                    <a:cubicBezTo>
                      <a:pt x="448389" y="65127"/>
                      <a:pt x="471483"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2" name="Google Shape;1972;p24"/>
              <p:cNvSpPr/>
              <p:nvPr/>
            </p:nvSpPr>
            <p:spPr>
              <a:xfrm>
                <a:off x="4261389" y="5424963"/>
                <a:ext cx="221102" cy="138970"/>
              </a:xfrm>
              <a:custGeom>
                <a:avLst/>
                <a:gdLst/>
                <a:ahLst/>
                <a:cxnLst/>
                <a:rect l="l" t="t" r="r" b="b"/>
                <a:pathLst>
                  <a:path w="221102" h="138970" extrusionOk="0">
                    <a:moveTo>
                      <a:pt x="112050" y="22098"/>
                    </a:moveTo>
                    <a:cubicBezTo>
                      <a:pt x="109122" y="22060"/>
                      <a:pt x="106194" y="22279"/>
                      <a:pt x="103306" y="22765"/>
                    </a:cubicBezTo>
                    <a:cubicBezTo>
                      <a:pt x="99410" y="23336"/>
                      <a:pt x="95038" y="24098"/>
                      <a:pt x="90191" y="25146"/>
                    </a:cubicBezTo>
                    <a:cubicBezTo>
                      <a:pt x="85344" y="26194"/>
                      <a:pt x="80687" y="27432"/>
                      <a:pt x="75080" y="29051"/>
                    </a:cubicBezTo>
                    <a:cubicBezTo>
                      <a:pt x="69967" y="30566"/>
                      <a:pt x="64977" y="32480"/>
                      <a:pt x="60159" y="34766"/>
                    </a:cubicBezTo>
                    <a:lnTo>
                      <a:pt x="98174" y="56864"/>
                    </a:lnTo>
                    <a:lnTo>
                      <a:pt x="105017" y="54388"/>
                    </a:lnTo>
                    <a:cubicBezTo>
                      <a:pt x="114521" y="51149"/>
                      <a:pt x="124024" y="48387"/>
                      <a:pt x="132483" y="46196"/>
                    </a:cubicBezTo>
                    <a:cubicBezTo>
                      <a:pt x="140574" y="44120"/>
                      <a:pt x="148851" y="42844"/>
                      <a:pt x="157193" y="42386"/>
                    </a:cubicBezTo>
                    <a:cubicBezTo>
                      <a:pt x="164798" y="41881"/>
                      <a:pt x="172437" y="42386"/>
                      <a:pt x="179907" y="43910"/>
                    </a:cubicBezTo>
                    <a:cubicBezTo>
                      <a:pt x="187570" y="45539"/>
                      <a:pt x="194919" y="48406"/>
                      <a:pt x="201670" y="52388"/>
                    </a:cubicBezTo>
                    <a:cubicBezTo>
                      <a:pt x="208292" y="55731"/>
                      <a:pt x="213951" y="60713"/>
                      <a:pt x="218112" y="66866"/>
                    </a:cubicBezTo>
                    <a:cubicBezTo>
                      <a:pt x="220891" y="71323"/>
                      <a:pt x="221780" y="76705"/>
                      <a:pt x="220583" y="81820"/>
                    </a:cubicBezTo>
                    <a:cubicBezTo>
                      <a:pt x="218785" y="87506"/>
                      <a:pt x="215504" y="92602"/>
                      <a:pt x="211079" y="96584"/>
                    </a:cubicBezTo>
                    <a:cubicBezTo>
                      <a:pt x="205885" y="101898"/>
                      <a:pt x="200041" y="106547"/>
                      <a:pt x="193687" y="110395"/>
                    </a:cubicBezTo>
                    <a:lnTo>
                      <a:pt x="217922" y="124492"/>
                    </a:lnTo>
                    <a:lnTo>
                      <a:pt x="204712" y="132112"/>
                    </a:lnTo>
                    <a:lnTo>
                      <a:pt x="180952" y="117634"/>
                    </a:lnTo>
                    <a:cubicBezTo>
                      <a:pt x="169319" y="123463"/>
                      <a:pt x="157122" y="128092"/>
                      <a:pt x="144553" y="131445"/>
                    </a:cubicBezTo>
                    <a:cubicBezTo>
                      <a:pt x="131396" y="135112"/>
                      <a:pt x="117944" y="137636"/>
                      <a:pt x="104352" y="138970"/>
                    </a:cubicBezTo>
                    <a:lnTo>
                      <a:pt x="91521" y="116015"/>
                    </a:lnTo>
                    <a:cubicBezTo>
                      <a:pt x="95114" y="115919"/>
                      <a:pt x="98699" y="115634"/>
                      <a:pt x="102261" y="115158"/>
                    </a:cubicBezTo>
                    <a:cubicBezTo>
                      <a:pt x="107627" y="114510"/>
                      <a:pt x="112956" y="113586"/>
                      <a:pt x="118227" y="112395"/>
                    </a:cubicBezTo>
                    <a:cubicBezTo>
                      <a:pt x="124119" y="111157"/>
                      <a:pt x="130392" y="109538"/>
                      <a:pt x="137235" y="107633"/>
                    </a:cubicBezTo>
                    <a:cubicBezTo>
                      <a:pt x="143743" y="105823"/>
                      <a:pt x="150098" y="103489"/>
                      <a:pt x="156242" y="100679"/>
                    </a:cubicBezTo>
                    <a:lnTo>
                      <a:pt x="118227" y="78677"/>
                    </a:lnTo>
                    <a:cubicBezTo>
                      <a:pt x="116611" y="79248"/>
                      <a:pt x="114996" y="79915"/>
                      <a:pt x="113285" y="80391"/>
                    </a:cubicBezTo>
                    <a:lnTo>
                      <a:pt x="108058" y="82010"/>
                    </a:lnTo>
                    <a:cubicBezTo>
                      <a:pt x="98554" y="85154"/>
                      <a:pt x="89716" y="87630"/>
                      <a:pt x="81828" y="89440"/>
                    </a:cubicBezTo>
                    <a:cubicBezTo>
                      <a:pt x="74465" y="91154"/>
                      <a:pt x="66953" y="92145"/>
                      <a:pt x="59399" y="92393"/>
                    </a:cubicBezTo>
                    <a:cubicBezTo>
                      <a:pt x="52758" y="92678"/>
                      <a:pt x="46110" y="92069"/>
                      <a:pt x="39631" y="90583"/>
                    </a:cubicBezTo>
                    <a:cubicBezTo>
                      <a:pt x="33176" y="89059"/>
                      <a:pt x="26991" y="86554"/>
                      <a:pt x="21288" y="83153"/>
                    </a:cubicBezTo>
                    <a:cubicBezTo>
                      <a:pt x="14928" y="79924"/>
                      <a:pt x="9398" y="75257"/>
                      <a:pt x="5132" y="69533"/>
                    </a:cubicBezTo>
                    <a:cubicBezTo>
                      <a:pt x="2001" y="65275"/>
                      <a:pt x="454" y="60055"/>
                      <a:pt x="760" y="54769"/>
                    </a:cubicBezTo>
                    <a:cubicBezTo>
                      <a:pt x="1328" y="49273"/>
                      <a:pt x="3511" y="44063"/>
                      <a:pt x="7033" y="39815"/>
                    </a:cubicBezTo>
                    <a:cubicBezTo>
                      <a:pt x="11446" y="34376"/>
                      <a:pt x="16672" y="29651"/>
                      <a:pt x="22524" y="25813"/>
                    </a:cubicBezTo>
                    <a:lnTo>
                      <a:pt x="0" y="12764"/>
                    </a:lnTo>
                    <a:lnTo>
                      <a:pt x="13305" y="5048"/>
                    </a:lnTo>
                    <a:lnTo>
                      <a:pt x="35544" y="18002"/>
                    </a:lnTo>
                    <a:cubicBezTo>
                      <a:pt x="45998" y="12783"/>
                      <a:pt x="56994" y="8725"/>
                      <a:pt x="68332" y="5906"/>
                    </a:cubicBezTo>
                    <a:cubicBezTo>
                      <a:pt x="79137" y="3143"/>
                      <a:pt x="90126" y="1172"/>
                      <a:pt x="101215" y="0"/>
                    </a:cubicBezTo>
                    <a:close/>
                    <a:moveTo>
                      <a:pt x="47139" y="62198"/>
                    </a:moveTo>
                    <a:cubicBezTo>
                      <a:pt x="52133" y="65122"/>
                      <a:pt x="57921" y="66389"/>
                      <a:pt x="63675" y="65818"/>
                    </a:cubicBezTo>
                    <a:cubicBezTo>
                      <a:pt x="71401" y="64875"/>
                      <a:pt x="79011" y="63151"/>
                      <a:pt x="86389" y="60674"/>
                    </a:cubicBezTo>
                    <a:lnTo>
                      <a:pt x="50655" y="40005"/>
                    </a:lnTo>
                    <a:cubicBezTo>
                      <a:pt x="37540" y="48578"/>
                      <a:pt x="36368" y="55979"/>
                      <a:pt x="47139" y="62198"/>
                    </a:cubicBezTo>
                    <a:close/>
                    <a:moveTo>
                      <a:pt x="172589" y="72676"/>
                    </a:moveTo>
                    <a:cubicBezTo>
                      <a:pt x="167122" y="69742"/>
                      <a:pt x="160859" y="68637"/>
                      <a:pt x="154722" y="69533"/>
                    </a:cubicBezTo>
                    <a:cubicBezTo>
                      <a:pt x="146250" y="70618"/>
                      <a:pt x="137887" y="72438"/>
                      <a:pt x="129727" y="74962"/>
                    </a:cubicBezTo>
                    <a:lnTo>
                      <a:pt x="165271" y="95536"/>
                    </a:lnTo>
                    <a:cubicBezTo>
                      <a:pt x="180477" y="86296"/>
                      <a:pt x="182853" y="78677"/>
                      <a:pt x="172589" y="7267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3" name="Google Shape;1973;p24"/>
              <p:cNvSpPr/>
              <p:nvPr/>
            </p:nvSpPr>
            <p:spPr>
              <a:xfrm>
                <a:off x="4352910" y="5528024"/>
                <a:ext cx="14540" cy="19050"/>
              </a:xfrm>
              <a:custGeom>
                <a:avLst/>
                <a:gdLst/>
                <a:ahLst/>
                <a:cxnLst/>
                <a:rect l="l" t="t" r="r" b="b"/>
                <a:pathLst>
                  <a:path w="14540" h="19050" extrusionOk="0">
                    <a:moveTo>
                      <a:pt x="0" y="12954"/>
                    </a:moveTo>
                    <a:cubicBezTo>
                      <a:pt x="0" y="12002"/>
                      <a:pt x="0" y="0"/>
                      <a:pt x="0" y="0"/>
                    </a:cubicBezTo>
                    <a:lnTo>
                      <a:pt x="14541"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4" name="Google Shape;1974;p24"/>
              <p:cNvSpPr/>
              <p:nvPr/>
            </p:nvSpPr>
            <p:spPr>
              <a:xfrm>
                <a:off x="4448518" y="5536215"/>
                <a:ext cx="31552" cy="14858"/>
              </a:xfrm>
              <a:custGeom>
                <a:avLst/>
                <a:gdLst/>
                <a:ahLst/>
                <a:cxnLst/>
                <a:rect l="l" t="t" r="r" b="b"/>
                <a:pathLst>
                  <a:path w="31552" h="14858" extrusionOk="0">
                    <a:moveTo>
                      <a:pt x="31553" y="12954"/>
                    </a:moveTo>
                    <a:lnTo>
                      <a:pt x="31553" y="0"/>
                    </a:lnTo>
                    <a:lnTo>
                      <a:pt x="0" y="2476"/>
                    </a:lnTo>
                    <a:lnTo>
                      <a:pt x="18152" y="14859"/>
                    </a:lnTo>
                    <a:lnTo>
                      <a:pt x="31553"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5" name="Google Shape;1975;p24"/>
              <p:cNvSpPr/>
              <p:nvPr/>
            </p:nvSpPr>
            <p:spPr>
              <a:xfrm>
                <a:off x="4459162" y="5488685"/>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6" name="Google Shape;1976;p24"/>
              <p:cNvSpPr/>
              <p:nvPr/>
            </p:nvSpPr>
            <p:spPr>
              <a:xfrm>
                <a:off x="4384748" y="5493543"/>
                <a:ext cx="35639" cy="24669"/>
              </a:xfrm>
              <a:custGeom>
                <a:avLst/>
                <a:gdLst/>
                <a:ahLst/>
                <a:cxnLst/>
                <a:rect l="l" t="t" r="r" b="b"/>
                <a:pathLst>
                  <a:path w="35639" h="24669" extrusionOk="0">
                    <a:moveTo>
                      <a:pt x="0" y="7525"/>
                    </a:moveTo>
                    <a:lnTo>
                      <a:pt x="7888" y="0"/>
                    </a:lnTo>
                    <a:lnTo>
                      <a:pt x="35639" y="19050"/>
                    </a:lnTo>
                    <a:lnTo>
                      <a:pt x="33929" y="24670"/>
                    </a:lnTo>
                    <a:cubicBezTo>
                      <a:pt x="33929" y="24670"/>
                      <a:pt x="13210" y="15907"/>
                      <a:pt x="12545" y="15145"/>
                    </a:cubicBezTo>
                    <a:cubicBezTo>
                      <a:pt x="11880"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7" name="Google Shape;1977;p24"/>
              <p:cNvSpPr/>
              <p:nvPr/>
            </p:nvSpPr>
            <p:spPr>
              <a:xfrm>
                <a:off x="4312139" y="5452109"/>
                <a:ext cx="44382" cy="29241"/>
              </a:xfrm>
              <a:custGeom>
                <a:avLst/>
                <a:gdLst/>
                <a:ahLst/>
                <a:cxnLst/>
                <a:rect l="l" t="t" r="r" b="b"/>
                <a:pathLst>
                  <a:path w="44382" h="29241" extrusionOk="0">
                    <a:moveTo>
                      <a:pt x="0" y="8287"/>
                    </a:moveTo>
                    <a:lnTo>
                      <a:pt x="36875" y="29242"/>
                    </a:lnTo>
                    <a:lnTo>
                      <a:pt x="44383" y="23717"/>
                    </a:lnTo>
                    <a:cubicBezTo>
                      <a:pt x="44383" y="23717"/>
                      <a:pt x="39726" y="18383"/>
                      <a:pt x="39441" y="17907"/>
                    </a:cubicBezTo>
                    <a:cubicBezTo>
                      <a:pt x="36140" y="14135"/>
                      <a:pt x="32258" y="10925"/>
                      <a:pt x="27941" y="8382"/>
                    </a:cubicBezTo>
                    <a:cubicBezTo>
                      <a:pt x="25185" y="7811"/>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8" name="Google Shape;1978;p24"/>
              <p:cNvSpPr/>
              <p:nvPr/>
            </p:nvSpPr>
            <p:spPr>
              <a:xfrm>
                <a:off x="4352910" y="5428583"/>
                <a:ext cx="20528" cy="18478"/>
              </a:xfrm>
              <a:custGeom>
                <a:avLst/>
                <a:gdLst/>
                <a:ahLst/>
                <a:cxnLst/>
                <a:rect l="l" t="t" r="r" b="b"/>
                <a:pathLst>
                  <a:path w="20528" h="18478" extrusionOk="0">
                    <a:moveTo>
                      <a:pt x="20528" y="18479"/>
                    </a:moveTo>
                    <a:lnTo>
                      <a:pt x="20528" y="5525"/>
                    </a:lnTo>
                    <a:lnTo>
                      <a:pt x="3611" y="0"/>
                    </a:lnTo>
                    <a:lnTo>
                      <a:pt x="0" y="10192"/>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9" name="Google Shape;1979;p24"/>
              <p:cNvSpPr/>
              <p:nvPr/>
            </p:nvSpPr>
            <p:spPr>
              <a:xfrm>
                <a:off x="4261008" y="542477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0" name="Google Shape;1980;p24"/>
              <p:cNvSpPr/>
              <p:nvPr/>
            </p:nvSpPr>
            <p:spPr>
              <a:xfrm>
                <a:off x="4261769" y="5468111"/>
                <a:ext cx="22428" cy="22764"/>
              </a:xfrm>
              <a:custGeom>
                <a:avLst/>
                <a:gdLst/>
                <a:ahLst/>
                <a:cxnLst/>
                <a:rect l="l" t="t" r="r" b="b"/>
                <a:pathLst>
                  <a:path w="22428" h="22764" extrusionOk="0">
                    <a:moveTo>
                      <a:pt x="0" y="13430"/>
                    </a:moveTo>
                    <a:lnTo>
                      <a:pt x="0" y="0"/>
                    </a:lnTo>
                    <a:lnTo>
                      <a:pt x="22429" y="0"/>
                    </a:lnTo>
                    <a:lnTo>
                      <a:pt x="17012" y="12002"/>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1" name="Google Shape;1981;p24"/>
              <p:cNvSpPr/>
              <p:nvPr/>
            </p:nvSpPr>
            <p:spPr>
              <a:xfrm>
                <a:off x="4261389" y="5412009"/>
                <a:ext cx="221197" cy="139065"/>
              </a:xfrm>
              <a:custGeom>
                <a:avLst/>
                <a:gdLst/>
                <a:ahLst/>
                <a:cxnLst/>
                <a:rect l="l" t="t" r="r" b="b"/>
                <a:pathLst>
                  <a:path w="221197" h="139065" extrusionOk="0">
                    <a:moveTo>
                      <a:pt x="112050" y="22098"/>
                    </a:moveTo>
                    <a:cubicBezTo>
                      <a:pt x="109119" y="22098"/>
                      <a:pt x="106193" y="22355"/>
                      <a:pt x="103306" y="22860"/>
                    </a:cubicBezTo>
                    <a:cubicBezTo>
                      <a:pt x="99441" y="23431"/>
                      <a:pt x="95069" y="24194"/>
                      <a:pt x="90191" y="25146"/>
                    </a:cubicBezTo>
                    <a:cubicBezTo>
                      <a:pt x="85344" y="26194"/>
                      <a:pt x="80687" y="27527"/>
                      <a:pt x="75080" y="29051"/>
                    </a:cubicBezTo>
                    <a:cubicBezTo>
                      <a:pt x="69981" y="30613"/>
                      <a:pt x="64995" y="32518"/>
                      <a:pt x="60159" y="34766"/>
                    </a:cubicBezTo>
                    <a:lnTo>
                      <a:pt x="98174" y="56864"/>
                    </a:lnTo>
                    <a:lnTo>
                      <a:pt x="105017" y="54483"/>
                    </a:lnTo>
                    <a:cubicBezTo>
                      <a:pt x="114521" y="51245"/>
                      <a:pt x="124024" y="48482"/>
                      <a:pt x="132483" y="46196"/>
                    </a:cubicBezTo>
                    <a:cubicBezTo>
                      <a:pt x="140606" y="44063"/>
                      <a:pt x="148910" y="42691"/>
                      <a:pt x="157288" y="42100"/>
                    </a:cubicBezTo>
                    <a:cubicBezTo>
                      <a:pt x="164893" y="41643"/>
                      <a:pt x="172525" y="42158"/>
                      <a:pt x="180002" y="43624"/>
                    </a:cubicBezTo>
                    <a:cubicBezTo>
                      <a:pt x="187668" y="45291"/>
                      <a:pt x="195018" y="48187"/>
                      <a:pt x="201765" y="52197"/>
                    </a:cubicBezTo>
                    <a:cubicBezTo>
                      <a:pt x="208387" y="55540"/>
                      <a:pt x="214046" y="60522"/>
                      <a:pt x="218207" y="66675"/>
                    </a:cubicBezTo>
                    <a:cubicBezTo>
                      <a:pt x="220986" y="71133"/>
                      <a:pt x="221875" y="76514"/>
                      <a:pt x="220678" y="81629"/>
                    </a:cubicBezTo>
                    <a:cubicBezTo>
                      <a:pt x="218855" y="87297"/>
                      <a:pt x="215578" y="92393"/>
                      <a:pt x="211174" y="96393"/>
                    </a:cubicBezTo>
                    <a:cubicBezTo>
                      <a:pt x="205956" y="101689"/>
                      <a:pt x="200116" y="106318"/>
                      <a:pt x="193782" y="110204"/>
                    </a:cubicBezTo>
                    <a:lnTo>
                      <a:pt x="218017" y="124206"/>
                    </a:lnTo>
                    <a:lnTo>
                      <a:pt x="204807" y="131921"/>
                    </a:lnTo>
                    <a:lnTo>
                      <a:pt x="180287" y="117729"/>
                    </a:lnTo>
                    <a:cubicBezTo>
                      <a:pt x="168831" y="123434"/>
                      <a:pt x="156868" y="128064"/>
                      <a:pt x="144553" y="131540"/>
                    </a:cubicBezTo>
                    <a:cubicBezTo>
                      <a:pt x="131385" y="135169"/>
                      <a:pt x="117937" y="137684"/>
                      <a:pt x="104352" y="139065"/>
                    </a:cubicBezTo>
                    <a:lnTo>
                      <a:pt x="91521" y="116014"/>
                    </a:lnTo>
                    <a:cubicBezTo>
                      <a:pt x="95113" y="115967"/>
                      <a:pt x="98698" y="115710"/>
                      <a:pt x="102261" y="115253"/>
                    </a:cubicBezTo>
                    <a:cubicBezTo>
                      <a:pt x="107013" y="114681"/>
                      <a:pt x="112335" y="113729"/>
                      <a:pt x="118227" y="112490"/>
                    </a:cubicBezTo>
                    <a:cubicBezTo>
                      <a:pt x="124119" y="111252"/>
                      <a:pt x="130392" y="109633"/>
                      <a:pt x="137235" y="107728"/>
                    </a:cubicBezTo>
                    <a:cubicBezTo>
                      <a:pt x="143731" y="105842"/>
                      <a:pt x="150083" y="103479"/>
                      <a:pt x="156242" y="100679"/>
                    </a:cubicBezTo>
                    <a:lnTo>
                      <a:pt x="118227" y="78772"/>
                    </a:lnTo>
                    <a:lnTo>
                      <a:pt x="113285" y="80486"/>
                    </a:lnTo>
                    <a:lnTo>
                      <a:pt x="108058" y="82105"/>
                    </a:lnTo>
                    <a:cubicBezTo>
                      <a:pt x="99447" y="85001"/>
                      <a:pt x="90692" y="87449"/>
                      <a:pt x="81828" y="89440"/>
                    </a:cubicBezTo>
                    <a:cubicBezTo>
                      <a:pt x="74467" y="91183"/>
                      <a:pt x="66956" y="92202"/>
                      <a:pt x="59399" y="92488"/>
                    </a:cubicBezTo>
                    <a:cubicBezTo>
                      <a:pt x="52754" y="92745"/>
                      <a:pt x="46105" y="92107"/>
                      <a:pt x="39631" y="90583"/>
                    </a:cubicBezTo>
                    <a:cubicBezTo>
                      <a:pt x="33193" y="89049"/>
                      <a:pt x="27013" y="86573"/>
                      <a:pt x="21288" y="83248"/>
                    </a:cubicBezTo>
                    <a:cubicBezTo>
                      <a:pt x="14922" y="79981"/>
                      <a:pt x="9393" y="75286"/>
                      <a:pt x="5132" y="69532"/>
                    </a:cubicBezTo>
                    <a:cubicBezTo>
                      <a:pt x="2001" y="65275"/>
                      <a:pt x="454" y="60055"/>
                      <a:pt x="760" y="54769"/>
                    </a:cubicBezTo>
                    <a:cubicBezTo>
                      <a:pt x="1351" y="49311"/>
                      <a:pt x="3533" y="44139"/>
                      <a:pt x="7033" y="39910"/>
                    </a:cubicBezTo>
                    <a:cubicBezTo>
                      <a:pt x="11467" y="34462"/>
                      <a:pt x="16689" y="29708"/>
                      <a:pt x="22524" y="25813"/>
                    </a:cubicBezTo>
                    <a:lnTo>
                      <a:pt x="0" y="12763"/>
                    </a:lnTo>
                    <a:lnTo>
                      <a:pt x="13305" y="5144"/>
                    </a:lnTo>
                    <a:lnTo>
                      <a:pt x="35544" y="18002"/>
                    </a:lnTo>
                    <a:cubicBezTo>
                      <a:pt x="46019" y="12849"/>
                      <a:pt x="57010" y="8830"/>
                      <a:pt x="68332" y="6001"/>
                    </a:cubicBezTo>
                    <a:cubicBezTo>
                      <a:pt x="79145" y="3258"/>
                      <a:pt x="90131" y="1248"/>
                      <a:pt x="101215" y="0"/>
                    </a:cubicBezTo>
                    <a:close/>
                    <a:moveTo>
                      <a:pt x="47139" y="62294"/>
                    </a:moveTo>
                    <a:cubicBezTo>
                      <a:pt x="52142" y="65189"/>
                      <a:pt x="57930" y="66418"/>
                      <a:pt x="63675" y="65818"/>
                    </a:cubicBezTo>
                    <a:cubicBezTo>
                      <a:pt x="71416" y="64970"/>
                      <a:pt x="79036" y="63246"/>
                      <a:pt x="86389" y="60674"/>
                    </a:cubicBezTo>
                    <a:lnTo>
                      <a:pt x="50655" y="40005"/>
                    </a:lnTo>
                    <a:cubicBezTo>
                      <a:pt x="37540" y="48578"/>
                      <a:pt x="36368" y="56007"/>
                      <a:pt x="47139" y="62294"/>
                    </a:cubicBezTo>
                    <a:close/>
                    <a:moveTo>
                      <a:pt x="172589" y="72771"/>
                    </a:moveTo>
                    <a:cubicBezTo>
                      <a:pt x="167144" y="69771"/>
                      <a:pt x="160871" y="68628"/>
                      <a:pt x="154722" y="69532"/>
                    </a:cubicBezTo>
                    <a:cubicBezTo>
                      <a:pt x="146240" y="70609"/>
                      <a:pt x="137873" y="72457"/>
                      <a:pt x="129727" y="75057"/>
                    </a:cubicBezTo>
                    <a:lnTo>
                      <a:pt x="165271" y="95631"/>
                    </a:lnTo>
                    <a:cubicBezTo>
                      <a:pt x="180477" y="86296"/>
                      <a:pt x="182853" y="78677"/>
                      <a:pt x="172589"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82" name="Google Shape;1982;p24"/>
            <p:cNvGrpSpPr/>
            <p:nvPr/>
          </p:nvGrpSpPr>
          <p:grpSpPr>
            <a:xfrm>
              <a:off x="2290688" y="4374965"/>
              <a:ext cx="664599" cy="467010"/>
              <a:chOff x="4071788" y="5191315"/>
              <a:chExt cx="664599" cy="467010"/>
            </a:xfrm>
          </p:grpSpPr>
          <p:sp>
            <p:nvSpPr>
              <p:cNvPr id="1983" name="Google Shape;1983;p24"/>
              <p:cNvSpPr/>
              <p:nvPr/>
            </p:nvSpPr>
            <p:spPr>
              <a:xfrm>
                <a:off x="4071788" y="527370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4" name="Google Shape;1984;p24"/>
              <p:cNvSpPr/>
              <p:nvPr/>
            </p:nvSpPr>
            <p:spPr>
              <a:xfrm>
                <a:off x="4071883" y="5381339"/>
                <a:ext cx="65671" cy="87630"/>
              </a:xfrm>
              <a:custGeom>
                <a:avLst/>
                <a:gdLst/>
                <a:ahLst/>
                <a:cxnLst/>
                <a:rect l="l" t="t" r="r" b="b"/>
                <a:pathLst>
                  <a:path w="65671" h="87630"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5" name="Google Shape;1985;p24"/>
              <p:cNvSpPr/>
              <p:nvPr/>
            </p:nvSpPr>
            <p:spPr>
              <a:xfrm>
                <a:off x="4686303" y="5383625"/>
                <a:ext cx="50084" cy="118109"/>
              </a:xfrm>
              <a:custGeom>
                <a:avLst/>
                <a:gdLst/>
                <a:ahLst/>
                <a:cxnLst/>
                <a:rect l="l" t="t" r="r" b="b"/>
                <a:pathLst>
                  <a:path w="50084" h="118109" extrusionOk="0">
                    <a:moveTo>
                      <a:pt x="50085" y="0"/>
                    </a:moveTo>
                    <a:lnTo>
                      <a:pt x="50085" y="82391"/>
                    </a:lnTo>
                    <a:lnTo>
                      <a:pt x="16442" y="118110"/>
                    </a:lnTo>
                    <a:lnTo>
                      <a:pt x="0" y="23717"/>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6" name="Google Shape;1986;p24"/>
              <p:cNvSpPr/>
              <p:nvPr/>
            </p:nvSpPr>
            <p:spPr>
              <a:xfrm>
                <a:off x="4071788" y="5191315"/>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7" name="Google Shape;1987;p24"/>
              <p:cNvSpPr/>
              <p:nvPr/>
            </p:nvSpPr>
            <p:spPr>
              <a:xfrm>
                <a:off x="4166288" y="5243631"/>
                <a:ext cx="475673" cy="275343"/>
              </a:xfrm>
              <a:custGeom>
                <a:avLst/>
                <a:gdLst/>
                <a:ahLst/>
                <a:cxnLst/>
                <a:rect l="l" t="t" r="r" b="b"/>
                <a:pathLst>
                  <a:path w="475673" h="275343" extrusionOk="0">
                    <a:moveTo>
                      <a:pt x="475252" y="145899"/>
                    </a:moveTo>
                    <a:cubicBezTo>
                      <a:pt x="471830" y="178284"/>
                      <a:pt x="448831" y="210193"/>
                      <a:pt x="405969" y="235053"/>
                    </a:cubicBezTo>
                    <a:cubicBezTo>
                      <a:pt x="313117" y="288774"/>
                      <a:pt x="162482" y="288774"/>
                      <a:pt x="69535" y="235053"/>
                    </a:cubicBezTo>
                    <a:cubicBezTo>
                      <a:pt x="26768" y="210193"/>
                      <a:pt x="3769" y="177903"/>
                      <a:pt x="443" y="145899"/>
                    </a:cubicBezTo>
                    <a:cubicBezTo>
                      <a:pt x="-3549" y="107799"/>
                      <a:pt x="19450" y="69699"/>
                      <a:pt x="69535" y="40362"/>
                    </a:cubicBezTo>
                    <a:cubicBezTo>
                      <a:pt x="162482" y="-13454"/>
                      <a:pt x="313117" y="-13454"/>
                      <a:pt x="405969" y="40362"/>
                    </a:cubicBezTo>
                    <a:cubicBezTo>
                      <a:pt x="456054" y="69318"/>
                      <a:pt x="479148"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8" name="Google Shape;1988;p24"/>
              <p:cNvSpPr/>
              <p:nvPr/>
            </p:nvSpPr>
            <p:spPr>
              <a:xfrm>
                <a:off x="4166731" y="5260109"/>
                <a:ext cx="474809" cy="258865"/>
              </a:xfrm>
              <a:custGeom>
                <a:avLst/>
                <a:gdLst/>
                <a:ahLst/>
                <a:cxnLst/>
                <a:rect l="l" t="t" r="r" b="b"/>
                <a:pathLst>
                  <a:path w="474809" h="258865" extrusionOk="0">
                    <a:moveTo>
                      <a:pt x="474809" y="129421"/>
                    </a:moveTo>
                    <a:cubicBezTo>
                      <a:pt x="471388" y="161806"/>
                      <a:pt x="448389" y="193715"/>
                      <a:pt x="405527" y="218575"/>
                    </a:cubicBezTo>
                    <a:cubicBezTo>
                      <a:pt x="312675" y="272296"/>
                      <a:pt x="162040" y="272296"/>
                      <a:pt x="69093" y="218575"/>
                    </a:cubicBezTo>
                    <a:cubicBezTo>
                      <a:pt x="26325" y="193715"/>
                      <a:pt x="3326" y="161425"/>
                      <a:pt x="0" y="129421"/>
                    </a:cubicBezTo>
                    <a:cubicBezTo>
                      <a:pt x="3326" y="97036"/>
                      <a:pt x="26325" y="65222"/>
                      <a:pt x="69093" y="40362"/>
                    </a:cubicBezTo>
                    <a:cubicBezTo>
                      <a:pt x="162040" y="-13454"/>
                      <a:pt x="312675" y="-13454"/>
                      <a:pt x="405527" y="40362"/>
                    </a:cubicBezTo>
                    <a:cubicBezTo>
                      <a:pt x="448389" y="65222"/>
                      <a:pt x="471388"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9" name="Google Shape;1989;p24"/>
              <p:cNvSpPr/>
              <p:nvPr/>
            </p:nvSpPr>
            <p:spPr>
              <a:xfrm>
                <a:off x="4287999" y="5322379"/>
                <a:ext cx="221706" cy="139065"/>
              </a:xfrm>
              <a:custGeom>
                <a:avLst/>
                <a:gdLst/>
                <a:ahLst/>
                <a:cxnLst/>
                <a:rect l="l" t="t" r="r" b="b"/>
                <a:pathLst>
                  <a:path w="221706" h="139065" extrusionOk="0">
                    <a:moveTo>
                      <a:pt x="112620" y="22098"/>
                    </a:moveTo>
                    <a:cubicBezTo>
                      <a:pt x="109691" y="22146"/>
                      <a:pt x="106769" y="22403"/>
                      <a:pt x="103876" y="22860"/>
                    </a:cubicBezTo>
                    <a:cubicBezTo>
                      <a:pt x="99980" y="23431"/>
                      <a:pt x="95608" y="24194"/>
                      <a:pt x="90761" y="25241"/>
                    </a:cubicBezTo>
                    <a:cubicBezTo>
                      <a:pt x="85627" y="26280"/>
                      <a:pt x="80552" y="27575"/>
                      <a:pt x="75555" y="29146"/>
                    </a:cubicBezTo>
                    <a:cubicBezTo>
                      <a:pt x="70475" y="30632"/>
                      <a:pt x="65518" y="32509"/>
                      <a:pt x="60729" y="34766"/>
                    </a:cubicBezTo>
                    <a:lnTo>
                      <a:pt x="98744" y="56864"/>
                    </a:lnTo>
                    <a:lnTo>
                      <a:pt x="105587" y="54483"/>
                    </a:lnTo>
                    <a:cubicBezTo>
                      <a:pt x="115091" y="51245"/>
                      <a:pt x="124595" y="48482"/>
                      <a:pt x="133053" y="46196"/>
                    </a:cubicBezTo>
                    <a:cubicBezTo>
                      <a:pt x="141144" y="44063"/>
                      <a:pt x="149417" y="42691"/>
                      <a:pt x="157763" y="42101"/>
                    </a:cubicBezTo>
                    <a:cubicBezTo>
                      <a:pt x="165404" y="41624"/>
                      <a:pt x="173074" y="42167"/>
                      <a:pt x="180572" y="43720"/>
                    </a:cubicBezTo>
                    <a:cubicBezTo>
                      <a:pt x="188218" y="45310"/>
                      <a:pt x="195542" y="48178"/>
                      <a:pt x="202241" y="52197"/>
                    </a:cubicBezTo>
                    <a:cubicBezTo>
                      <a:pt x="208885" y="55550"/>
                      <a:pt x="214575" y="60522"/>
                      <a:pt x="218777" y="66675"/>
                    </a:cubicBezTo>
                    <a:cubicBezTo>
                      <a:pt x="221533" y="71142"/>
                      <a:pt x="222390" y="76524"/>
                      <a:pt x="221153" y="81629"/>
                    </a:cubicBezTo>
                    <a:cubicBezTo>
                      <a:pt x="219541" y="87259"/>
                      <a:pt x="216457" y="92355"/>
                      <a:pt x="212220" y="96393"/>
                    </a:cubicBezTo>
                    <a:cubicBezTo>
                      <a:pt x="206946" y="101660"/>
                      <a:pt x="201077" y="106299"/>
                      <a:pt x="194733" y="110204"/>
                    </a:cubicBezTo>
                    <a:lnTo>
                      <a:pt x="219062" y="124206"/>
                    </a:lnTo>
                    <a:lnTo>
                      <a:pt x="205852" y="131921"/>
                    </a:lnTo>
                    <a:lnTo>
                      <a:pt x="181332" y="117729"/>
                    </a:lnTo>
                    <a:cubicBezTo>
                      <a:pt x="169629" y="123473"/>
                      <a:pt x="157410" y="128102"/>
                      <a:pt x="144838" y="131540"/>
                    </a:cubicBezTo>
                    <a:cubicBezTo>
                      <a:pt x="131674" y="135179"/>
                      <a:pt x="118225" y="137703"/>
                      <a:pt x="104637" y="139065"/>
                    </a:cubicBezTo>
                    <a:lnTo>
                      <a:pt x="92567" y="116396"/>
                    </a:lnTo>
                    <a:cubicBezTo>
                      <a:pt x="96128" y="116300"/>
                      <a:pt x="99680" y="116014"/>
                      <a:pt x="103211" y="115538"/>
                    </a:cubicBezTo>
                    <a:cubicBezTo>
                      <a:pt x="108058" y="114967"/>
                      <a:pt x="113380" y="114014"/>
                      <a:pt x="119273" y="112776"/>
                    </a:cubicBezTo>
                    <a:cubicBezTo>
                      <a:pt x="125165" y="111538"/>
                      <a:pt x="131342" y="109919"/>
                      <a:pt x="138280" y="108013"/>
                    </a:cubicBezTo>
                    <a:cubicBezTo>
                      <a:pt x="144781" y="106175"/>
                      <a:pt x="151135" y="103851"/>
                      <a:pt x="157288" y="101060"/>
                    </a:cubicBezTo>
                    <a:lnTo>
                      <a:pt x="119273" y="79057"/>
                    </a:lnTo>
                    <a:lnTo>
                      <a:pt x="114236" y="80772"/>
                    </a:lnTo>
                    <a:lnTo>
                      <a:pt x="109104" y="82391"/>
                    </a:lnTo>
                    <a:cubicBezTo>
                      <a:pt x="99600" y="85535"/>
                      <a:pt x="90761" y="88011"/>
                      <a:pt x="82778" y="89821"/>
                    </a:cubicBezTo>
                    <a:cubicBezTo>
                      <a:pt x="75409" y="91497"/>
                      <a:pt x="67901" y="92488"/>
                      <a:pt x="60349" y="92773"/>
                    </a:cubicBezTo>
                    <a:cubicBezTo>
                      <a:pt x="53710" y="93002"/>
                      <a:pt x="47068" y="92402"/>
                      <a:pt x="40581" y="90964"/>
                    </a:cubicBezTo>
                    <a:cubicBezTo>
                      <a:pt x="34183" y="89354"/>
                      <a:pt x="28042" y="86849"/>
                      <a:pt x="22334" y="83534"/>
                    </a:cubicBezTo>
                    <a:cubicBezTo>
                      <a:pt x="16043" y="80229"/>
                      <a:pt x="10584" y="75543"/>
                      <a:pt x="6368" y="69818"/>
                    </a:cubicBezTo>
                    <a:cubicBezTo>
                      <a:pt x="3291" y="65532"/>
                      <a:pt x="1781" y="60322"/>
                      <a:pt x="2091" y="55054"/>
                    </a:cubicBezTo>
                    <a:cubicBezTo>
                      <a:pt x="2294" y="49730"/>
                      <a:pt x="4009" y="44577"/>
                      <a:pt x="7033" y="40196"/>
                    </a:cubicBezTo>
                    <a:cubicBezTo>
                      <a:pt x="11467" y="34747"/>
                      <a:pt x="16689" y="29994"/>
                      <a:pt x="22524" y="26098"/>
                    </a:cubicBezTo>
                    <a:lnTo>
                      <a:pt x="0" y="13049"/>
                    </a:lnTo>
                    <a:lnTo>
                      <a:pt x="13210" y="5429"/>
                    </a:lnTo>
                    <a:lnTo>
                      <a:pt x="35544" y="18002"/>
                    </a:lnTo>
                    <a:cubicBezTo>
                      <a:pt x="46019" y="12849"/>
                      <a:pt x="57010" y="8830"/>
                      <a:pt x="68332" y="6001"/>
                    </a:cubicBezTo>
                    <a:cubicBezTo>
                      <a:pt x="79113" y="3258"/>
                      <a:pt x="90067" y="1248"/>
                      <a:pt x="101120" y="0"/>
                    </a:cubicBezTo>
                    <a:close/>
                    <a:moveTo>
                      <a:pt x="47614" y="62294"/>
                    </a:moveTo>
                    <a:cubicBezTo>
                      <a:pt x="52651" y="65189"/>
                      <a:pt x="58470" y="66418"/>
                      <a:pt x="64246" y="65818"/>
                    </a:cubicBezTo>
                    <a:cubicBezTo>
                      <a:pt x="71975" y="64951"/>
                      <a:pt x="79590" y="63265"/>
                      <a:pt x="86960" y="60770"/>
                    </a:cubicBezTo>
                    <a:lnTo>
                      <a:pt x="51225" y="40196"/>
                    </a:lnTo>
                    <a:cubicBezTo>
                      <a:pt x="38110" y="48673"/>
                      <a:pt x="36875" y="56007"/>
                      <a:pt x="47614" y="62294"/>
                    </a:cubicBezTo>
                    <a:close/>
                    <a:moveTo>
                      <a:pt x="173064" y="72771"/>
                    </a:moveTo>
                    <a:cubicBezTo>
                      <a:pt x="167619" y="69771"/>
                      <a:pt x="161346" y="68628"/>
                      <a:pt x="155197" y="69532"/>
                    </a:cubicBezTo>
                    <a:cubicBezTo>
                      <a:pt x="146746" y="70609"/>
                      <a:pt x="138412" y="72457"/>
                      <a:pt x="130297" y="75057"/>
                    </a:cubicBezTo>
                    <a:lnTo>
                      <a:pt x="165841" y="95631"/>
                    </a:lnTo>
                    <a:cubicBezTo>
                      <a:pt x="180952" y="86296"/>
                      <a:pt x="183423" y="78296"/>
                      <a:pt x="173064"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0" name="Google Shape;1990;p24"/>
              <p:cNvSpPr/>
              <p:nvPr/>
            </p:nvSpPr>
            <p:spPr>
              <a:xfrm>
                <a:off x="4380566" y="5425821"/>
                <a:ext cx="14540" cy="19050"/>
              </a:xfrm>
              <a:custGeom>
                <a:avLst/>
                <a:gdLst/>
                <a:ahLst/>
                <a:cxnLst/>
                <a:rect l="l" t="t" r="r" b="b"/>
                <a:pathLst>
                  <a:path w="14540" h="19050" extrusionOk="0">
                    <a:moveTo>
                      <a:pt x="0" y="12954"/>
                    </a:moveTo>
                    <a:cubicBezTo>
                      <a:pt x="0" y="12001"/>
                      <a:pt x="0" y="0"/>
                      <a:pt x="0" y="0"/>
                    </a:cubicBezTo>
                    <a:lnTo>
                      <a:pt x="14541" y="9525"/>
                    </a:lnTo>
                    <a:lnTo>
                      <a:pt x="8173"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1" name="Google Shape;1991;p24"/>
              <p:cNvSpPr/>
              <p:nvPr/>
            </p:nvSpPr>
            <p:spPr>
              <a:xfrm>
                <a:off x="4475699" y="5433726"/>
                <a:ext cx="31552" cy="14763"/>
              </a:xfrm>
              <a:custGeom>
                <a:avLst/>
                <a:gdLst/>
                <a:ahLst/>
                <a:cxnLst/>
                <a:rect l="l" t="t" r="r" b="b"/>
                <a:pathLst>
                  <a:path w="31552" h="14763" extrusionOk="0">
                    <a:moveTo>
                      <a:pt x="31553" y="12859"/>
                    </a:moveTo>
                    <a:lnTo>
                      <a:pt x="31553" y="0"/>
                    </a:lnTo>
                    <a:lnTo>
                      <a:pt x="0" y="2381"/>
                    </a:lnTo>
                    <a:lnTo>
                      <a:pt x="18152" y="14764"/>
                    </a:lnTo>
                    <a:lnTo>
                      <a:pt x="31553"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2" name="Google Shape;1992;p24"/>
              <p:cNvSpPr/>
              <p:nvPr/>
            </p:nvSpPr>
            <p:spPr>
              <a:xfrm>
                <a:off x="4486248" y="5386197"/>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3" name="Google Shape;1993;p24"/>
              <p:cNvSpPr/>
              <p:nvPr/>
            </p:nvSpPr>
            <p:spPr>
              <a:xfrm>
                <a:off x="4411929" y="5390959"/>
                <a:ext cx="35639" cy="24764"/>
              </a:xfrm>
              <a:custGeom>
                <a:avLst/>
                <a:gdLst/>
                <a:ahLst/>
                <a:cxnLst/>
                <a:rect l="l" t="t" r="r" b="b"/>
                <a:pathLst>
                  <a:path w="35639" h="24764"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4" name="Google Shape;1994;p24"/>
              <p:cNvSpPr/>
              <p:nvPr/>
            </p:nvSpPr>
            <p:spPr>
              <a:xfrm>
                <a:off x="4339320" y="5349621"/>
                <a:ext cx="44382" cy="29146"/>
              </a:xfrm>
              <a:custGeom>
                <a:avLst/>
                <a:gdLst/>
                <a:ahLst/>
                <a:cxnLst/>
                <a:rect l="l" t="t" r="r" b="b"/>
                <a:pathLst>
                  <a:path w="44382" h="29146" extrusionOk="0">
                    <a:moveTo>
                      <a:pt x="0" y="8191"/>
                    </a:moveTo>
                    <a:lnTo>
                      <a:pt x="36780" y="29146"/>
                    </a:lnTo>
                    <a:lnTo>
                      <a:pt x="44383" y="23717"/>
                    </a:lnTo>
                    <a:cubicBezTo>
                      <a:pt x="44383" y="23717"/>
                      <a:pt x="39726" y="18383"/>
                      <a:pt x="39346" y="17812"/>
                    </a:cubicBezTo>
                    <a:cubicBezTo>
                      <a:pt x="36032" y="14097"/>
                      <a:pt x="32188" y="10887"/>
                      <a:pt x="27941" y="8287"/>
                    </a:cubicBezTo>
                    <a:cubicBezTo>
                      <a:pt x="25185" y="7810"/>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5" name="Google Shape;1995;p24"/>
              <p:cNvSpPr/>
              <p:nvPr/>
            </p:nvSpPr>
            <p:spPr>
              <a:xfrm>
                <a:off x="4380091" y="5326094"/>
                <a:ext cx="20528" cy="18383"/>
              </a:xfrm>
              <a:custGeom>
                <a:avLst/>
                <a:gdLst/>
                <a:ahLst/>
                <a:cxnLst/>
                <a:rect l="l" t="t" r="r" b="b"/>
                <a:pathLst>
                  <a:path w="20528" h="18383" extrusionOk="0">
                    <a:moveTo>
                      <a:pt x="20528" y="18383"/>
                    </a:moveTo>
                    <a:lnTo>
                      <a:pt x="20528" y="5524"/>
                    </a:lnTo>
                    <a:lnTo>
                      <a:pt x="3611" y="0"/>
                    </a:lnTo>
                    <a:lnTo>
                      <a:pt x="0" y="10096"/>
                    </a:lnTo>
                    <a:lnTo>
                      <a:pt x="855" y="14764"/>
                    </a:lnTo>
                    <a:lnTo>
                      <a:pt x="20528" y="18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6" name="Google Shape;1996;p24"/>
              <p:cNvSpPr/>
              <p:nvPr/>
            </p:nvSpPr>
            <p:spPr>
              <a:xfrm>
                <a:off x="4288189" y="5322284"/>
                <a:ext cx="19577" cy="14668"/>
              </a:xfrm>
              <a:custGeom>
                <a:avLst/>
                <a:gdLst/>
                <a:ahLst/>
                <a:cxnLst/>
                <a:rect l="l" t="t" r="r" b="b"/>
                <a:pathLst>
                  <a:path w="19577" h="14668" extrusionOk="0">
                    <a:moveTo>
                      <a:pt x="0" y="12954"/>
                    </a:moveTo>
                    <a:lnTo>
                      <a:pt x="0" y="0"/>
                    </a:lnTo>
                    <a:lnTo>
                      <a:pt x="19578"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7" name="Google Shape;1997;p24"/>
              <p:cNvSpPr/>
              <p:nvPr/>
            </p:nvSpPr>
            <p:spPr>
              <a:xfrm>
                <a:off x="4288855" y="5365623"/>
                <a:ext cx="22428" cy="22764"/>
              </a:xfrm>
              <a:custGeom>
                <a:avLst/>
                <a:gdLst/>
                <a:ahLst/>
                <a:cxnLst/>
                <a:rect l="l" t="t" r="r" b="b"/>
                <a:pathLst>
                  <a:path w="22428" h="22764" extrusionOk="0">
                    <a:moveTo>
                      <a:pt x="0" y="13430"/>
                    </a:moveTo>
                    <a:cubicBezTo>
                      <a:pt x="0" y="13430"/>
                      <a:pt x="0" y="0"/>
                      <a:pt x="0" y="0"/>
                    </a:cubicBezTo>
                    <a:lnTo>
                      <a:pt x="22429" y="0"/>
                    </a:lnTo>
                    <a:lnTo>
                      <a:pt x="16917" y="12001"/>
                    </a:lnTo>
                    <a:lnTo>
                      <a:pt x="7413"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8" name="Google Shape;1998;p24"/>
              <p:cNvSpPr/>
              <p:nvPr/>
            </p:nvSpPr>
            <p:spPr>
              <a:xfrm>
                <a:off x="4289330" y="5309520"/>
                <a:ext cx="220369" cy="139160"/>
              </a:xfrm>
              <a:custGeom>
                <a:avLst/>
                <a:gdLst/>
                <a:ahLst/>
                <a:cxnLst/>
                <a:rect l="l" t="t" r="r" b="b"/>
                <a:pathLst>
                  <a:path w="220369" h="139160" extrusionOk="0">
                    <a:moveTo>
                      <a:pt x="111289" y="22098"/>
                    </a:moveTo>
                    <a:cubicBezTo>
                      <a:pt x="108361" y="22060"/>
                      <a:pt x="105434" y="22279"/>
                      <a:pt x="102546" y="22765"/>
                    </a:cubicBezTo>
                    <a:cubicBezTo>
                      <a:pt x="98649" y="23336"/>
                      <a:pt x="94278" y="24098"/>
                      <a:pt x="89431" y="25146"/>
                    </a:cubicBezTo>
                    <a:cubicBezTo>
                      <a:pt x="84584" y="26194"/>
                      <a:pt x="79452" y="27432"/>
                      <a:pt x="74225" y="29051"/>
                    </a:cubicBezTo>
                    <a:cubicBezTo>
                      <a:pt x="69142" y="30566"/>
                      <a:pt x="64185" y="32480"/>
                      <a:pt x="59399" y="34766"/>
                    </a:cubicBezTo>
                    <a:lnTo>
                      <a:pt x="97414" y="56864"/>
                    </a:lnTo>
                    <a:lnTo>
                      <a:pt x="104257" y="54388"/>
                    </a:lnTo>
                    <a:cubicBezTo>
                      <a:pt x="113760" y="51149"/>
                      <a:pt x="123264" y="48482"/>
                      <a:pt x="131722" y="46196"/>
                    </a:cubicBezTo>
                    <a:cubicBezTo>
                      <a:pt x="139804" y="44015"/>
                      <a:pt x="148080" y="42644"/>
                      <a:pt x="156432" y="42101"/>
                    </a:cubicBezTo>
                    <a:cubicBezTo>
                      <a:pt x="164070" y="41596"/>
                      <a:pt x="171739" y="42101"/>
                      <a:pt x="179241" y="43625"/>
                    </a:cubicBezTo>
                    <a:cubicBezTo>
                      <a:pt x="186874" y="45253"/>
                      <a:pt x="194193" y="48120"/>
                      <a:pt x="200910" y="52102"/>
                    </a:cubicBezTo>
                    <a:cubicBezTo>
                      <a:pt x="207554" y="55455"/>
                      <a:pt x="213244" y="60427"/>
                      <a:pt x="217447" y="66580"/>
                    </a:cubicBezTo>
                    <a:cubicBezTo>
                      <a:pt x="220193" y="71047"/>
                      <a:pt x="221049" y="76429"/>
                      <a:pt x="219823" y="81534"/>
                    </a:cubicBezTo>
                    <a:cubicBezTo>
                      <a:pt x="218233" y="87173"/>
                      <a:pt x="215145" y="92278"/>
                      <a:pt x="210889" y="96298"/>
                    </a:cubicBezTo>
                    <a:cubicBezTo>
                      <a:pt x="205705" y="101613"/>
                      <a:pt x="199897" y="106289"/>
                      <a:pt x="193592" y="110204"/>
                    </a:cubicBezTo>
                    <a:lnTo>
                      <a:pt x="217922" y="124301"/>
                    </a:lnTo>
                    <a:lnTo>
                      <a:pt x="204712" y="131921"/>
                    </a:lnTo>
                    <a:lnTo>
                      <a:pt x="180192" y="117729"/>
                    </a:lnTo>
                    <a:cubicBezTo>
                      <a:pt x="168525" y="123558"/>
                      <a:pt x="156297" y="128188"/>
                      <a:pt x="143697" y="131540"/>
                    </a:cubicBezTo>
                    <a:cubicBezTo>
                      <a:pt x="130535" y="135217"/>
                      <a:pt x="117088" y="137760"/>
                      <a:pt x="103496" y="139160"/>
                    </a:cubicBezTo>
                    <a:lnTo>
                      <a:pt x="91236" y="116014"/>
                    </a:lnTo>
                    <a:cubicBezTo>
                      <a:pt x="94797" y="115919"/>
                      <a:pt x="98350" y="115634"/>
                      <a:pt x="101881" y="115157"/>
                    </a:cubicBezTo>
                    <a:cubicBezTo>
                      <a:pt x="107279" y="114519"/>
                      <a:pt x="112641" y="113595"/>
                      <a:pt x="117942" y="112395"/>
                    </a:cubicBezTo>
                    <a:cubicBezTo>
                      <a:pt x="123834" y="111157"/>
                      <a:pt x="130012" y="109538"/>
                      <a:pt x="136950" y="107633"/>
                    </a:cubicBezTo>
                    <a:cubicBezTo>
                      <a:pt x="143464" y="105842"/>
                      <a:pt x="149821" y="103518"/>
                      <a:pt x="155957" y="100679"/>
                    </a:cubicBezTo>
                    <a:lnTo>
                      <a:pt x="117942" y="78677"/>
                    </a:lnTo>
                    <a:cubicBezTo>
                      <a:pt x="116326" y="79248"/>
                      <a:pt x="114616" y="79915"/>
                      <a:pt x="112905" y="80391"/>
                    </a:cubicBezTo>
                    <a:lnTo>
                      <a:pt x="107773" y="82010"/>
                    </a:lnTo>
                    <a:cubicBezTo>
                      <a:pt x="98269" y="85154"/>
                      <a:pt x="89431" y="87630"/>
                      <a:pt x="81447" y="89440"/>
                    </a:cubicBezTo>
                    <a:cubicBezTo>
                      <a:pt x="74081" y="91145"/>
                      <a:pt x="66572" y="92164"/>
                      <a:pt x="59019" y="92488"/>
                    </a:cubicBezTo>
                    <a:cubicBezTo>
                      <a:pt x="52375" y="92688"/>
                      <a:pt x="45733" y="92050"/>
                      <a:pt x="39251" y="90583"/>
                    </a:cubicBezTo>
                    <a:cubicBezTo>
                      <a:pt x="32826" y="89049"/>
                      <a:pt x="26672" y="86544"/>
                      <a:pt x="21003" y="83153"/>
                    </a:cubicBezTo>
                    <a:cubicBezTo>
                      <a:pt x="14721" y="79886"/>
                      <a:pt x="9261" y="75229"/>
                      <a:pt x="5037" y="69533"/>
                    </a:cubicBezTo>
                    <a:cubicBezTo>
                      <a:pt x="1975" y="65246"/>
                      <a:pt x="466" y="60036"/>
                      <a:pt x="760" y="54769"/>
                    </a:cubicBezTo>
                    <a:cubicBezTo>
                      <a:pt x="1328" y="49273"/>
                      <a:pt x="3511" y="44063"/>
                      <a:pt x="7033" y="39814"/>
                    </a:cubicBezTo>
                    <a:cubicBezTo>
                      <a:pt x="11472" y="34404"/>
                      <a:pt x="16693" y="29680"/>
                      <a:pt x="22524" y="25813"/>
                    </a:cubicBezTo>
                    <a:lnTo>
                      <a:pt x="0" y="12763"/>
                    </a:lnTo>
                    <a:lnTo>
                      <a:pt x="13210" y="5048"/>
                    </a:lnTo>
                    <a:lnTo>
                      <a:pt x="34214" y="18002"/>
                    </a:lnTo>
                    <a:cubicBezTo>
                      <a:pt x="44668" y="12783"/>
                      <a:pt x="55664" y="8725"/>
                      <a:pt x="67002" y="5905"/>
                    </a:cubicBezTo>
                    <a:cubicBezTo>
                      <a:pt x="77774" y="3143"/>
                      <a:pt x="88732" y="1172"/>
                      <a:pt x="99790" y="0"/>
                    </a:cubicBezTo>
                    <a:close/>
                    <a:moveTo>
                      <a:pt x="46283" y="62579"/>
                    </a:moveTo>
                    <a:cubicBezTo>
                      <a:pt x="51312" y="65504"/>
                      <a:pt x="57130" y="66770"/>
                      <a:pt x="62915" y="66199"/>
                    </a:cubicBezTo>
                    <a:cubicBezTo>
                      <a:pt x="70639" y="65246"/>
                      <a:pt x="78248" y="63522"/>
                      <a:pt x="85629" y="61055"/>
                    </a:cubicBezTo>
                    <a:lnTo>
                      <a:pt x="49895" y="40386"/>
                    </a:lnTo>
                    <a:cubicBezTo>
                      <a:pt x="36780" y="48835"/>
                      <a:pt x="35576" y="56226"/>
                      <a:pt x="46283" y="62579"/>
                    </a:cubicBezTo>
                    <a:close/>
                    <a:moveTo>
                      <a:pt x="171733" y="73057"/>
                    </a:moveTo>
                    <a:cubicBezTo>
                      <a:pt x="166278" y="70085"/>
                      <a:pt x="160005" y="68980"/>
                      <a:pt x="153866" y="69913"/>
                    </a:cubicBezTo>
                    <a:cubicBezTo>
                      <a:pt x="145426" y="70999"/>
                      <a:pt x="137095" y="72819"/>
                      <a:pt x="128966" y="75343"/>
                    </a:cubicBezTo>
                    <a:lnTo>
                      <a:pt x="164511" y="95917"/>
                    </a:lnTo>
                    <a:cubicBezTo>
                      <a:pt x="179622" y="86296"/>
                      <a:pt x="182093" y="78677"/>
                      <a:pt x="171733" y="7267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99" name="Google Shape;1999;p24"/>
            <p:cNvGrpSpPr/>
            <p:nvPr/>
          </p:nvGrpSpPr>
          <p:grpSpPr>
            <a:xfrm>
              <a:off x="3915836" y="4477454"/>
              <a:ext cx="746806" cy="516445"/>
              <a:chOff x="5696936" y="5293804"/>
              <a:chExt cx="746806" cy="516445"/>
            </a:xfrm>
          </p:grpSpPr>
          <p:sp>
            <p:nvSpPr>
              <p:cNvPr id="2000" name="Google Shape;2000;p24"/>
              <p:cNvSpPr/>
              <p:nvPr/>
            </p:nvSpPr>
            <p:spPr>
              <a:xfrm>
                <a:off x="5696936" y="5425630"/>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1" name="Google Shape;2001;p24"/>
              <p:cNvSpPr/>
              <p:nvPr/>
            </p:nvSpPr>
            <p:spPr>
              <a:xfrm>
                <a:off x="5779143" y="5376195"/>
                <a:ext cx="664504" cy="384619"/>
              </a:xfrm>
              <a:custGeom>
                <a:avLst/>
                <a:gdLst/>
                <a:ahLst/>
                <a:cxnLst/>
                <a:rect l="l" t="t" r="r" b="b"/>
                <a:pathLst>
                  <a:path w="664504" h="384619" extrusionOk="0">
                    <a:moveTo>
                      <a:pt x="664505" y="192310"/>
                    </a:moveTo>
                    <a:cubicBezTo>
                      <a:pt x="664505" y="298520"/>
                      <a:pt x="515750" y="384619"/>
                      <a:pt x="332252" y="384619"/>
                    </a:cubicBezTo>
                    <a:cubicBezTo>
                      <a:pt x="148754" y="384619"/>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2" name="Google Shape;2002;p24"/>
              <p:cNvSpPr/>
              <p:nvPr/>
            </p:nvSpPr>
            <p:spPr>
              <a:xfrm>
                <a:off x="5779238" y="548382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3" name="Google Shape;2003;p24"/>
              <p:cNvSpPr/>
              <p:nvPr/>
            </p:nvSpPr>
            <p:spPr>
              <a:xfrm>
                <a:off x="6393753" y="548611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4" name="Google Shape;2004;p24"/>
              <p:cNvSpPr/>
              <p:nvPr/>
            </p:nvSpPr>
            <p:spPr>
              <a:xfrm>
                <a:off x="5779143" y="529380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5" name="Google Shape;2005;p24"/>
              <p:cNvSpPr/>
              <p:nvPr/>
            </p:nvSpPr>
            <p:spPr>
              <a:xfrm>
                <a:off x="5873643" y="5346215"/>
                <a:ext cx="475693" cy="275248"/>
              </a:xfrm>
              <a:custGeom>
                <a:avLst/>
                <a:gdLst/>
                <a:ahLst/>
                <a:cxnLst/>
                <a:rect l="l" t="t" r="r" b="b"/>
                <a:pathLst>
                  <a:path w="475693" h="275248" extrusionOk="0">
                    <a:moveTo>
                      <a:pt x="475252" y="145899"/>
                    </a:moveTo>
                    <a:cubicBezTo>
                      <a:pt x="471926" y="178284"/>
                      <a:pt x="448831" y="210193"/>
                      <a:pt x="406064" y="234958"/>
                    </a:cubicBezTo>
                    <a:cubicBezTo>
                      <a:pt x="313117" y="288679"/>
                      <a:pt x="162482" y="288679"/>
                      <a:pt x="69630" y="234958"/>
                    </a:cubicBezTo>
                    <a:cubicBezTo>
                      <a:pt x="26768" y="210193"/>
                      <a:pt x="3769" y="178284"/>
                      <a:pt x="443" y="145899"/>
                    </a:cubicBezTo>
                    <a:cubicBezTo>
                      <a:pt x="-3549" y="107799"/>
                      <a:pt x="19450" y="69223"/>
                      <a:pt x="69630" y="40362"/>
                    </a:cubicBezTo>
                    <a:cubicBezTo>
                      <a:pt x="162482" y="-13454"/>
                      <a:pt x="313117" y="-13454"/>
                      <a:pt x="406064" y="40362"/>
                    </a:cubicBezTo>
                    <a:cubicBezTo>
                      <a:pt x="456149" y="69223"/>
                      <a:pt x="47924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6" name="Google Shape;2006;p24"/>
              <p:cNvSpPr/>
              <p:nvPr/>
            </p:nvSpPr>
            <p:spPr>
              <a:xfrm>
                <a:off x="5874086" y="5362694"/>
                <a:ext cx="474809" cy="258770"/>
              </a:xfrm>
              <a:custGeom>
                <a:avLst/>
                <a:gdLst/>
                <a:ahLst/>
                <a:cxnLst/>
                <a:rect l="l" t="t" r="r" b="b"/>
                <a:pathLst>
                  <a:path w="474809" h="258770" extrusionOk="0">
                    <a:moveTo>
                      <a:pt x="474809" y="129421"/>
                    </a:moveTo>
                    <a:cubicBezTo>
                      <a:pt x="471483" y="161806"/>
                      <a:pt x="448389" y="193715"/>
                      <a:pt x="405622" y="218480"/>
                    </a:cubicBezTo>
                    <a:cubicBezTo>
                      <a:pt x="312675" y="272201"/>
                      <a:pt x="162040" y="272201"/>
                      <a:pt x="69188" y="218480"/>
                    </a:cubicBezTo>
                    <a:cubicBezTo>
                      <a:pt x="26326" y="193715"/>
                      <a:pt x="3326" y="161806"/>
                      <a:pt x="0" y="129421"/>
                    </a:cubicBezTo>
                    <a:cubicBezTo>
                      <a:pt x="3326" y="97036"/>
                      <a:pt x="26326" y="65127"/>
                      <a:pt x="69188" y="40362"/>
                    </a:cubicBezTo>
                    <a:cubicBezTo>
                      <a:pt x="162040" y="-13454"/>
                      <a:pt x="312675" y="-13454"/>
                      <a:pt x="405622" y="40362"/>
                    </a:cubicBezTo>
                    <a:cubicBezTo>
                      <a:pt x="448389" y="65127"/>
                      <a:pt x="471483"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7" name="Google Shape;2007;p24"/>
              <p:cNvSpPr/>
              <p:nvPr/>
            </p:nvSpPr>
            <p:spPr>
              <a:xfrm>
                <a:off x="5996115" y="5424963"/>
                <a:ext cx="220987" cy="138970"/>
              </a:xfrm>
              <a:custGeom>
                <a:avLst/>
                <a:gdLst/>
                <a:ahLst/>
                <a:cxnLst/>
                <a:rect l="l" t="t" r="r" b="b"/>
                <a:pathLst>
                  <a:path w="220987" h="138970" extrusionOk="0">
                    <a:moveTo>
                      <a:pt x="111859" y="22098"/>
                    </a:moveTo>
                    <a:cubicBezTo>
                      <a:pt x="108932" y="22060"/>
                      <a:pt x="106005" y="22279"/>
                      <a:pt x="103116" y="22765"/>
                    </a:cubicBezTo>
                    <a:cubicBezTo>
                      <a:pt x="99219" y="23336"/>
                      <a:pt x="94848" y="24098"/>
                      <a:pt x="90001" y="25146"/>
                    </a:cubicBezTo>
                    <a:cubicBezTo>
                      <a:pt x="85154" y="26194"/>
                      <a:pt x="80497" y="27432"/>
                      <a:pt x="74890" y="29051"/>
                    </a:cubicBezTo>
                    <a:cubicBezTo>
                      <a:pt x="69777" y="30566"/>
                      <a:pt x="64787" y="32480"/>
                      <a:pt x="59969" y="34766"/>
                    </a:cubicBezTo>
                    <a:lnTo>
                      <a:pt x="97984" y="56864"/>
                    </a:lnTo>
                    <a:lnTo>
                      <a:pt x="104827" y="54388"/>
                    </a:lnTo>
                    <a:cubicBezTo>
                      <a:pt x="114331" y="51149"/>
                      <a:pt x="123834" y="48387"/>
                      <a:pt x="132293" y="46196"/>
                    </a:cubicBezTo>
                    <a:cubicBezTo>
                      <a:pt x="140409" y="44015"/>
                      <a:pt x="148715" y="42644"/>
                      <a:pt x="157098" y="42101"/>
                    </a:cubicBezTo>
                    <a:cubicBezTo>
                      <a:pt x="164701" y="41596"/>
                      <a:pt x="172342" y="42101"/>
                      <a:pt x="179812" y="43625"/>
                    </a:cubicBezTo>
                    <a:cubicBezTo>
                      <a:pt x="187472" y="45253"/>
                      <a:pt x="194828" y="48120"/>
                      <a:pt x="201575" y="52102"/>
                    </a:cubicBezTo>
                    <a:cubicBezTo>
                      <a:pt x="208199" y="55445"/>
                      <a:pt x="213854" y="60427"/>
                      <a:pt x="218017" y="66580"/>
                    </a:cubicBezTo>
                    <a:cubicBezTo>
                      <a:pt x="220839" y="71019"/>
                      <a:pt x="221695" y="76438"/>
                      <a:pt x="220393" y="81534"/>
                    </a:cubicBezTo>
                    <a:cubicBezTo>
                      <a:pt x="218806" y="87173"/>
                      <a:pt x="215717" y="92278"/>
                      <a:pt x="211459" y="96298"/>
                    </a:cubicBezTo>
                    <a:cubicBezTo>
                      <a:pt x="206261" y="101613"/>
                      <a:pt x="200425" y="106261"/>
                      <a:pt x="194067" y="110109"/>
                    </a:cubicBezTo>
                    <a:lnTo>
                      <a:pt x="218302" y="124206"/>
                    </a:lnTo>
                    <a:lnTo>
                      <a:pt x="205092" y="131826"/>
                    </a:lnTo>
                    <a:lnTo>
                      <a:pt x="180667" y="117634"/>
                    </a:lnTo>
                    <a:cubicBezTo>
                      <a:pt x="169034" y="123463"/>
                      <a:pt x="156841" y="128092"/>
                      <a:pt x="144267" y="131445"/>
                    </a:cubicBezTo>
                    <a:cubicBezTo>
                      <a:pt x="131114" y="135112"/>
                      <a:pt x="117657" y="137636"/>
                      <a:pt x="104066" y="138970"/>
                    </a:cubicBezTo>
                    <a:lnTo>
                      <a:pt x="91236" y="116015"/>
                    </a:lnTo>
                    <a:cubicBezTo>
                      <a:pt x="94829" y="115919"/>
                      <a:pt x="98412" y="115634"/>
                      <a:pt x="101976" y="115158"/>
                    </a:cubicBezTo>
                    <a:cubicBezTo>
                      <a:pt x="107345" y="114510"/>
                      <a:pt x="112667" y="113586"/>
                      <a:pt x="117942" y="112395"/>
                    </a:cubicBezTo>
                    <a:cubicBezTo>
                      <a:pt x="123834" y="111157"/>
                      <a:pt x="130012" y="109538"/>
                      <a:pt x="136949" y="107633"/>
                    </a:cubicBezTo>
                    <a:cubicBezTo>
                      <a:pt x="143460" y="105823"/>
                      <a:pt x="149818" y="103489"/>
                      <a:pt x="155957" y="100679"/>
                    </a:cubicBezTo>
                    <a:lnTo>
                      <a:pt x="117942" y="78677"/>
                    </a:lnTo>
                    <a:cubicBezTo>
                      <a:pt x="116326" y="79248"/>
                      <a:pt x="114711" y="79915"/>
                      <a:pt x="113000" y="80391"/>
                    </a:cubicBezTo>
                    <a:lnTo>
                      <a:pt x="107773" y="82010"/>
                    </a:lnTo>
                    <a:cubicBezTo>
                      <a:pt x="98269" y="85154"/>
                      <a:pt x="89431" y="87630"/>
                      <a:pt x="81543" y="89440"/>
                    </a:cubicBezTo>
                    <a:cubicBezTo>
                      <a:pt x="74177" y="91154"/>
                      <a:pt x="66669" y="92145"/>
                      <a:pt x="59114" y="92393"/>
                    </a:cubicBezTo>
                    <a:cubicBezTo>
                      <a:pt x="52470" y="92678"/>
                      <a:pt x="45827" y="92069"/>
                      <a:pt x="39346" y="90583"/>
                    </a:cubicBezTo>
                    <a:cubicBezTo>
                      <a:pt x="32893" y="89059"/>
                      <a:pt x="26706" y="86554"/>
                      <a:pt x="21003" y="83153"/>
                    </a:cubicBezTo>
                    <a:cubicBezTo>
                      <a:pt x="14750" y="79886"/>
                      <a:pt x="9314" y="75229"/>
                      <a:pt x="5132" y="69533"/>
                    </a:cubicBezTo>
                    <a:cubicBezTo>
                      <a:pt x="2005" y="65275"/>
                      <a:pt x="456" y="60055"/>
                      <a:pt x="760" y="54769"/>
                    </a:cubicBezTo>
                    <a:cubicBezTo>
                      <a:pt x="1331" y="49273"/>
                      <a:pt x="3507" y="44063"/>
                      <a:pt x="7033" y="39815"/>
                    </a:cubicBezTo>
                    <a:cubicBezTo>
                      <a:pt x="11443" y="34376"/>
                      <a:pt x="16670" y="29651"/>
                      <a:pt x="22524" y="25813"/>
                    </a:cubicBezTo>
                    <a:lnTo>
                      <a:pt x="0" y="12764"/>
                    </a:lnTo>
                    <a:lnTo>
                      <a:pt x="13305" y="5048"/>
                    </a:lnTo>
                    <a:lnTo>
                      <a:pt x="35544" y="18002"/>
                    </a:lnTo>
                    <a:cubicBezTo>
                      <a:pt x="45998" y="12783"/>
                      <a:pt x="56994" y="8725"/>
                      <a:pt x="68332" y="5906"/>
                    </a:cubicBezTo>
                    <a:cubicBezTo>
                      <a:pt x="79109" y="3153"/>
                      <a:pt x="90067" y="1181"/>
                      <a:pt x="101120" y="0"/>
                    </a:cubicBezTo>
                    <a:close/>
                    <a:moveTo>
                      <a:pt x="46949" y="62198"/>
                    </a:moveTo>
                    <a:cubicBezTo>
                      <a:pt x="51948" y="65122"/>
                      <a:pt x="57726" y="66389"/>
                      <a:pt x="63485" y="65818"/>
                    </a:cubicBezTo>
                    <a:cubicBezTo>
                      <a:pt x="71212" y="64875"/>
                      <a:pt x="78824" y="63151"/>
                      <a:pt x="86199" y="60674"/>
                    </a:cubicBezTo>
                    <a:lnTo>
                      <a:pt x="50465" y="40005"/>
                    </a:lnTo>
                    <a:cubicBezTo>
                      <a:pt x="37350" y="48578"/>
                      <a:pt x="36181" y="55979"/>
                      <a:pt x="46949" y="62198"/>
                    </a:cubicBezTo>
                    <a:close/>
                    <a:moveTo>
                      <a:pt x="172399" y="72676"/>
                    </a:moveTo>
                    <a:cubicBezTo>
                      <a:pt x="166896" y="69733"/>
                      <a:pt x="160605" y="68628"/>
                      <a:pt x="154437" y="69533"/>
                    </a:cubicBezTo>
                    <a:cubicBezTo>
                      <a:pt x="145997" y="70628"/>
                      <a:pt x="137672" y="72447"/>
                      <a:pt x="129537" y="74962"/>
                    </a:cubicBezTo>
                    <a:lnTo>
                      <a:pt x="165081" y="95536"/>
                    </a:lnTo>
                    <a:cubicBezTo>
                      <a:pt x="180667" y="86296"/>
                      <a:pt x="182663" y="78677"/>
                      <a:pt x="172399" y="7267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8" name="Google Shape;2008;p24"/>
              <p:cNvSpPr/>
              <p:nvPr/>
            </p:nvSpPr>
            <p:spPr>
              <a:xfrm>
                <a:off x="6087446" y="5528024"/>
                <a:ext cx="14540" cy="19050"/>
              </a:xfrm>
              <a:custGeom>
                <a:avLst/>
                <a:gdLst/>
                <a:ahLst/>
                <a:cxnLst/>
                <a:rect l="l" t="t" r="r" b="b"/>
                <a:pathLst>
                  <a:path w="14540" h="19050" extrusionOk="0">
                    <a:moveTo>
                      <a:pt x="0" y="12954"/>
                    </a:moveTo>
                    <a:cubicBezTo>
                      <a:pt x="0" y="12002"/>
                      <a:pt x="0" y="0"/>
                      <a:pt x="0" y="0"/>
                    </a:cubicBezTo>
                    <a:lnTo>
                      <a:pt x="14541"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9" name="Google Shape;2009;p24"/>
              <p:cNvSpPr/>
              <p:nvPr/>
            </p:nvSpPr>
            <p:spPr>
              <a:xfrm>
                <a:off x="6183054" y="5536215"/>
                <a:ext cx="31552" cy="14858"/>
              </a:xfrm>
              <a:custGeom>
                <a:avLst/>
                <a:gdLst/>
                <a:ahLst/>
                <a:cxnLst/>
                <a:rect l="l" t="t" r="r" b="b"/>
                <a:pathLst>
                  <a:path w="31552" h="14858" extrusionOk="0">
                    <a:moveTo>
                      <a:pt x="31552" y="12954"/>
                    </a:moveTo>
                    <a:lnTo>
                      <a:pt x="31552" y="0"/>
                    </a:lnTo>
                    <a:lnTo>
                      <a:pt x="0" y="2476"/>
                    </a:lnTo>
                    <a:lnTo>
                      <a:pt x="18152" y="14859"/>
                    </a:lnTo>
                    <a:lnTo>
                      <a:pt x="31552"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0" name="Google Shape;2010;p24"/>
              <p:cNvSpPr/>
              <p:nvPr/>
            </p:nvSpPr>
            <p:spPr>
              <a:xfrm>
                <a:off x="6193698" y="5488685"/>
                <a:ext cx="23569" cy="13049"/>
              </a:xfrm>
              <a:custGeom>
                <a:avLst/>
                <a:gdLst/>
                <a:ahLst/>
                <a:cxnLst/>
                <a:rect l="l" t="t" r="r" b="b"/>
                <a:pathLst>
                  <a:path w="23569" h="13049" extrusionOk="0">
                    <a:moveTo>
                      <a:pt x="23569" y="13049"/>
                    </a:moveTo>
                    <a:lnTo>
                      <a:pt x="23569" y="0"/>
                    </a:lnTo>
                    <a:lnTo>
                      <a:pt x="0" y="8573"/>
                    </a:lnTo>
                    <a:lnTo>
                      <a:pt x="23569"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1" name="Google Shape;2011;p24"/>
              <p:cNvSpPr/>
              <p:nvPr/>
            </p:nvSpPr>
            <p:spPr>
              <a:xfrm>
                <a:off x="6119759" y="5493543"/>
                <a:ext cx="35639" cy="24669"/>
              </a:xfrm>
              <a:custGeom>
                <a:avLst/>
                <a:gdLst/>
                <a:ahLst/>
                <a:cxnLst/>
                <a:rect l="l" t="t" r="r" b="b"/>
                <a:pathLst>
                  <a:path w="35639" h="24669" extrusionOk="0">
                    <a:moveTo>
                      <a:pt x="0" y="7525"/>
                    </a:moveTo>
                    <a:lnTo>
                      <a:pt x="7888" y="0"/>
                    </a:lnTo>
                    <a:lnTo>
                      <a:pt x="35639" y="19050"/>
                    </a:lnTo>
                    <a:lnTo>
                      <a:pt x="33929" y="24670"/>
                    </a:lnTo>
                    <a:cubicBezTo>
                      <a:pt x="33929" y="24670"/>
                      <a:pt x="13210" y="15907"/>
                      <a:pt x="12545" y="15145"/>
                    </a:cubicBezTo>
                    <a:cubicBezTo>
                      <a:pt x="11880"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2" name="Google Shape;2012;p24"/>
              <p:cNvSpPr/>
              <p:nvPr/>
            </p:nvSpPr>
            <p:spPr>
              <a:xfrm>
                <a:off x="6046675" y="5452109"/>
                <a:ext cx="44382" cy="29241"/>
              </a:xfrm>
              <a:custGeom>
                <a:avLst/>
                <a:gdLst/>
                <a:ahLst/>
                <a:cxnLst/>
                <a:rect l="l" t="t" r="r" b="b"/>
                <a:pathLst>
                  <a:path w="44382" h="29241" extrusionOk="0">
                    <a:moveTo>
                      <a:pt x="0" y="8287"/>
                    </a:moveTo>
                    <a:lnTo>
                      <a:pt x="36875" y="29242"/>
                    </a:lnTo>
                    <a:lnTo>
                      <a:pt x="44383" y="23717"/>
                    </a:lnTo>
                    <a:cubicBezTo>
                      <a:pt x="44383" y="23717"/>
                      <a:pt x="39726" y="18383"/>
                      <a:pt x="39441" y="17907"/>
                    </a:cubicBezTo>
                    <a:cubicBezTo>
                      <a:pt x="36143" y="14135"/>
                      <a:pt x="32256" y="10925"/>
                      <a:pt x="27941" y="8382"/>
                    </a:cubicBezTo>
                    <a:cubicBezTo>
                      <a:pt x="25185" y="7811"/>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3" name="Google Shape;2013;p24"/>
              <p:cNvSpPr/>
              <p:nvPr/>
            </p:nvSpPr>
            <p:spPr>
              <a:xfrm>
                <a:off x="6087446" y="5428583"/>
                <a:ext cx="20528" cy="18478"/>
              </a:xfrm>
              <a:custGeom>
                <a:avLst/>
                <a:gdLst/>
                <a:ahLst/>
                <a:cxnLst/>
                <a:rect l="l" t="t" r="r" b="b"/>
                <a:pathLst>
                  <a:path w="20528" h="18478" extrusionOk="0">
                    <a:moveTo>
                      <a:pt x="20528" y="18479"/>
                    </a:moveTo>
                    <a:lnTo>
                      <a:pt x="20528" y="5525"/>
                    </a:lnTo>
                    <a:lnTo>
                      <a:pt x="3611" y="0"/>
                    </a:lnTo>
                    <a:lnTo>
                      <a:pt x="0" y="10192"/>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4" name="Google Shape;2014;p24"/>
              <p:cNvSpPr/>
              <p:nvPr/>
            </p:nvSpPr>
            <p:spPr>
              <a:xfrm>
                <a:off x="5995544" y="542477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5" name="Google Shape;2015;p24"/>
              <p:cNvSpPr/>
              <p:nvPr/>
            </p:nvSpPr>
            <p:spPr>
              <a:xfrm>
                <a:off x="5996210" y="5468111"/>
                <a:ext cx="22428" cy="22764"/>
              </a:xfrm>
              <a:custGeom>
                <a:avLst/>
                <a:gdLst/>
                <a:ahLst/>
                <a:cxnLst/>
                <a:rect l="l" t="t" r="r" b="b"/>
                <a:pathLst>
                  <a:path w="22428" h="22764" extrusionOk="0">
                    <a:moveTo>
                      <a:pt x="0" y="13430"/>
                    </a:moveTo>
                    <a:lnTo>
                      <a:pt x="0" y="0"/>
                    </a:lnTo>
                    <a:lnTo>
                      <a:pt x="22429" y="0"/>
                    </a:lnTo>
                    <a:lnTo>
                      <a:pt x="17012" y="12002"/>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6" name="Google Shape;2016;p24"/>
              <p:cNvSpPr/>
              <p:nvPr/>
            </p:nvSpPr>
            <p:spPr>
              <a:xfrm>
                <a:off x="5996115" y="5412009"/>
                <a:ext cx="220987" cy="139065"/>
              </a:xfrm>
              <a:custGeom>
                <a:avLst/>
                <a:gdLst/>
                <a:ahLst/>
                <a:cxnLst/>
                <a:rect l="l" t="t" r="r" b="b"/>
                <a:pathLst>
                  <a:path w="220987" h="139065" extrusionOk="0">
                    <a:moveTo>
                      <a:pt x="111859" y="22098"/>
                    </a:moveTo>
                    <a:cubicBezTo>
                      <a:pt x="108932" y="22098"/>
                      <a:pt x="106005" y="22355"/>
                      <a:pt x="103116" y="22860"/>
                    </a:cubicBezTo>
                    <a:cubicBezTo>
                      <a:pt x="99248" y="23431"/>
                      <a:pt x="94876" y="24194"/>
                      <a:pt x="90001" y="25146"/>
                    </a:cubicBezTo>
                    <a:cubicBezTo>
                      <a:pt x="85154" y="26194"/>
                      <a:pt x="80497" y="27527"/>
                      <a:pt x="74890" y="29051"/>
                    </a:cubicBezTo>
                    <a:cubicBezTo>
                      <a:pt x="69786" y="30613"/>
                      <a:pt x="64806" y="32518"/>
                      <a:pt x="59969" y="34766"/>
                    </a:cubicBezTo>
                    <a:lnTo>
                      <a:pt x="97984" y="56864"/>
                    </a:lnTo>
                    <a:lnTo>
                      <a:pt x="104827" y="54483"/>
                    </a:lnTo>
                    <a:cubicBezTo>
                      <a:pt x="114331" y="51245"/>
                      <a:pt x="123834" y="48482"/>
                      <a:pt x="132293" y="46196"/>
                    </a:cubicBezTo>
                    <a:cubicBezTo>
                      <a:pt x="140418" y="44063"/>
                      <a:pt x="148725" y="42691"/>
                      <a:pt x="157098" y="42100"/>
                    </a:cubicBezTo>
                    <a:cubicBezTo>
                      <a:pt x="164701" y="41643"/>
                      <a:pt x="172332" y="42158"/>
                      <a:pt x="179812" y="43624"/>
                    </a:cubicBezTo>
                    <a:cubicBezTo>
                      <a:pt x="187481" y="45291"/>
                      <a:pt x="194828" y="48187"/>
                      <a:pt x="201575" y="52197"/>
                    </a:cubicBezTo>
                    <a:cubicBezTo>
                      <a:pt x="208199" y="55540"/>
                      <a:pt x="213854" y="60522"/>
                      <a:pt x="218017" y="66675"/>
                    </a:cubicBezTo>
                    <a:cubicBezTo>
                      <a:pt x="220839" y="71114"/>
                      <a:pt x="221695" y="76533"/>
                      <a:pt x="220393" y="81629"/>
                    </a:cubicBezTo>
                    <a:cubicBezTo>
                      <a:pt x="218777" y="87259"/>
                      <a:pt x="215698" y="92354"/>
                      <a:pt x="211459" y="96393"/>
                    </a:cubicBezTo>
                    <a:cubicBezTo>
                      <a:pt x="206242" y="101689"/>
                      <a:pt x="200397" y="106318"/>
                      <a:pt x="194067" y="110204"/>
                    </a:cubicBezTo>
                    <a:lnTo>
                      <a:pt x="218302" y="124206"/>
                    </a:lnTo>
                    <a:lnTo>
                      <a:pt x="205092" y="131921"/>
                    </a:lnTo>
                    <a:lnTo>
                      <a:pt x="180667" y="117729"/>
                    </a:lnTo>
                    <a:cubicBezTo>
                      <a:pt x="168996" y="123473"/>
                      <a:pt x="156812" y="128102"/>
                      <a:pt x="144267" y="131540"/>
                    </a:cubicBezTo>
                    <a:cubicBezTo>
                      <a:pt x="131095" y="135169"/>
                      <a:pt x="117657" y="137684"/>
                      <a:pt x="104066" y="139065"/>
                    </a:cubicBezTo>
                    <a:lnTo>
                      <a:pt x="91236" y="116014"/>
                    </a:lnTo>
                    <a:cubicBezTo>
                      <a:pt x="94829" y="115967"/>
                      <a:pt x="98412" y="115710"/>
                      <a:pt x="101976" y="115253"/>
                    </a:cubicBezTo>
                    <a:cubicBezTo>
                      <a:pt x="106727" y="114681"/>
                      <a:pt x="112050" y="113729"/>
                      <a:pt x="117942" y="112490"/>
                    </a:cubicBezTo>
                    <a:cubicBezTo>
                      <a:pt x="123834" y="111252"/>
                      <a:pt x="130012" y="109633"/>
                      <a:pt x="136949" y="107728"/>
                    </a:cubicBezTo>
                    <a:cubicBezTo>
                      <a:pt x="143450" y="105842"/>
                      <a:pt x="149799" y="103479"/>
                      <a:pt x="155957" y="100679"/>
                    </a:cubicBezTo>
                    <a:lnTo>
                      <a:pt x="117942" y="78772"/>
                    </a:lnTo>
                    <a:lnTo>
                      <a:pt x="113000" y="80486"/>
                    </a:lnTo>
                    <a:lnTo>
                      <a:pt x="107773" y="82105"/>
                    </a:lnTo>
                    <a:cubicBezTo>
                      <a:pt x="99162" y="85001"/>
                      <a:pt x="90410" y="87449"/>
                      <a:pt x="81543" y="89440"/>
                    </a:cubicBezTo>
                    <a:cubicBezTo>
                      <a:pt x="74187" y="91183"/>
                      <a:pt x="66669" y="92202"/>
                      <a:pt x="59114" y="92488"/>
                    </a:cubicBezTo>
                    <a:cubicBezTo>
                      <a:pt x="52470" y="92745"/>
                      <a:pt x="45818" y="92107"/>
                      <a:pt x="39346" y="90583"/>
                    </a:cubicBezTo>
                    <a:cubicBezTo>
                      <a:pt x="32912" y="89049"/>
                      <a:pt x="26725" y="86573"/>
                      <a:pt x="21003" y="83248"/>
                    </a:cubicBezTo>
                    <a:cubicBezTo>
                      <a:pt x="14740" y="79943"/>
                      <a:pt x="9314" y="75257"/>
                      <a:pt x="5132" y="69532"/>
                    </a:cubicBezTo>
                    <a:cubicBezTo>
                      <a:pt x="2005" y="65275"/>
                      <a:pt x="456" y="60055"/>
                      <a:pt x="760" y="54769"/>
                    </a:cubicBezTo>
                    <a:cubicBezTo>
                      <a:pt x="1350" y="49311"/>
                      <a:pt x="3535" y="44139"/>
                      <a:pt x="7033" y="39910"/>
                    </a:cubicBezTo>
                    <a:cubicBezTo>
                      <a:pt x="11471" y="34462"/>
                      <a:pt x="16689" y="29708"/>
                      <a:pt x="22524" y="25813"/>
                    </a:cubicBezTo>
                    <a:lnTo>
                      <a:pt x="0" y="12763"/>
                    </a:lnTo>
                    <a:lnTo>
                      <a:pt x="13305" y="5144"/>
                    </a:lnTo>
                    <a:lnTo>
                      <a:pt x="35544" y="18002"/>
                    </a:lnTo>
                    <a:cubicBezTo>
                      <a:pt x="46017" y="12849"/>
                      <a:pt x="57013" y="8830"/>
                      <a:pt x="68332" y="6001"/>
                    </a:cubicBezTo>
                    <a:cubicBezTo>
                      <a:pt x="79119" y="3267"/>
                      <a:pt x="90067" y="1257"/>
                      <a:pt x="101120" y="0"/>
                    </a:cubicBezTo>
                    <a:close/>
                    <a:moveTo>
                      <a:pt x="46949" y="62294"/>
                    </a:moveTo>
                    <a:cubicBezTo>
                      <a:pt x="51948" y="65189"/>
                      <a:pt x="57735" y="66418"/>
                      <a:pt x="63485" y="65818"/>
                    </a:cubicBezTo>
                    <a:cubicBezTo>
                      <a:pt x="71231" y="64970"/>
                      <a:pt x="78843" y="63246"/>
                      <a:pt x="86199" y="60674"/>
                    </a:cubicBezTo>
                    <a:lnTo>
                      <a:pt x="50465" y="40005"/>
                    </a:lnTo>
                    <a:cubicBezTo>
                      <a:pt x="37350" y="48578"/>
                      <a:pt x="36181" y="56007"/>
                      <a:pt x="46949" y="62294"/>
                    </a:cubicBezTo>
                    <a:close/>
                    <a:moveTo>
                      <a:pt x="172399" y="72771"/>
                    </a:moveTo>
                    <a:cubicBezTo>
                      <a:pt x="166924" y="69752"/>
                      <a:pt x="160614" y="68609"/>
                      <a:pt x="154437" y="69532"/>
                    </a:cubicBezTo>
                    <a:cubicBezTo>
                      <a:pt x="145988" y="70618"/>
                      <a:pt x="137653" y="72466"/>
                      <a:pt x="129537" y="75057"/>
                    </a:cubicBezTo>
                    <a:lnTo>
                      <a:pt x="165081" y="95631"/>
                    </a:lnTo>
                    <a:cubicBezTo>
                      <a:pt x="180667" y="86296"/>
                      <a:pt x="182663" y="78677"/>
                      <a:pt x="172399"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17" name="Google Shape;2017;p24"/>
            <p:cNvSpPr/>
            <p:nvPr/>
          </p:nvSpPr>
          <p:spPr>
            <a:xfrm>
              <a:off x="5615017" y="4460119"/>
              <a:ext cx="828920" cy="479679"/>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8" name="Google Shape;2018;p24"/>
            <p:cNvSpPr/>
            <p:nvPr/>
          </p:nvSpPr>
          <p:spPr>
            <a:xfrm>
              <a:off x="5846435" y="2182763"/>
              <a:ext cx="465451" cy="682637"/>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9" name="Google Shape;2019;p24"/>
            <p:cNvSpPr/>
            <p:nvPr/>
          </p:nvSpPr>
          <p:spPr>
            <a:xfrm>
              <a:off x="5832052" y="2673876"/>
              <a:ext cx="86758" cy="504907"/>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0" name="Google Shape;2020;p24"/>
            <p:cNvSpPr/>
            <p:nvPr/>
          </p:nvSpPr>
          <p:spPr>
            <a:xfrm>
              <a:off x="5882176" y="2176405"/>
              <a:ext cx="221715" cy="275766"/>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1" name="Google Shape;2021;p24"/>
            <p:cNvSpPr/>
            <p:nvPr/>
          </p:nvSpPr>
          <p:spPr>
            <a:xfrm>
              <a:off x="5925036" y="2475870"/>
              <a:ext cx="274953" cy="308347"/>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2" name="Google Shape;2022;p24"/>
            <p:cNvSpPr/>
            <p:nvPr/>
          </p:nvSpPr>
          <p:spPr>
            <a:xfrm>
              <a:off x="5845497" y="2576533"/>
              <a:ext cx="400459" cy="461811"/>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3" name="Google Shape;2023;p24"/>
            <p:cNvSpPr/>
            <p:nvPr/>
          </p:nvSpPr>
          <p:spPr>
            <a:xfrm>
              <a:off x="5916607" y="2198526"/>
              <a:ext cx="294816" cy="364308"/>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4" name="Google Shape;2024;p24"/>
            <p:cNvSpPr/>
            <p:nvPr/>
          </p:nvSpPr>
          <p:spPr>
            <a:xfrm>
              <a:off x="5928072" y="2197020"/>
              <a:ext cx="296585" cy="278850"/>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5" name="Google Shape;2025;p24"/>
            <p:cNvSpPr/>
            <p:nvPr/>
          </p:nvSpPr>
          <p:spPr>
            <a:xfrm>
              <a:off x="5977205" y="4610895"/>
              <a:ext cx="232912" cy="178155"/>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6" name="Google Shape;2026;p24"/>
            <p:cNvSpPr/>
            <p:nvPr/>
          </p:nvSpPr>
          <p:spPr>
            <a:xfrm>
              <a:off x="5978157" y="4667764"/>
              <a:ext cx="231905" cy="121227"/>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7" name="Google Shape;2027;p24"/>
            <p:cNvSpPr/>
            <p:nvPr/>
          </p:nvSpPr>
          <p:spPr>
            <a:xfrm>
              <a:off x="5800764" y="4571652"/>
              <a:ext cx="213680" cy="165568"/>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8" name="Google Shape;2028;p24"/>
            <p:cNvSpPr/>
            <p:nvPr/>
          </p:nvSpPr>
          <p:spPr>
            <a:xfrm>
              <a:off x="5801482" y="4626139"/>
              <a:ext cx="212755" cy="111143"/>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9" name="Google Shape;2029;p24"/>
            <p:cNvSpPr/>
            <p:nvPr/>
          </p:nvSpPr>
          <p:spPr>
            <a:xfrm>
              <a:off x="5835285" y="3032607"/>
              <a:ext cx="455829" cy="159522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0" name="Google Shape;2030;p24"/>
            <p:cNvSpPr/>
            <p:nvPr/>
          </p:nvSpPr>
          <p:spPr>
            <a:xfrm>
              <a:off x="5815995" y="3000698"/>
              <a:ext cx="485198" cy="1060979"/>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a:effectLst>
              <a:outerShdw blurRad="114300" dist="85725"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1" name="Google Shape;2031;p24"/>
            <p:cNvSpPr/>
            <p:nvPr/>
          </p:nvSpPr>
          <p:spPr>
            <a:xfrm>
              <a:off x="5561118" y="2683306"/>
              <a:ext cx="698939" cy="60971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2" name="Google Shape;2032;p24"/>
            <p:cNvSpPr/>
            <p:nvPr/>
          </p:nvSpPr>
          <p:spPr>
            <a:xfrm>
              <a:off x="6103702" y="2644294"/>
              <a:ext cx="168312" cy="197615"/>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3" name="Google Shape;2033;p24"/>
            <p:cNvSpPr/>
            <p:nvPr/>
          </p:nvSpPr>
          <p:spPr>
            <a:xfrm>
              <a:off x="5833319" y="2576558"/>
              <a:ext cx="135999" cy="14296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4" name="Google Shape;2034;p24"/>
            <p:cNvSpPr/>
            <p:nvPr/>
          </p:nvSpPr>
          <p:spPr>
            <a:xfrm>
              <a:off x="2925535" y="2722330"/>
              <a:ext cx="1200895" cy="746478"/>
            </a:xfrm>
            <a:custGeom>
              <a:avLst/>
              <a:gdLst/>
              <a:ahLst/>
              <a:cxnLst/>
              <a:rect l="l" t="t" r="r" b="b"/>
              <a:pathLst>
                <a:path w="1200895" h="746478" extrusionOk="0">
                  <a:moveTo>
                    <a:pt x="1109954" y="738045"/>
                  </a:moveTo>
                  <a:lnTo>
                    <a:pt x="30323" y="113395"/>
                  </a:lnTo>
                  <a:cubicBezTo>
                    <a:pt x="1323" y="96612"/>
                    <a:pt x="-8610" y="59446"/>
                    <a:pt x="8136" y="30385"/>
                  </a:cubicBezTo>
                  <a:cubicBezTo>
                    <a:pt x="13457" y="21145"/>
                    <a:pt x="21109" y="13478"/>
                    <a:pt x="30323" y="8144"/>
                  </a:cubicBezTo>
                  <a:lnTo>
                    <a:pt x="30323" y="8144"/>
                  </a:lnTo>
                  <a:cubicBezTo>
                    <a:pt x="49084" y="-2715"/>
                    <a:pt x="72197" y="-2715"/>
                    <a:pt x="90957" y="8144"/>
                  </a:cubicBezTo>
                  <a:lnTo>
                    <a:pt x="1170588" y="633270"/>
                  </a:lnTo>
                  <a:cubicBezTo>
                    <a:pt x="1199584" y="650062"/>
                    <a:pt x="1209506" y="687229"/>
                    <a:pt x="1192750" y="716290"/>
                  </a:cubicBezTo>
                  <a:cubicBezTo>
                    <a:pt x="1186117" y="727805"/>
                    <a:pt x="1175891" y="736816"/>
                    <a:pt x="1163650" y="741950"/>
                  </a:cubicBezTo>
                  <a:lnTo>
                    <a:pt x="1163650" y="741950"/>
                  </a:lnTo>
                  <a:cubicBezTo>
                    <a:pt x="1146125" y="749151"/>
                    <a:pt x="1126253" y="747703"/>
                    <a:pt x="1109954" y="7380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5" name="Google Shape;2035;p24"/>
            <p:cNvSpPr/>
            <p:nvPr/>
          </p:nvSpPr>
          <p:spPr>
            <a:xfrm>
              <a:off x="2868613" y="1365288"/>
              <a:ext cx="1401428" cy="1812876"/>
            </a:xfrm>
            <a:custGeom>
              <a:avLst/>
              <a:gdLst/>
              <a:ahLst/>
              <a:cxnLst/>
              <a:rect l="l" t="t" r="r" b="b"/>
              <a:pathLst>
                <a:path w="1401428" h="1812876" extrusionOk="0">
                  <a:moveTo>
                    <a:pt x="700714" y="1717230"/>
                  </a:moveTo>
                  <a:cubicBezTo>
                    <a:pt x="314290" y="1493678"/>
                    <a:pt x="0" y="947991"/>
                    <a:pt x="0" y="500888"/>
                  </a:cubicBezTo>
                  <a:cubicBezTo>
                    <a:pt x="0" y="53784"/>
                    <a:pt x="314290" y="-127762"/>
                    <a:pt x="700714" y="95504"/>
                  </a:cubicBezTo>
                  <a:cubicBezTo>
                    <a:pt x="1087138" y="318770"/>
                    <a:pt x="1401428" y="864647"/>
                    <a:pt x="1401428" y="1311846"/>
                  </a:cubicBezTo>
                  <a:cubicBezTo>
                    <a:pt x="1401428" y="1759045"/>
                    <a:pt x="1087043" y="1940782"/>
                    <a:pt x="700714" y="1717230"/>
                  </a:cubicBezTo>
                  <a:close/>
                  <a:moveTo>
                    <a:pt x="700714" y="240855"/>
                  </a:moveTo>
                  <a:cubicBezTo>
                    <a:pt x="383478" y="57308"/>
                    <a:pt x="125355" y="206660"/>
                    <a:pt x="125355" y="573754"/>
                  </a:cubicBezTo>
                  <a:cubicBezTo>
                    <a:pt x="125355" y="940847"/>
                    <a:pt x="383478" y="1388808"/>
                    <a:pt x="700714" y="1572355"/>
                  </a:cubicBezTo>
                  <a:cubicBezTo>
                    <a:pt x="1017951" y="1755902"/>
                    <a:pt x="1275978" y="1606645"/>
                    <a:pt x="1275978" y="1239551"/>
                  </a:cubicBezTo>
                  <a:cubicBezTo>
                    <a:pt x="1275978" y="872458"/>
                    <a:pt x="1017951" y="424116"/>
                    <a:pt x="700714" y="2405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6" name="Google Shape;2036;p24"/>
            <p:cNvSpPr/>
            <p:nvPr/>
          </p:nvSpPr>
          <p:spPr>
            <a:xfrm>
              <a:off x="2977907" y="1395545"/>
              <a:ext cx="128396" cy="88201"/>
            </a:xfrm>
            <a:custGeom>
              <a:avLst/>
              <a:gdLst/>
              <a:ahLst/>
              <a:cxnLst/>
              <a:rect l="l" t="t" r="r" b="b"/>
              <a:pathLst>
                <a:path w="128396" h="88201" extrusionOk="0">
                  <a:moveTo>
                    <a:pt x="0" y="70295"/>
                  </a:moveTo>
                  <a:lnTo>
                    <a:pt x="128396" y="0"/>
                  </a:lnTo>
                  <a:lnTo>
                    <a:pt x="109198" y="88201"/>
                  </a:lnTo>
                  <a:lnTo>
                    <a:pt x="0" y="70295"/>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7" name="Google Shape;2037;p24"/>
            <p:cNvSpPr/>
            <p:nvPr/>
          </p:nvSpPr>
          <p:spPr>
            <a:xfrm>
              <a:off x="3945392" y="3100901"/>
              <a:ext cx="140370" cy="95440"/>
            </a:xfrm>
            <a:custGeom>
              <a:avLst/>
              <a:gdLst/>
              <a:ahLst/>
              <a:cxnLst/>
              <a:rect l="l" t="t" r="r" b="b"/>
              <a:pathLst>
                <a:path w="140370" h="95440" extrusionOk="0">
                  <a:moveTo>
                    <a:pt x="0" y="95440"/>
                  </a:moveTo>
                  <a:cubicBezTo>
                    <a:pt x="3136" y="94012"/>
                    <a:pt x="140371" y="17050"/>
                    <a:pt x="140371" y="17050"/>
                  </a:cubicBezTo>
                  <a:lnTo>
                    <a:pt x="34309" y="0"/>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8" name="Google Shape;2038;p24"/>
            <p:cNvSpPr/>
            <p:nvPr/>
          </p:nvSpPr>
          <p:spPr>
            <a:xfrm rot="-1801764">
              <a:off x="2958862" y="1416978"/>
              <a:ext cx="1040879" cy="1807000"/>
            </a:xfrm>
            <a:custGeom>
              <a:avLst/>
              <a:gdLst/>
              <a:ahLst/>
              <a:cxnLst/>
              <a:rect l="l" t="t" r="r" b="b"/>
              <a:pathLst>
                <a:path w="1041804" h="1808606" extrusionOk="0">
                  <a:moveTo>
                    <a:pt x="1041805" y="904303"/>
                  </a:moveTo>
                  <a:cubicBezTo>
                    <a:pt x="1041805" y="1403736"/>
                    <a:pt x="808589" y="1808606"/>
                    <a:pt x="520902" y="1808606"/>
                  </a:cubicBezTo>
                  <a:cubicBezTo>
                    <a:pt x="233216" y="1808606"/>
                    <a:pt x="0" y="1403736"/>
                    <a:pt x="0" y="904303"/>
                  </a:cubicBezTo>
                  <a:cubicBezTo>
                    <a:pt x="0" y="404870"/>
                    <a:pt x="233216" y="0"/>
                    <a:pt x="520902" y="0"/>
                  </a:cubicBezTo>
                  <a:cubicBezTo>
                    <a:pt x="808589" y="0"/>
                    <a:pt x="1041805" y="404870"/>
                    <a:pt x="1041805" y="90430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9" name="Google Shape;2039;p24"/>
            <p:cNvSpPr/>
            <p:nvPr/>
          </p:nvSpPr>
          <p:spPr>
            <a:xfrm>
              <a:off x="2779183" y="1414991"/>
              <a:ext cx="1401428" cy="1812826"/>
            </a:xfrm>
            <a:custGeom>
              <a:avLst/>
              <a:gdLst/>
              <a:ahLst/>
              <a:cxnLst/>
              <a:rect l="l" t="t" r="r" b="b"/>
              <a:pathLst>
                <a:path w="1401428" h="1812826" extrusionOk="0">
                  <a:moveTo>
                    <a:pt x="700714" y="1717343"/>
                  </a:moveTo>
                  <a:cubicBezTo>
                    <a:pt x="314480" y="1493695"/>
                    <a:pt x="0" y="948104"/>
                    <a:pt x="0" y="500905"/>
                  </a:cubicBezTo>
                  <a:cubicBezTo>
                    <a:pt x="0" y="53706"/>
                    <a:pt x="314385" y="-127745"/>
                    <a:pt x="700714" y="95521"/>
                  </a:cubicBezTo>
                  <a:cubicBezTo>
                    <a:pt x="1087043" y="318787"/>
                    <a:pt x="1401428" y="864760"/>
                    <a:pt x="1401428" y="1311863"/>
                  </a:cubicBezTo>
                  <a:cubicBezTo>
                    <a:pt x="1401428" y="1758967"/>
                    <a:pt x="1087138" y="1940609"/>
                    <a:pt x="700714" y="1717343"/>
                  </a:cubicBezTo>
                  <a:close/>
                  <a:moveTo>
                    <a:pt x="700714" y="240967"/>
                  </a:moveTo>
                  <a:cubicBezTo>
                    <a:pt x="383573" y="57421"/>
                    <a:pt x="125450" y="206678"/>
                    <a:pt x="125450" y="573771"/>
                  </a:cubicBezTo>
                  <a:cubicBezTo>
                    <a:pt x="125450" y="940864"/>
                    <a:pt x="383573" y="1388920"/>
                    <a:pt x="700714" y="1572467"/>
                  </a:cubicBezTo>
                  <a:cubicBezTo>
                    <a:pt x="1017855" y="1756014"/>
                    <a:pt x="1276073" y="1606662"/>
                    <a:pt x="1276073" y="1239568"/>
                  </a:cubicBezTo>
                  <a:cubicBezTo>
                    <a:pt x="1276073" y="872475"/>
                    <a:pt x="1017760" y="424229"/>
                    <a:pt x="700714" y="240682"/>
                  </a:cubicBezTo>
                  <a:close/>
                </a:path>
              </a:pathLst>
            </a:custGeom>
            <a:solidFill>
              <a:schemeClr val="accent1"/>
            </a:solidFill>
            <a:ln>
              <a:noFill/>
            </a:ln>
            <a:effectLst>
              <a:outerShdw blurRad="185738" dist="7620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0" name="Google Shape;2040;p24"/>
            <p:cNvSpPr/>
            <p:nvPr/>
          </p:nvSpPr>
          <p:spPr>
            <a:xfrm>
              <a:off x="3046144" y="1759790"/>
              <a:ext cx="868170" cy="1123263"/>
            </a:xfrm>
            <a:custGeom>
              <a:avLst/>
              <a:gdLst/>
              <a:ahLst/>
              <a:cxnLst/>
              <a:rect l="l" t="t" r="r" b="b"/>
              <a:pathLst>
                <a:path w="868170" h="1123263" extrusionOk="0">
                  <a:moveTo>
                    <a:pt x="433753" y="1063934"/>
                  </a:moveTo>
                  <a:cubicBezTo>
                    <a:pt x="194447" y="925440"/>
                    <a:pt x="0" y="587398"/>
                    <a:pt x="0" y="310411"/>
                  </a:cubicBezTo>
                  <a:cubicBezTo>
                    <a:pt x="0" y="33424"/>
                    <a:pt x="194733" y="-79257"/>
                    <a:pt x="434038" y="59237"/>
                  </a:cubicBezTo>
                  <a:cubicBezTo>
                    <a:pt x="673343" y="197730"/>
                    <a:pt x="868171" y="535487"/>
                    <a:pt x="868171" y="812759"/>
                  </a:cubicBezTo>
                  <a:cubicBezTo>
                    <a:pt x="868171" y="1090032"/>
                    <a:pt x="673153" y="1202523"/>
                    <a:pt x="433753" y="1063934"/>
                  </a:cubicBezTo>
                  <a:close/>
                  <a:moveTo>
                    <a:pt x="433753" y="204398"/>
                  </a:moveTo>
                  <a:cubicBezTo>
                    <a:pt x="263540" y="105909"/>
                    <a:pt x="125070" y="186015"/>
                    <a:pt x="125070" y="382992"/>
                  </a:cubicBezTo>
                  <a:cubicBezTo>
                    <a:pt x="125070" y="579969"/>
                    <a:pt x="263540" y="820380"/>
                    <a:pt x="433753" y="918868"/>
                  </a:cubicBezTo>
                  <a:cubicBezTo>
                    <a:pt x="603966" y="1017356"/>
                    <a:pt x="742436" y="937156"/>
                    <a:pt x="742436" y="740179"/>
                  </a:cubicBezTo>
                  <a:cubicBezTo>
                    <a:pt x="742436" y="543202"/>
                    <a:pt x="603966" y="302886"/>
                    <a:pt x="433753" y="2043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1" name="Google Shape;2041;p24"/>
            <p:cNvSpPr/>
            <p:nvPr/>
          </p:nvSpPr>
          <p:spPr>
            <a:xfrm>
              <a:off x="3308258" y="2099261"/>
              <a:ext cx="343371" cy="444102"/>
            </a:xfrm>
            <a:custGeom>
              <a:avLst/>
              <a:gdLst/>
              <a:ahLst/>
              <a:cxnLst/>
              <a:rect l="l" t="t" r="r" b="b"/>
              <a:pathLst>
                <a:path w="343371" h="444102" extrusionOk="0">
                  <a:moveTo>
                    <a:pt x="171638" y="420806"/>
                  </a:moveTo>
                  <a:cubicBezTo>
                    <a:pt x="76600" y="366037"/>
                    <a:pt x="0" y="232306"/>
                    <a:pt x="0" y="122768"/>
                  </a:cubicBezTo>
                  <a:cubicBezTo>
                    <a:pt x="0" y="13231"/>
                    <a:pt x="76981" y="-31346"/>
                    <a:pt x="171638" y="23423"/>
                  </a:cubicBezTo>
                  <a:cubicBezTo>
                    <a:pt x="266296" y="78191"/>
                    <a:pt x="343372" y="211922"/>
                    <a:pt x="343372" y="321460"/>
                  </a:cubicBezTo>
                  <a:cubicBezTo>
                    <a:pt x="343372" y="430997"/>
                    <a:pt x="266391" y="475289"/>
                    <a:pt x="171638" y="420806"/>
                  </a:cubicBezTo>
                  <a:close/>
                  <a:moveTo>
                    <a:pt x="171638" y="168584"/>
                  </a:moveTo>
                  <a:cubicBezTo>
                    <a:pt x="146168" y="153820"/>
                    <a:pt x="125355" y="165821"/>
                    <a:pt x="125355" y="195349"/>
                  </a:cubicBezTo>
                  <a:cubicBezTo>
                    <a:pt x="127170" y="227962"/>
                    <a:pt x="144353" y="257776"/>
                    <a:pt x="171638" y="275644"/>
                  </a:cubicBezTo>
                  <a:cubicBezTo>
                    <a:pt x="197204" y="290408"/>
                    <a:pt x="217922" y="278407"/>
                    <a:pt x="217922" y="248879"/>
                  </a:cubicBezTo>
                  <a:cubicBezTo>
                    <a:pt x="216145" y="216247"/>
                    <a:pt x="198952" y="186424"/>
                    <a:pt x="171638" y="1685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2" name="Google Shape;2042;p24"/>
            <p:cNvSpPr/>
            <p:nvPr/>
          </p:nvSpPr>
          <p:spPr>
            <a:xfrm>
              <a:off x="2221786" y="2914306"/>
              <a:ext cx="208703" cy="88772"/>
            </a:xfrm>
            <a:custGeom>
              <a:avLst/>
              <a:gdLst/>
              <a:ahLst/>
              <a:cxnLst/>
              <a:rect l="l" t="t" r="r" b="b"/>
              <a:pathLst>
                <a:path w="208703" h="88772" extrusionOk="0">
                  <a:moveTo>
                    <a:pt x="64246" y="87916"/>
                  </a:moveTo>
                  <a:lnTo>
                    <a:pt x="0" y="88773"/>
                  </a:lnTo>
                  <a:lnTo>
                    <a:pt x="208703" y="0"/>
                  </a:lnTo>
                  <a:lnTo>
                    <a:pt x="87720" y="75342"/>
                  </a:lnTo>
                  <a:lnTo>
                    <a:pt x="64246" y="87916"/>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3" name="Google Shape;2043;p24"/>
            <p:cNvSpPr/>
            <p:nvPr/>
          </p:nvSpPr>
          <p:spPr>
            <a:xfrm rot="-1801764">
              <a:off x="2288993" y="2988576"/>
              <a:ext cx="26776" cy="46440"/>
            </a:xfrm>
            <a:custGeom>
              <a:avLst/>
              <a:gdLst/>
              <a:ahLst/>
              <a:cxnLst/>
              <a:rect l="l" t="t" r="r" b="b"/>
              <a:pathLst>
                <a:path w="26800" h="46481" extrusionOk="0">
                  <a:moveTo>
                    <a:pt x="26801" y="23241"/>
                  </a:moveTo>
                  <a:cubicBezTo>
                    <a:pt x="26801" y="36076"/>
                    <a:pt x="20801" y="46482"/>
                    <a:pt x="13400" y="46482"/>
                  </a:cubicBezTo>
                  <a:cubicBezTo>
                    <a:pt x="6000" y="46482"/>
                    <a:pt x="0" y="36076"/>
                    <a:pt x="0" y="23241"/>
                  </a:cubicBezTo>
                  <a:cubicBezTo>
                    <a:pt x="0" y="10405"/>
                    <a:pt x="6000" y="0"/>
                    <a:pt x="13400" y="0"/>
                  </a:cubicBezTo>
                  <a:cubicBezTo>
                    <a:pt x="20801" y="0"/>
                    <a:pt x="26801" y="10405"/>
                    <a:pt x="26801" y="232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4" name="Google Shape;2044;p24"/>
            <p:cNvSpPr/>
            <p:nvPr/>
          </p:nvSpPr>
          <p:spPr>
            <a:xfrm rot="-1801764">
              <a:off x="3469496" y="2304051"/>
              <a:ext cx="26776" cy="46440"/>
            </a:xfrm>
            <a:custGeom>
              <a:avLst/>
              <a:gdLst/>
              <a:ahLst/>
              <a:cxnLst/>
              <a:rect l="l" t="t" r="r" b="b"/>
              <a:pathLst>
                <a:path w="26800" h="46481" extrusionOk="0">
                  <a:moveTo>
                    <a:pt x="26801" y="23241"/>
                  </a:moveTo>
                  <a:cubicBezTo>
                    <a:pt x="26801" y="36077"/>
                    <a:pt x="20801" y="46482"/>
                    <a:pt x="13400" y="46482"/>
                  </a:cubicBezTo>
                  <a:cubicBezTo>
                    <a:pt x="5999" y="46482"/>
                    <a:pt x="0" y="36077"/>
                    <a:pt x="0" y="23241"/>
                  </a:cubicBezTo>
                  <a:cubicBezTo>
                    <a:pt x="0" y="10405"/>
                    <a:pt x="5999" y="0"/>
                    <a:pt x="13400" y="0"/>
                  </a:cubicBezTo>
                  <a:cubicBezTo>
                    <a:pt x="20801" y="0"/>
                    <a:pt x="26801" y="10405"/>
                    <a:pt x="26801" y="232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5" name="Google Shape;2045;p24"/>
            <p:cNvSpPr/>
            <p:nvPr/>
          </p:nvSpPr>
          <p:spPr>
            <a:xfrm>
              <a:off x="2314638" y="2924117"/>
              <a:ext cx="167836" cy="171354"/>
            </a:xfrm>
            <a:custGeom>
              <a:avLst/>
              <a:gdLst/>
              <a:ahLst/>
              <a:cxnLst/>
              <a:rect l="l" t="t" r="r" b="b"/>
              <a:pathLst>
                <a:path w="167836" h="171354" extrusionOk="0">
                  <a:moveTo>
                    <a:pt x="15301" y="171355"/>
                  </a:moveTo>
                  <a:lnTo>
                    <a:pt x="0" y="107251"/>
                  </a:lnTo>
                  <a:lnTo>
                    <a:pt x="167837" y="0"/>
                  </a:lnTo>
                  <a:lnTo>
                    <a:pt x="160519" y="15145"/>
                  </a:lnTo>
                  <a:lnTo>
                    <a:pt x="15301" y="171355"/>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6" name="Google Shape;2046;p24"/>
            <p:cNvSpPr/>
            <p:nvPr/>
          </p:nvSpPr>
          <p:spPr>
            <a:xfrm>
              <a:off x="2290498" y="2306802"/>
              <a:ext cx="1203749" cy="724947"/>
            </a:xfrm>
            <a:custGeom>
              <a:avLst/>
              <a:gdLst/>
              <a:ahLst/>
              <a:cxnLst/>
              <a:rect l="l" t="t" r="r" b="b"/>
              <a:pathLst>
                <a:path w="1203749" h="724947" extrusionOk="0">
                  <a:moveTo>
                    <a:pt x="23855" y="724948"/>
                  </a:moveTo>
                  <a:cubicBezTo>
                    <a:pt x="25280" y="723709"/>
                    <a:pt x="1203750" y="40958"/>
                    <a:pt x="1203750" y="40958"/>
                  </a:cubicBezTo>
                  <a:lnTo>
                    <a:pt x="1182081" y="0"/>
                  </a:lnTo>
                  <a:lnTo>
                    <a:pt x="0" y="685800"/>
                  </a:ln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47" name="Google Shape;2047;p24"/>
          <p:cNvSpPr txBox="1"/>
          <p:nvPr/>
        </p:nvSpPr>
        <p:spPr>
          <a:xfrm>
            <a:off x="237000" y="144575"/>
            <a:ext cx="8296500" cy="107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Retype or paste your prompt here:</a:t>
            </a:r>
            <a:endParaRPr>
              <a:latin typeface="Barlow Light"/>
              <a:ea typeface="Barlow Light"/>
              <a:cs typeface="Barlow Light"/>
              <a:sym typeface="Barlow Light"/>
            </a:endParaRPr>
          </a:p>
        </p:txBody>
      </p:sp>
      <p:sp>
        <p:nvSpPr>
          <p:cNvPr id="2048" name="Google Shape;2048;p24"/>
          <p:cNvSpPr txBox="1"/>
          <p:nvPr/>
        </p:nvSpPr>
        <p:spPr>
          <a:xfrm rot="-2487394">
            <a:off x="7195781" y="412985"/>
            <a:ext cx="1774483" cy="54197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4"/>
                </a:solidFill>
                <a:latin typeface="Barlow"/>
                <a:ea typeface="Barlow"/>
                <a:cs typeface="Barlow"/>
                <a:sym typeface="Barlow"/>
              </a:rPr>
              <a:t>YOUR TURN!</a:t>
            </a:r>
            <a:endParaRPr b="1" dirty="0">
              <a:solidFill>
                <a:schemeClr val="accent4"/>
              </a:solidFill>
              <a:latin typeface="Barlow"/>
              <a:ea typeface="Barlow"/>
              <a:cs typeface="Barlow"/>
              <a:sym typeface="Barlo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2"/>
        <p:cNvGrpSpPr/>
        <p:nvPr/>
      </p:nvGrpSpPr>
      <p:grpSpPr>
        <a:xfrm>
          <a:off x="0" y="0"/>
          <a:ext cx="0" cy="0"/>
          <a:chOff x="0" y="0"/>
          <a:chExt cx="0" cy="0"/>
        </a:xfrm>
      </p:grpSpPr>
      <p:sp>
        <p:nvSpPr>
          <p:cNvPr id="2053" name="Google Shape;2053;p2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2054" name="Google Shape;2054;p25"/>
          <p:cNvGrpSpPr/>
          <p:nvPr/>
        </p:nvGrpSpPr>
        <p:grpSpPr>
          <a:xfrm>
            <a:off x="7381335" y="67024"/>
            <a:ext cx="1641691" cy="1754492"/>
            <a:chOff x="1926580" y="602477"/>
            <a:chExt cx="4456273" cy="4762466"/>
          </a:xfrm>
        </p:grpSpPr>
        <p:sp>
          <p:nvSpPr>
            <p:cNvPr id="2055" name="Google Shape;2055;p25"/>
            <p:cNvSpPr/>
            <p:nvPr/>
          </p:nvSpPr>
          <p:spPr>
            <a:xfrm>
              <a:off x="4352367" y="1409287"/>
              <a:ext cx="1407834" cy="1779317"/>
            </a:xfrm>
            <a:custGeom>
              <a:avLst/>
              <a:gdLst/>
              <a:ahLst/>
              <a:cxnLst/>
              <a:rect l="l" t="t" r="r" b="b"/>
              <a:pathLst>
                <a:path w="1407834" h="1779317" extrusionOk="0">
                  <a:moveTo>
                    <a:pt x="1367440" y="1774437"/>
                  </a:moveTo>
                  <a:lnTo>
                    <a:pt x="40490" y="1006627"/>
                  </a:lnTo>
                  <a:cubicBezTo>
                    <a:pt x="18059" y="993768"/>
                    <a:pt x="0" y="959002"/>
                    <a:pt x="0" y="929188"/>
                  </a:cubicBezTo>
                  <a:lnTo>
                    <a:pt x="0" y="35458"/>
                  </a:lnTo>
                  <a:cubicBezTo>
                    <a:pt x="0" y="5645"/>
                    <a:pt x="18059" y="-8071"/>
                    <a:pt x="40490" y="4883"/>
                  </a:cubicBezTo>
                  <a:lnTo>
                    <a:pt x="1367440" y="772598"/>
                  </a:lnTo>
                  <a:cubicBezTo>
                    <a:pt x="1389776" y="785551"/>
                    <a:pt x="1407835" y="820223"/>
                    <a:pt x="1407835" y="850131"/>
                  </a:cubicBezTo>
                  <a:lnTo>
                    <a:pt x="1407835" y="1743767"/>
                  </a:lnTo>
                  <a:cubicBezTo>
                    <a:pt x="1407835" y="1773675"/>
                    <a:pt x="1389776" y="1787391"/>
                    <a:pt x="1367440" y="1774437"/>
                  </a:cubicBezTo>
                  <a:close/>
                </a:path>
              </a:pathLst>
            </a:custGeom>
            <a:solidFill>
              <a:srgbClr val="E9EAF2"/>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6" name="Google Shape;2056;p25"/>
            <p:cNvSpPr/>
            <p:nvPr/>
          </p:nvSpPr>
          <p:spPr>
            <a:xfrm>
              <a:off x="4492846" y="1745654"/>
              <a:ext cx="1118701" cy="793785"/>
            </a:xfrm>
            <a:custGeom>
              <a:avLst/>
              <a:gdLst/>
              <a:ahLst/>
              <a:cxnLst/>
              <a:rect l="l" t="t" r="r" b="b"/>
              <a:pathLst>
                <a:path w="1118701" h="793785" extrusionOk="0">
                  <a:moveTo>
                    <a:pt x="1073650" y="788370"/>
                  </a:moveTo>
                  <a:lnTo>
                    <a:pt x="45147" y="193344"/>
                  </a:lnTo>
                  <a:cubicBezTo>
                    <a:pt x="20245" y="178866"/>
                    <a:pt x="0" y="140194"/>
                    <a:pt x="0" y="106952"/>
                  </a:cubicBezTo>
                  <a:lnTo>
                    <a:pt x="0" y="39610"/>
                  </a:lnTo>
                  <a:cubicBezTo>
                    <a:pt x="0" y="6273"/>
                    <a:pt x="20245" y="-8967"/>
                    <a:pt x="45147" y="5415"/>
                  </a:cubicBezTo>
                  <a:lnTo>
                    <a:pt x="1073650" y="600442"/>
                  </a:lnTo>
                  <a:cubicBezTo>
                    <a:pt x="1098552" y="614825"/>
                    <a:pt x="1118702" y="653496"/>
                    <a:pt x="1118702" y="686834"/>
                  </a:cubicBezTo>
                  <a:lnTo>
                    <a:pt x="1118702" y="754176"/>
                  </a:lnTo>
                  <a:cubicBezTo>
                    <a:pt x="1118702" y="787513"/>
                    <a:pt x="1098552" y="802753"/>
                    <a:pt x="1073650" y="788370"/>
                  </a:cubicBezTo>
                  <a:close/>
                </a:path>
              </a:pathLst>
            </a:custGeom>
            <a:solidFill>
              <a:srgbClr val="FFFFF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7" name="Google Shape;2057;p25"/>
            <p:cNvSpPr/>
            <p:nvPr/>
          </p:nvSpPr>
          <p:spPr>
            <a:xfrm>
              <a:off x="3766118" y="879295"/>
              <a:ext cx="2497551" cy="3394041"/>
            </a:xfrm>
            <a:custGeom>
              <a:avLst/>
              <a:gdLst/>
              <a:ahLst/>
              <a:cxnLst/>
              <a:rect l="l" t="t" r="r" b="b"/>
              <a:pathLst>
                <a:path w="2497551" h="3394041" extrusionOk="0">
                  <a:moveTo>
                    <a:pt x="2437193" y="3386756"/>
                  </a:moveTo>
                  <a:lnTo>
                    <a:pt x="60355" y="2011346"/>
                  </a:lnTo>
                  <a:cubicBezTo>
                    <a:pt x="26993" y="1992296"/>
                    <a:pt x="0" y="1940289"/>
                    <a:pt x="0" y="1895808"/>
                  </a:cubicBezTo>
                  <a:lnTo>
                    <a:pt x="0" y="53006"/>
                  </a:lnTo>
                  <a:cubicBezTo>
                    <a:pt x="0" y="8429"/>
                    <a:pt x="26993" y="-12050"/>
                    <a:pt x="60355" y="7286"/>
                  </a:cubicBezTo>
                  <a:lnTo>
                    <a:pt x="2437193" y="1382696"/>
                  </a:lnTo>
                  <a:cubicBezTo>
                    <a:pt x="2470554" y="1401746"/>
                    <a:pt x="2497548" y="1453752"/>
                    <a:pt x="2497548" y="1498234"/>
                  </a:cubicBezTo>
                  <a:lnTo>
                    <a:pt x="2497548" y="3341036"/>
                  </a:lnTo>
                  <a:cubicBezTo>
                    <a:pt x="2497928" y="3385613"/>
                    <a:pt x="2470934" y="3406092"/>
                    <a:pt x="2437193" y="3386756"/>
                  </a:cubicBezTo>
                  <a:close/>
                </a:path>
              </a:pathLst>
            </a:custGeom>
            <a:solidFill>
              <a:srgbClr val="B1B4C4"/>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8" name="Google Shape;2058;p25"/>
            <p:cNvSpPr/>
            <p:nvPr/>
          </p:nvSpPr>
          <p:spPr>
            <a:xfrm>
              <a:off x="3744257" y="892344"/>
              <a:ext cx="2498022" cy="3393845"/>
            </a:xfrm>
            <a:custGeom>
              <a:avLst/>
              <a:gdLst/>
              <a:ahLst/>
              <a:cxnLst/>
              <a:rect l="l" t="t" r="r" b="b"/>
              <a:pathLst>
                <a:path w="2498022" h="3393845" extrusionOk="0">
                  <a:moveTo>
                    <a:pt x="2437668" y="3386756"/>
                  </a:moveTo>
                  <a:lnTo>
                    <a:pt x="60450" y="2010965"/>
                  </a:lnTo>
                  <a:cubicBezTo>
                    <a:pt x="27088" y="1991915"/>
                    <a:pt x="0" y="1939908"/>
                    <a:pt x="0" y="1895331"/>
                  </a:cubicBezTo>
                  <a:lnTo>
                    <a:pt x="0" y="53006"/>
                  </a:lnTo>
                  <a:cubicBezTo>
                    <a:pt x="0" y="8429"/>
                    <a:pt x="27088" y="-12050"/>
                    <a:pt x="60450" y="7286"/>
                  </a:cubicBezTo>
                  <a:lnTo>
                    <a:pt x="2437668" y="1382696"/>
                  </a:lnTo>
                  <a:cubicBezTo>
                    <a:pt x="2471030" y="1401746"/>
                    <a:pt x="2498023" y="1453752"/>
                    <a:pt x="2498023" y="1498329"/>
                  </a:cubicBezTo>
                  <a:lnTo>
                    <a:pt x="2498023" y="3340655"/>
                  </a:lnTo>
                  <a:cubicBezTo>
                    <a:pt x="2498023" y="3385136"/>
                    <a:pt x="2471030" y="3405806"/>
                    <a:pt x="2437668" y="3386756"/>
                  </a:cubicBezTo>
                  <a:close/>
                </a:path>
              </a:pathLst>
            </a:custGeom>
            <a:solidFill>
              <a:srgbClr val="E4E7F2"/>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9" name="Google Shape;2059;p25"/>
            <p:cNvSpPr/>
            <p:nvPr/>
          </p:nvSpPr>
          <p:spPr>
            <a:xfrm>
              <a:off x="3740075" y="894303"/>
              <a:ext cx="2498022" cy="3394082"/>
            </a:xfrm>
            <a:custGeom>
              <a:avLst/>
              <a:gdLst/>
              <a:ahLst/>
              <a:cxnLst/>
              <a:rect l="l" t="t" r="r" b="b"/>
              <a:pathLst>
                <a:path w="2498022" h="3394082" extrusionOk="0">
                  <a:moveTo>
                    <a:pt x="2437668" y="3386797"/>
                  </a:moveTo>
                  <a:lnTo>
                    <a:pt x="60450" y="2011387"/>
                  </a:lnTo>
                  <a:cubicBezTo>
                    <a:pt x="27088" y="1992337"/>
                    <a:pt x="0" y="1940330"/>
                    <a:pt x="0" y="1895753"/>
                  </a:cubicBezTo>
                  <a:lnTo>
                    <a:pt x="0" y="52951"/>
                  </a:lnTo>
                  <a:cubicBezTo>
                    <a:pt x="0" y="8470"/>
                    <a:pt x="27088" y="-12009"/>
                    <a:pt x="60450" y="7231"/>
                  </a:cubicBezTo>
                  <a:lnTo>
                    <a:pt x="2437668" y="1382641"/>
                  </a:lnTo>
                  <a:cubicBezTo>
                    <a:pt x="2470935" y="1401691"/>
                    <a:pt x="2498023" y="1453698"/>
                    <a:pt x="2498023" y="1498275"/>
                  </a:cubicBezTo>
                  <a:lnTo>
                    <a:pt x="2498023" y="3341077"/>
                  </a:lnTo>
                  <a:cubicBezTo>
                    <a:pt x="2498023" y="3385654"/>
                    <a:pt x="2470935" y="3406132"/>
                    <a:pt x="2437668" y="3386797"/>
                  </a:cubicBezTo>
                  <a:close/>
                </a:path>
              </a:pathLst>
            </a:custGeom>
            <a:solidFill>
              <a:srgbClr val="D6D8E5"/>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0" name="Google Shape;2060;p25"/>
            <p:cNvSpPr/>
            <p:nvPr/>
          </p:nvSpPr>
          <p:spPr>
            <a:xfrm>
              <a:off x="3770110" y="934160"/>
              <a:ext cx="2435672" cy="3234830"/>
            </a:xfrm>
            <a:custGeom>
              <a:avLst/>
              <a:gdLst/>
              <a:ahLst/>
              <a:cxnLst/>
              <a:rect l="l" t="t" r="r" b="b"/>
              <a:pathLst>
                <a:path w="2435672" h="3234830" extrusionOk="0">
                  <a:moveTo>
                    <a:pt x="2435292" y="3234830"/>
                  </a:moveTo>
                  <a:lnTo>
                    <a:pt x="0" y="1825988"/>
                  </a:lnTo>
                  <a:lnTo>
                    <a:pt x="1426" y="20714"/>
                  </a:lnTo>
                  <a:cubicBezTo>
                    <a:pt x="1426" y="2236"/>
                    <a:pt x="14352" y="-5289"/>
                    <a:pt x="29940" y="3950"/>
                  </a:cubicBezTo>
                  <a:lnTo>
                    <a:pt x="2407158" y="1379360"/>
                  </a:lnTo>
                  <a:cubicBezTo>
                    <a:pt x="2424086" y="1390600"/>
                    <a:pt x="2434674" y="1409231"/>
                    <a:pt x="2435672" y="1429557"/>
                  </a:cubicBezTo>
                  <a:close/>
                </a:path>
              </a:pathLst>
            </a:custGeom>
            <a:solidFill>
              <a:srgbClr val="FFFFF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1" name="Google Shape;2061;p25"/>
            <p:cNvSpPr/>
            <p:nvPr/>
          </p:nvSpPr>
          <p:spPr>
            <a:xfrm>
              <a:off x="3770110" y="934160"/>
              <a:ext cx="2435006" cy="3234925"/>
            </a:xfrm>
            <a:custGeom>
              <a:avLst/>
              <a:gdLst/>
              <a:ahLst/>
              <a:cxnLst/>
              <a:rect l="l" t="t" r="r" b="b"/>
              <a:pathLst>
                <a:path w="2435006" h="3234925" extrusionOk="0">
                  <a:moveTo>
                    <a:pt x="2434532" y="3234926"/>
                  </a:moveTo>
                  <a:lnTo>
                    <a:pt x="0" y="1826083"/>
                  </a:lnTo>
                  <a:lnTo>
                    <a:pt x="760" y="20714"/>
                  </a:lnTo>
                  <a:cubicBezTo>
                    <a:pt x="760" y="2236"/>
                    <a:pt x="13687" y="-5289"/>
                    <a:pt x="29274" y="3950"/>
                  </a:cubicBezTo>
                  <a:lnTo>
                    <a:pt x="2406493" y="1379360"/>
                  </a:lnTo>
                  <a:cubicBezTo>
                    <a:pt x="2423411" y="1390609"/>
                    <a:pt x="2433990" y="1409240"/>
                    <a:pt x="2435007" y="1429557"/>
                  </a:cubicBezTo>
                  <a:close/>
                </a:path>
              </a:pathLst>
            </a:custGeom>
            <a:solidFill>
              <a:srgbClr val="FFFFF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2" name="Google Shape;2062;p25"/>
            <p:cNvSpPr/>
            <p:nvPr/>
          </p:nvSpPr>
          <p:spPr>
            <a:xfrm>
              <a:off x="6215951" y="4191660"/>
              <a:ext cx="26328" cy="93440"/>
            </a:xfrm>
            <a:custGeom>
              <a:avLst/>
              <a:gdLst/>
              <a:ahLst/>
              <a:cxnLst/>
              <a:rect l="l" t="t" r="r" b="b"/>
              <a:pathLst>
                <a:path w="26328" h="93440" extrusionOk="0">
                  <a:moveTo>
                    <a:pt x="0" y="93440"/>
                  </a:moveTo>
                  <a:lnTo>
                    <a:pt x="26328" y="78200"/>
                  </a:lnTo>
                  <a:lnTo>
                    <a:pt x="14922" y="0"/>
                  </a:lnTo>
                  <a:lnTo>
                    <a:pt x="0" y="93440"/>
                  </a:lnTo>
                  <a:close/>
                </a:path>
              </a:pathLst>
            </a:custGeom>
            <a:solidFill>
              <a:srgbClr val="B1B4C4"/>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3" name="Google Shape;2063;p25"/>
            <p:cNvSpPr/>
            <p:nvPr/>
          </p:nvSpPr>
          <p:spPr>
            <a:xfrm>
              <a:off x="3761840" y="882675"/>
              <a:ext cx="63206" cy="27150"/>
            </a:xfrm>
            <a:custGeom>
              <a:avLst/>
              <a:gdLst/>
              <a:ahLst/>
              <a:cxnLst/>
              <a:rect l="l" t="t" r="r" b="b"/>
              <a:pathLst>
                <a:path w="63206" h="27150" extrusionOk="0">
                  <a:moveTo>
                    <a:pt x="0" y="15049"/>
                  </a:moveTo>
                  <a:lnTo>
                    <a:pt x="25948" y="0"/>
                  </a:lnTo>
                  <a:lnTo>
                    <a:pt x="63206" y="21336"/>
                  </a:lnTo>
                  <a:cubicBezTo>
                    <a:pt x="63206" y="21336"/>
                    <a:pt x="23477" y="27337"/>
                    <a:pt x="22526" y="27146"/>
                  </a:cubicBezTo>
                  <a:cubicBezTo>
                    <a:pt x="21576" y="26956"/>
                    <a:pt x="0" y="15049"/>
                    <a:pt x="0" y="15049"/>
                  </a:cubicBezTo>
                  <a:close/>
                </a:path>
              </a:pathLst>
            </a:custGeom>
            <a:solidFill>
              <a:srgbClr val="B1B4C4"/>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4" name="Google Shape;2064;p25"/>
            <p:cNvSpPr/>
            <p:nvPr/>
          </p:nvSpPr>
          <p:spPr>
            <a:xfrm>
              <a:off x="1985051" y="2961416"/>
              <a:ext cx="4154298" cy="2403527"/>
            </a:xfrm>
            <a:custGeom>
              <a:avLst/>
              <a:gdLst/>
              <a:ahLst/>
              <a:cxnLst/>
              <a:rect l="l" t="t" r="r" b="b"/>
              <a:pathLst>
                <a:path w="4154298" h="2403527" extrusionOk="0">
                  <a:moveTo>
                    <a:pt x="2399727" y="2390484"/>
                  </a:moveTo>
                  <a:lnTo>
                    <a:pt x="22508" y="1015074"/>
                  </a:lnTo>
                  <a:cubicBezTo>
                    <a:pt x="-10853" y="996024"/>
                    <a:pt x="-6671" y="962115"/>
                    <a:pt x="32013" y="939826"/>
                  </a:cubicBezTo>
                  <a:lnTo>
                    <a:pt x="1624524" y="18378"/>
                  </a:lnTo>
                  <a:cubicBezTo>
                    <a:pt x="1662543" y="-3815"/>
                    <a:pt x="1721282" y="-6292"/>
                    <a:pt x="1754548" y="13044"/>
                  </a:cubicBezTo>
                  <a:lnTo>
                    <a:pt x="4131861" y="1388454"/>
                  </a:lnTo>
                  <a:cubicBezTo>
                    <a:pt x="4165128" y="1407504"/>
                    <a:pt x="4160946" y="1441413"/>
                    <a:pt x="4122357" y="1463701"/>
                  </a:cubicBezTo>
                  <a:lnTo>
                    <a:pt x="2529751" y="2385150"/>
                  </a:lnTo>
                  <a:cubicBezTo>
                    <a:pt x="2491257" y="2407343"/>
                    <a:pt x="2432993" y="2409820"/>
                    <a:pt x="2399727" y="2390484"/>
                  </a:cubicBezTo>
                  <a:close/>
                </a:path>
              </a:pathLst>
            </a:custGeom>
            <a:solidFill>
              <a:srgbClr val="D6D8E5">
                <a:alpha val="40000"/>
              </a:srgbClr>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5" name="Google Shape;2065;p25"/>
            <p:cNvSpPr/>
            <p:nvPr/>
          </p:nvSpPr>
          <p:spPr>
            <a:xfrm>
              <a:off x="2036757" y="2930659"/>
              <a:ext cx="4154369" cy="2403042"/>
            </a:xfrm>
            <a:custGeom>
              <a:avLst/>
              <a:gdLst/>
              <a:ahLst/>
              <a:cxnLst/>
              <a:rect l="l" t="t" r="r" b="b"/>
              <a:pathLst>
                <a:path w="4154369" h="2403042" extrusionOk="0">
                  <a:moveTo>
                    <a:pt x="2399917" y="2389999"/>
                  </a:moveTo>
                  <a:lnTo>
                    <a:pt x="22508" y="1015065"/>
                  </a:lnTo>
                  <a:cubicBezTo>
                    <a:pt x="-10853" y="996015"/>
                    <a:pt x="-6671" y="962106"/>
                    <a:pt x="32013" y="939818"/>
                  </a:cubicBezTo>
                  <a:lnTo>
                    <a:pt x="1624524" y="18464"/>
                  </a:lnTo>
                  <a:cubicBezTo>
                    <a:pt x="1662543" y="-3824"/>
                    <a:pt x="1721282" y="-6301"/>
                    <a:pt x="1754643" y="13035"/>
                  </a:cubicBezTo>
                  <a:lnTo>
                    <a:pt x="4131861" y="1388445"/>
                  </a:lnTo>
                  <a:cubicBezTo>
                    <a:pt x="4165223" y="1407495"/>
                    <a:pt x="4161041" y="1441404"/>
                    <a:pt x="4122357" y="1463693"/>
                  </a:cubicBezTo>
                  <a:lnTo>
                    <a:pt x="2530036" y="2384665"/>
                  </a:lnTo>
                  <a:cubicBezTo>
                    <a:pt x="2491542" y="2406858"/>
                    <a:pt x="2433278" y="2409335"/>
                    <a:pt x="2399917" y="2389999"/>
                  </a:cubicBezTo>
                  <a:close/>
                </a:path>
              </a:pathLst>
            </a:custGeom>
            <a:solidFill>
              <a:srgbClr val="B1B4C4"/>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6" name="Google Shape;2066;p25"/>
            <p:cNvSpPr/>
            <p:nvPr/>
          </p:nvSpPr>
          <p:spPr>
            <a:xfrm>
              <a:off x="2036929" y="3869239"/>
              <a:ext cx="50374" cy="44958"/>
            </a:xfrm>
            <a:custGeom>
              <a:avLst/>
              <a:gdLst/>
              <a:ahLst/>
              <a:cxnLst/>
              <a:rect l="l" t="t" r="r" b="b"/>
              <a:pathLst>
                <a:path w="50374" h="44958" extrusionOk="0">
                  <a:moveTo>
                    <a:pt x="0" y="44958"/>
                  </a:moveTo>
                  <a:lnTo>
                    <a:pt x="0" y="0"/>
                  </a:lnTo>
                  <a:lnTo>
                    <a:pt x="50375" y="21146"/>
                  </a:lnTo>
                  <a:lnTo>
                    <a:pt x="0" y="44958"/>
                  </a:lnTo>
                  <a:close/>
                </a:path>
              </a:pathLst>
            </a:custGeom>
            <a:solidFill>
              <a:srgbClr val="B1B4C4"/>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7" name="Google Shape;2067;p25"/>
            <p:cNvSpPr/>
            <p:nvPr/>
          </p:nvSpPr>
          <p:spPr>
            <a:xfrm>
              <a:off x="6153886" y="4308341"/>
              <a:ext cx="37258" cy="49244"/>
            </a:xfrm>
            <a:custGeom>
              <a:avLst/>
              <a:gdLst/>
              <a:ahLst/>
              <a:cxnLst/>
              <a:rect l="l" t="t" r="r" b="b"/>
              <a:pathLst>
                <a:path w="37258" h="49244" extrusionOk="0">
                  <a:moveTo>
                    <a:pt x="37259" y="43910"/>
                  </a:moveTo>
                  <a:lnTo>
                    <a:pt x="37259" y="0"/>
                  </a:lnTo>
                  <a:lnTo>
                    <a:pt x="0" y="12859"/>
                  </a:lnTo>
                  <a:lnTo>
                    <a:pt x="24712" y="49244"/>
                  </a:lnTo>
                  <a:lnTo>
                    <a:pt x="37259" y="43910"/>
                  </a:lnTo>
                  <a:close/>
                </a:path>
              </a:pathLst>
            </a:custGeom>
            <a:solidFill>
              <a:srgbClr val="B1B4C4"/>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8" name="Google Shape;2068;p25"/>
            <p:cNvSpPr/>
            <p:nvPr/>
          </p:nvSpPr>
          <p:spPr>
            <a:xfrm>
              <a:off x="2036757" y="2892519"/>
              <a:ext cx="4154369" cy="2403360"/>
            </a:xfrm>
            <a:custGeom>
              <a:avLst/>
              <a:gdLst/>
              <a:ahLst/>
              <a:cxnLst/>
              <a:rect l="l" t="t" r="r" b="b"/>
              <a:pathLst>
                <a:path w="4154369" h="2403360" extrusionOk="0">
                  <a:moveTo>
                    <a:pt x="2399917" y="2390326"/>
                  </a:moveTo>
                  <a:lnTo>
                    <a:pt x="22508" y="1015106"/>
                  </a:lnTo>
                  <a:cubicBezTo>
                    <a:pt x="-10853" y="996056"/>
                    <a:pt x="-6671" y="962147"/>
                    <a:pt x="32013" y="939859"/>
                  </a:cubicBezTo>
                  <a:lnTo>
                    <a:pt x="1624524" y="18410"/>
                  </a:lnTo>
                  <a:cubicBezTo>
                    <a:pt x="1662543" y="-3879"/>
                    <a:pt x="1721282" y="-6260"/>
                    <a:pt x="1754643" y="13076"/>
                  </a:cubicBezTo>
                  <a:lnTo>
                    <a:pt x="4131861" y="1388486"/>
                  </a:lnTo>
                  <a:cubicBezTo>
                    <a:pt x="4165223" y="1407536"/>
                    <a:pt x="4161041" y="1441445"/>
                    <a:pt x="4122357" y="1463734"/>
                  </a:cubicBezTo>
                  <a:lnTo>
                    <a:pt x="2530036" y="2384896"/>
                  </a:lnTo>
                  <a:cubicBezTo>
                    <a:pt x="2491542" y="2407185"/>
                    <a:pt x="2433278" y="2409661"/>
                    <a:pt x="2399917" y="2390326"/>
                  </a:cubicBezTo>
                  <a:close/>
                </a:path>
              </a:pathLst>
            </a:custGeom>
            <a:solidFill>
              <a:srgbClr val="E4E7F2"/>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9" name="Google Shape;2069;p25"/>
            <p:cNvSpPr/>
            <p:nvPr/>
          </p:nvSpPr>
          <p:spPr>
            <a:xfrm>
              <a:off x="2036757" y="2886502"/>
              <a:ext cx="4154369" cy="2403527"/>
            </a:xfrm>
            <a:custGeom>
              <a:avLst/>
              <a:gdLst/>
              <a:ahLst/>
              <a:cxnLst/>
              <a:rect l="l" t="t" r="r" b="b"/>
              <a:pathLst>
                <a:path w="4154369" h="2403527" extrusionOk="0">
                  <a:moveTo>
                    <a:pt x="2399917" y="2390532"/>
                  </a:moveTo>
                  <a:lnTo>
                    <a:pt x="22508" y="1015122"/>
                  </a:lnTo>
                  <a:cubicBezTo>
                    <a:pt x="-10853" y="996072"/>
                    <a:pt x="-6671" y="962067"/>
                    <a:pt x="32013" y="939874"/>
                  </a:cubicBezTo>
                  <a:lnTo>
                    <a:pt x="1624524" y="18425"/>
                  </a:lnTo>
                  <a:cubicBezTo>
                    <a:pt x="1662543" y="-3863"/>
                    <a:pt x="1721282" y="-6244"/>
                    <a:pt x="1754643" y="12996"/>
                  </a:cubicBezTo>
                  <a:lnTo>
                    <a:pt x="4131861" y="1388502"/>
                  </a:lnTo>
                  <a:cubicBezTo>
                    <a:pt x="4165223" y="1407552"/>
                    <a:pt x="4161041" y="1441461"/>
                    <a:pt x="4122357" y="1463749"/>
                  </a:cubicBezTo>
                  <a:lnTo>
                    <a:pt x="2530036" y="2385103"/>
                  </a:lnTo>
                  <a:cubicBezTo>
                    <a:pt x="2491542" y="2407391"/>
                    <a:pt x="2433278" y="2409772"/>
                    <a:pt x="2399917" y="2390532"/>
                  </a:cubicBezTo>
                  <a:close/>
                </a:path>
              </a:pathLst>
            </a:custGeom>
            <a:solidFill>
              <a:srgbClr val="D6D8E5"/>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0" name="Google Shape;2070;p25"/>
            <p:cNvSpPr/>
            <p:nvPr/>
          </p:nvSpPr>
          <p:spPr>
            <a:xfrm>
              <a:off x="3500252" y="3065247"/>
              <a:ext cx="266442" cy="153993"/>
            </a:xfrm>
            <a:custGeom>
              <a:avLst/>
              <a:gdLst/>
              <a:ahLst/>
              <a:cxnLst/>
              <a:rect l="l" t="t" r="r" b="b"/>
              <a:pathLst>
                <a:path w="266442" h="153993" extrusionOk="0">
                  <a:moveTo>
                    <a:pt x="116927" y="150482"/>
                  </a:moveTo>
                  <a:lnTo>
                    <a:pt x="6292" y="86474"/>
                  </a:lnTo>
                  <a:cubicBezTo>
                    <a:pt x="-3212" y="81235"/>
                    <a:pt x="-1597" y="72091"/>
                    <a:pt x="8763" y="66090"/>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25" y="155092"/>
                    <a:pt x="128247" y="155625"/>
                    <a:pt x="116927"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1" name="Google Shape;2071;p25"/>
            <p:cNvSpPr/>
            <p:nvPr/>
          </p:nvSpPr>
          <p:spPr>
            <a:xfrm>
              <a:off x="3657092" y="3155925"/>
              <a:ext cx="266442" cy="153985"/>
            </a:xfrm>
            <a:custGeom>
              <a:avLst/>
              <a:gdLst/>
              <a:ahLst/>
              <a:cxnLst/>
              <a:rect l="l" t="t" r="r" b="b"/>
              <a:pathLst>
                <a:path w="266442" h="153985" extrusionOk="0">
                  <a:moveTo>
                    <a:pt x="116819" y="150482"/>
                  </a:moveTo>
                  <a:lnTo>
                    <a:pt x="6090" y="86379"/>
                  </a:lnTo>
                  <a:cubicBezTo>
                    <a:pt x="-2940" y="81235"/>
                    <a:pt x="-1799" y="72091"/>
                    <a:pt x="8656" y="65995"/>
                  </a:cubicBezTo>
                  <a:lnTo>
                    <a:pt x="114253" y="4940"/>
                  </a:lnTo>
                  <a:cubicBezTo>
                    <a:pt x="125117" y="-1099"/>
                    <a:pt x="138195" y="-1632"/>
                    <a:pt x="149515" y="3511"/>
                  </a:cubicBezTo>
                  <a:lnTo>
                    <a:pt x="260150" y="67519"/>
                  </a:lnTo>
                  <a:cubicBezTo>
                    <a:pt x="269655" y="72758"/>
                    <a:pt x="268039" y="81902"/>
                    <a:pt x="257679" y="87903"/>
                  </a:cubicBezTo>
                  <a:lnTo>
                    <a:pt x="151987" y="148958"/>
                  </a:lnTo>
                  <a:cubicBezTo>
                    <a:pt x="141180" y="155073"/>
                    <a:pt x="128111" y="155645"/>
                    <a:pt x="116819"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2" name="Google Shape;2072;p25"/>
            <p:cNvSpPr/>
            <p:nvPr/>
          </p:nvSpPr>
          <p:spPr>
            <a:xfrm>
              <a:off x="3815428" y="3247563"/>
              <a:ext cx="266636" cy="153995"/>
            </a:xfrm>
            <a:custGeom>
              <a:avLst/>
              <a:gdLst/>
              <a:ahLst/>
              <a:cxnLst/>
              <a:rect l="l" t="t" r="r" b="b"/>
              <a:pathLst>
                <a:path w="266636" h="153995" extrusionOk="0">
                  <a:moveTo>
                    <a:pt x="116927" y="150570"/>
                  </a:moveTo>
                  <a:lnTo>
                    <a:pt x="6292" y="86466"/>
                  </a:lnTo>
                  <a:cubicBezTo>
                    <a:pt x="-3213" y="81228"/>
                    <a:pt x="-1597" y="72083"/>
                    <a:pt x="8763" y="66083"/>
                  </a:cubicBezTo>
                  <a:lnTo>
                    <a:pt x="114456" y="5028"/>
                  </a:lnTo>
                  <a:cubicBezTo>
                    <a:pt x="125262" y="-1087"/>
                    <a:pt x="138331" y="-1659"/>
                    <a:pt x="149623" y="3504"/>
                  </a:cubicBezTo>
                  <a:lnTo>
                    <a:pt x="260353" y="67607"/>
                  </a:lnTo>
                  <a:cubicBezTo>
                    <a:pt x="269857" y="72750"/>
                    <a:pt x="268242" y="81894"/>
                    <a:pt x="257786" y="87990"/>
                  </a:cubicBezTo>
                  <a:lnTo>
                    <a:pt x="152189" y="149046"/>
                  </a:lnTo>
                  <a:cubicBezTo>
                    <a:pt x="141325" y="155056"/>
                    <a:pt x="128266" y="155627"/>
                    <a:pt x="116927" y="150570"/>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3" name="Google Shape;2073;p25"/>
            <p:cNvSpPr/>
            <p:nvPr/>
          </p:nvSpPr>
          <p:spPr>
            <a:xfrm>
              <a:off x="3970462" y="3337185"/>
              <a:ext cx="266334" cy="153993"/>
            </a:xfrm>
            <a:custGeom>
              <a:avLst/>
              <a:gdLst/>
              <a:ahLst/>
              <a:cxnLst/>
              <a:rect l="l" t="t" r="r" b="b"/>
              <a:pathLst>
                <a:path w="266334" h="153993" extrusionOk="0">
                  <a:moveTo>
                    <a:pt x="116819" y="150482"/>
                  </a:moveTo>
                  <a:lnTo>
                    <a:pt x="6090" y="86474"/>
                  </a:lnTo>
                  <a:cubicBezTo>
                    <a:pt x="-2940" y="81235"/>
                    <a:pt x="-1799" y="72091"/>
                    <a:pt x="8656" y="66090"/>
                  </a:cubicBezTo>
                  <a:lnTo>
                    <a:pt x="114253" y="4940"/>
                  </a:lnTo>
                  <a:cubicBezTo>
                    <a:pt x="125117" y="-1099"/>
                    <a:pt x="138195" y="-1632"/>
                    <a:pt x="149515" y="3511"/>
                  </a:cubicBezTo>
                  <a:lnTo>
                    <a:pt x="260245" y="67519"/>
                  </a:lnTo>
                  <a:cubicBezTo>
                    <a:pt x="269275" y="72758"/>
                    <a:pt x="268134" y="81902"/>
                    <a:pt x="257679" y="87903"/>
                  </a:cubicBezTo>
                  <a:lnTo>
                    <a:pt x="152082" y="149053"/>
                  </a:lnTo>
                  <a:cubicBezTo>
                    <a:pt x="141218" y="155092"/>
                    <a:pt x="128139" y="155626"/>
                    <a:pt x="116819"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4" name="Google Shape;2074;p25"/>
            <p:cNvSpPr/>
            <p:nvPr/>
          </p:nvSpPr>
          <p:spPr>
            <a:xfrm>
              <a:off x="4127000" y="3427863"/>
              <a:ext cx="266433" cy="153993"/>
            </a:xfrm>
            <a:custGeom>
              <a:avLst/>
              <a:gdLst/>
              <a:ahLst/>
              <a:cxnLst/>
              <a:rect l="l" t="t" r="r" b="b"/>
              <a:pathLst>
                <a:path w="266433"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4" y="72758"/>
                    <a:pt x="268233" y="81902"/>
                    <a:pt x="257778" y="87903"/>
                  </a:cubicBezTo>
                  <a:lnTo>
                    <a:pt x="152181" y="149053"/>
                  </a:lnTo>
                  <a:cubicBezTo>
                    <a:pt x="141345" y="155092"/>
                    <a:pt x="128295" y="155626"/>
                    <a:pt x="117013"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5" name="Google Shape;2075;p25"/>
            <p:cNvSpPr/>
            <p:nvPr/>
          </p:nvSpPr>
          <p:spPr>
            <a:xfrm>
              <a:off x="4283886" y="3519017"/>
              <a:ext cx="266280" cy="153993"/>
            </a:xfrm>
            <a:custGeom>
              <a:avLst/>
              <a:gdLst/>
              <a:ahLst/>
              <a:cxnLst/>
              <a:rect l="l" t="t" r="r" b="b"/>
              <a:pathLst>
                <a:path w="266280" h="153993" extrusionOk="0">
                  <a:moveTo>
                    <a:pt x="116765" y="150482"/>
                  </a:moveTo>
                  <a:lnTo>
                    <a:pt x="6131" y="86474"/>
                  </a:lnTo>
                  <a:cubicBezTo>
                    <a:pt x="-2899" y="81235"/>
                    <a:pt x="-1853" y="72091"/>
                    <a:pt x="8602" y="66091"/>
                  </a:cubicBezTo>
                  <a:lnTo>
                    <a:pt x="114199" y="4940"/>
                  </a:lnTo>
                  <a:cubicBezTo>
                    <a:pt x="125063" y="-1099"/>
                    <a:pt x="138141" y="-1632"/>
                    <a:pt x="149461" y="3511"/>
                  </a:cubicBezTo>
                  <a:lnTo>
                    <a:pt x="260191" y="67519"/>
                  </a:lnTo>
                  <a:cubicBezTo>
                    <a:pt x="269220" y="72758"/>
                    <a:pt x="268080" y="81902"/>
                    <a:pt x="257625" y="87903"/>
                  </a:cubicBezTo>
                  <a:lnTo>
                    <a:pt x="152027" y="149053"/>
                  </a:lnTo>
                  <a:cubicBezTo>
                    <a:pt x="141164" y="155092"/>
                    <a:pt x="128085" y="155626"/>
                    <a:pt x="116765"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6" name="Google Shape;2076;p25"/>
            <p:cNvSpPr/>
            <p:nvPr/>
          </p:nvSpPr>
          <p:spPr>
            <a:xfrm>
              <a:off x="4440564" y="3609219"/>
              <a:ext cx="266248" cy="153985"/>
            </a:xfrm>
            <a:custGeom>
              <a:avLst/>
              <a:gdLst/>
              <a:ahLst/>
              <a:cxnLst/>
              <a:rect l="l" t="t" r="r" b="b"/>
              <a:pathLst>
                <a:path w="266248" h="153985" extrusionOk="0">
                  <a:moveTo>
                    <a:pt x="116819" y="150482"/>
                  </a:moveTo>
                  <a:lnTo>
                    <a:pt x="6089" y="86474"/>
                  </a:lnTo>
                  <a:cubicBezTo>
                    <a:pt x="-2940" y="81235"/>
                    <a:pt x="-1799" y="72091"/>
                    <a:pt x="8656" y="66090"/>
                  </a:cubicBezTo>
                  <a:lnTo>
                    <a:pt x="114253" y="4940"/>
                  </a:lnTo>
                  <a:cubicBezTo>
                    <a:pt x="125117" y="-1099"/>
                    <a:pt x="138195" y="-1632"/>
                    <a:pt x="149515" y="3511"/>
                  </a:cubicBezTo>
                  <a:lnTo>
                    <a:pt x="260150" y="67519"/>
                  </a:lnTo>
                  <a:cubicBezTo>
                    <a:pt x="269179" y="72758"/>
                    <a:pt x="268039" y="81902"/>
                    <a:pt x="257679" y="87903"/>
                  </a:cubicBezTo>
                  <a:lnTo>
                    <a:pt x="151987" y="148958"/>
                  </a:lnTo>
                  <a:cubicBezTo>
                    <a:pt x="141180" y="155073"/>
                    <a:pt x="128111" y="155645"/>
                    <a:pt x="116819"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7" name="Google Shape;2077;p25"/>
            <p:cNvSpPr/>
            <p:nvPr/>
          </p:nvSpPr>
          <p:spPr>
            <a:xfrm>
              <a:off x="4597287" y="3699905"/>
              <a:ext cx="266442" cy="153983"/>
            </a:xfrm>
            <a:custGeom>
              <a:avLst/>
              <a:gdLst/>
              <a:ahLst/>
              <a:cxnLst/>
              <a:rect l="l" t="t" r="r" b="b"/>
              <a:pathLst>
                <a:path w="266442" h="153983" extrusionOk="0">
                  <a:moveTo>
                    <a:pt x="116733" y="150570"/>
                  </a:moveTo>
                  <a:lnTo>
                    <a:pt x="6099" y="86466"/>
                  </a:lnTo>
                  <a:cubicBezTo>
                    <a:pt x="-2931" y="81228"/>
                    <a:pt x="-1790" y="72179"/>
                    <a:pt x="8570" y="66083"/>
                  </a:cubicBezTo>
                  <a:lnTo>
                    <a:pt x="114262" y="5028"/>
                  </a:lnTo>
                  <a:cubicBezTo>
                    <a:pt x="125069" y="-1087"/>
                    <a:pt x="138138" y="-1659"/>
                    <a:pt x="149429" y="3504"/>
                  </a:cubicBezTo>
                  <a:lnTo>
                    <a:pt x="260159" y="67607"/>
                  </a:lnTo>
                  <a:cubicBezTo>
                    <a:pt x="269663" y="72846"/>
                    <a:pt x="268048" y="81894"/>
                    <a:pt x="257593" y="87990"/>
                  </a:cubicBezTo>
                  <a:lnTo>
                    <a:pt x="151805" y="148950"/>
                  </a:lnTo>
                  <a:cubicBezTo>
                    <a:pt x="141037" y="155037"/>
                    <a:pt x="128015" y="155637"/>
                    <a:pt x="116733" y="150570"/>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8" name="Google Shape;2078;p25"/>
            <p:cNvSpPr/>
            <p:nvPr/>
          </p:nvSpPr>
          <p:spPr>
            <a:xfrm>
              <a:off x="4753934" y="3790488"/>
              <a:ext cx="266248" cy="153985"/>
            </a:xfrm>
            <a:custGeom>
              <a:avLst/>
              <a:gdLst/>
              <a:ahLst/>
              <a:cxnLst/>
              <a:rect l="l" t="t" r="r" b="b"/>
              <a:pathLst>
                <a:path w="266248" h="153985" extrusionOk="0">
                  <a:moveTo>
                    <a:pt x="116819" y="150474"/>
                  </a:moveTo>
                  <a:lnTo>
                    <a:pt x="6089" y="86466"/>
                  </a:lnTo>
                  <a:cubicBezTo>
                    <a:pt x="-2940" y="81228"/>
                    <a:pt x="-1799" y="72083"/>
                    <a:pt x="8656" y="66083"/>
                  </a:cubicBezTo>
                  <a:lnTo>
                    <a:pt x="114253" y="5028"/>
                  </a:lnTo>
                  <a:cubicBezTo>
                    <a:pt x="125088" y="-1087"/>
                    <a:pt x="138195" y="-1659"/>
                    <a:pt x="149515" y="3504"/>
                  </a:cubicBezTo>
                  <a:lnTo>
                    <a:pt x="260150" y="67607"/>
                  </a:lnTo>
                  <a:cubicBezTo>
                    <a:pt x="269179" y="72750"/>
                    <a:pt x="268039" y="81894"/>
                    <a:pt x="257679" y="87990"/>
                  </a:cubicBezTo>
                  <a:lnTo>
                    <a:pt x="152082" y="149046"/>
                  </a:lnTo>
                  <a:cubicBezTo>
                    <a:pt x="141218" y="155084"/>
                    <a:pt x="128139" y="155618"/>
                    <a:pt x="116819" y="150474"/>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9" name="Google Shape;2079;p25"/>
            <p:cNvSpPr/>
            <p:nvPr/>
          </p:nvSpPr>
          <p:spPr>
            <a:xfrm>
              <a:off x="4910657" y="3881158"/>
              <a:ext cx="266058" cy="153915"/>
            </a:xfrm>
            <a:custGeom>
              <a:avLst/>
              <a:gdLst/>
              <a:ahLst/>
              <a:cxnLst/>
              <a:rect l="l" t="t" r="r" b="b"/>
              <a:pathLst>
                <a:path w="266058" h="153915" extrusionOk="0">
                  <a:moveTo>
                    <a:pt x="116733" y="150292"/>
                  </a:moveTo>
                  <a:lnTo>
                    <a:pt x="6099" y="86284"/>
                  </a:lnTo>
                  <a:cubicBezTo>
                    <a:pt x="-2931" y="81045"/>
                    <a:pt x="-1790" y="71901"/>
                    <a:pt x="8570" y="65900"/>
                  </a:cubicBezTo>
                  <a:lnTo>
                    <a:pt x="114072" y="4940"/>
                  </a:lnTo>
                  <a:cubicBezTo>
                    <a:pt x="124907" y="-1099"/>
                    <a:pt x="137957" y="-1632"/>
                    <a:pt x="149239" y="3511"/>
                  </a:cubicBezTo>
                  <a:lnTo>
                    <a:pt x="259969" y="67519"/>
                  </a:lnTo>
                  <a:cubicBezTo>
                    <a:pt x="268998" y="72758"/>
                    <a:pt x="267858" y="81902"/>
                    <a:pt x="257402" y="87903"/>
                  </a:cubicBezTo>
                  <a:lnTo>
                    <a:pt x="152090" y="149053"/>
                  </a:lnTo>
                  <a:cubicBezTo>
                    <a:pt x="141170" y="155064"/>
                    <a:pt x="128044" y="155530"/>
                    <a:pt x="116733" y="15029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0" name="Google Shape;2080;p25"/>
            <p:cNvSpPr/>
            <p:nvPr/>
          </p:nvSpPr>
          <p:spPr>
            <a:xfrm>
              <a:off x="5067303" y="3971836"/>
              <a:ext cx="266334" cy="153993"/>
            </a:xfrm>
            <a:custGeom>
              <a:avLst/>
              <a:gdLst/>
              <a:ahLst/>
              <a:cxnLst/>
              <a:rect l="l" t="t" r="r" b="b"/>
              <a:pathLst>
                <a:path w="266334" h="153993" extrusionOk="0">
                  <a:moveTo>
                    <a:pt x="116819" y="150482"/>
                  </a:moveTo>
                  <a:lnTo>
                    <a:pt x="6089" y="86474"/>
                  </a:lnTo>
                  <a:cubicBezTo>
                    <a:pt x="-2940" y="81235"/>
                    <a:pt x="-1799" y="72091"/>
                    <a:pt x="8656" y="66090"/>
                  </a:cubicBezTo>
                  <a:lnTo>
                    <a:pt x="114253" y="4940"/>
                  </a:lnTo>
                  <a:cubicBezTo>
                    <a:pt x="125117" y="-1099"/>
                    <a:pt x="138195" y="-1632"/>
                    <a:pt x="149515" y="3511"/>
                  </a:cubicBezTo>
                  <a:lnTo>
                    <a:pt x="260245" y="67519"/>
                  </a:lnTo>
                  <a:cubicBezTo>
                    <a:pt x="269274" y="72758"/>
                    <a:pt x="268134" y="81902"/>
                    <a:pt x="257679" y="87903"/>
                  </a:cubicBezTo>
                  <a:lnTo>
                    <a:pt x="152082" y="149053"/>
                  </a:lnTo>
                  <a:cubicBezTo>
                    <a:pt x="141218" y="155092"/>
                    <a:pt x="128139" y="155625"/>
                    <a:pt x="116819"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1" name="Google Shape;2081;p25"/>
            <p:cNvSpPr/>
            <p:nvPr/>
          </p:nvSpPr>
          <p:spPr>
            <a:xfrm>
              <a:off x="5224035" y="4062514"/>
              <a:ext cx="266528" cy="154092"/>
            </a:xfrm>
            <a:custGeom>
              <a:avLst/>
              <a:gdLst/>
              <a:ahLst/>
              <a:cxnLst/>
              <a:rect l="l" t="t" r="r" b="b"/>
              <a:pathLst>
                <a:path w="266528" h="154092" extrusionOk="0">
                  <a:moveTo>
                    <a:pt x="116819" y="150482"/>
                  </a:moveTo>
                  <a:lnTo>
                    <a:pt x="6089" y="86474"/>
                  </a:lnTo>
                  <a:cubicBezTo>
                    <a:pt x="-2940" y="81235"/>
                    <a:pt x="-1799" y="72091"/>
                    <a:pt x="8656" y="66091"/>
                  </a:cubicBezTo>
                  <a:lnTo>
                    <a:pt x="114348" y="4940"/>
                  </a:lnTo>
                  <a:cubicBezTo>
                    <a:pt x="125212" y="-1099"/>
                    <a:pt x="138290" y="-1632"/>
                    <a:pt x="149610" y="3511"/>
                  </a:cubicBezTo>
                  <a:lnTo>
                    <a:pt x="260245" y="67519"/>
                  </a:lnTo>
                  <a:cubicBezTo>
                    <a:pt x="269750" y="72758"/>
                    <a:pt x="268134" y="81902"/>
                    <a:pt x="257679" y="87903"/>
                  </a:cubicBezTo>
                  <a:lnTo>
                    <a:pt x="152367" y="149053"/>
                  </a:lnTo>
                  <a:cubicBezTo>
                    <a:pt x="141436" y="155226"/>
                    <a:pt x="128206" y="155759"/>
                    <a:pt x="116819"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2" name="Google Shape;2082;p25"/>
            <p:cNvSpPr/>
            <p:nvPr/>
          </p:nvSpPr>
          <p:spPr>
            <a:xfrm>
              <a:off x="5380534" y="4153137"/>
              <a:ext cx="266473" cy="154041"/>
            </a:xfrm>
            <a:custGeom>
              <a:avLst/>
              <a:gdLst/>
              <a:ahLst/>
              <a:cxnLst/>
              <a:rect l="l" t="t" r="r" b="b"/>
              <a:pathLst>
                <a:path w="266473" h="154041" extrusionOk="0">
                  <a:moveTo>
                    <a:pt x="116958" y="150537"/>
                  </a:moveTo>
                  <a:lnTo>
                    <a:pt x="6324" y="86434"/>
                  </a:lnTo>
                  <a:cubicBezTo>
                    <a:pt x="-3181" y="81195"/>
                    <a:pt x="-1660" y="72147"/>
                    <a:pt x="8795" y="66051"/>
                  </a:cubicBezTo>
                  <a:lnTo>
                    <a:pt x="114392" y="4995"/>
                  </a:lnTo>
                  <a:cubicBezTo>
                    <a:pt x="125247" y="-1082"/>
                    <a:pt x="138325" y="-1644"/>
                    <a:pt x="149655" y="3472"/>
                  </a:cubicBezTo>
                  <a:lnTo>
                    <a:pt x="260384" y="67575"/>
                  </a:lnTo>
                  <a:cubicBezTo>
                    <a:pt x="269414" y="72814"/>
                    <a:pt x="268273" y="81862"/>
                    <a:pt x="257818" y="87958"/>
                  </a:cubicBezTo>
                  <a:lnTo>
                    <a:pt x="152221" y="149014"/>
                  </a:lnTo>
                  <a:cubicBezTo>
                    <a:pt x="141386" y="155129"/>
                    <a:pt x="128279" y="155700"/>
                    <a:pt x="116958" y="150537"/>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3" name="Google Shape;2083;p25"/>
            <p:cNvSpPr/>
            <p:nvPr/>
          </p:nvSpPr>
          <p:spPr>
            <a:xfrm>
              <a:off x="5537405" y="4243783"/>
              <a:ext cx="341715" cy="197836"/>
            </a:xfrm>
            <a:custGeom>
              <a:avLst/>
              <a:gdLst/>
              <a:ahLst/>
              <a:cxnLst/>
              <a:rect l="l" t="t" r="r" b="b"/>
              <a:pathLst>
                <a:path w="341715" h="197836" extrusionOk="0">
                  <a:moveTo>
                    <a:pt x="192287" y="194194"/>
                  </a:moveTo>
                  <a:lnTo>
                    <a:pt x="6089" y="86466"/>
                  </a:lnTo>
                  <a:cubicBezTo>
                    <a:pt x="-2940" y="81228"/>
                    <a:pt x="-1799" y="72083"/>
                    <a:pt x="8656" y="66083"/>
                  </a:cubicBezTo>
                  <a:lnTo>
                    <a:pt x="114633" y="5028"/>
                  </a:lnTo>
                  <a:cubicBezTo>
                    <a:pt x="125469" y="-1087"/>
                    <a:pt x="138576" y="-1659"/>
                    <a:pt x="149896" y="3504"/>
                  </a:cubicBezTo>
                  <a:lnTo>
                    <a:pt x="335617" y="111517"/>
                  </a:lnTo>
                  <a:cubicBezTo>
                    <a:pt x="344647" y="116756"/>
                    <a:pt x="343506" y="125900"/>
                    <a:pt x="333146" y="131901"/>
                  </a:cubicBezTo>
                  <a:lnTo>
                    <a:pt x="227454" y="193051"/>
                  </a:lnTo>
                  <a:cubicBezTo>
                    <a:pt x="216581" y="199004"/>
                    <a:pt x="203531" y="199423"/>
                    <a:pt x="192287" y="194194"/>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4" name="Google Shape;2084;p25"/>
            <p:cNvSpPr/>
            <p:nvPr/>
          </p:nvSpPr>
          <p:spPr>
            <a:xfrm>
              <a:off x="3580766" y="3287750"/>
              <a:ext cx="266442" cy="153846"/>
            </a:xfrm>
            <a:custGeom>
              <a:avLst/>
              <a:gdLst/>
              <a:ahLst/>
              <a:cxnLst/>
              <a:rect l="l" t="t" r="r" b="b"/>
              <a:pathLst>
                <a:path w="266442" h="153846" extrusionOk="0">
                  <a:moveTo>
                    <a:pt x="117013" y="150292"/>
                  </a:moveTo>
                  <a:lnTo>
                    <a:pt x="6284" y="86474"/>
                  </a:lnTo>
                  <a:cubicBezTo>
                    <a:pt x="-3221" y="81235"/>
                    <a:pt x="-1605" y="72091"/>
                    <a:pt x="8850" y="66090"/>
                  </a:cubicBezTo>
                  <a:lnTo>
                    <a:pt x="114447" y="4940"/>
                  </a:lnTo>
                  <a:cubicBezTo>
                    <a:pt x="125311" y="-1099"/>
                    <a:pt x="138389" y="-1632"/>
                    <a:pt x="149709" y="3511"/>
                  </a:cubicBezTo>
                  <a:lnTo>
                    <a:pt x="260344" y="67424"/>
                  </a:lnTo>
                  <a:cubicBezTo>
                    <a:pt x="269373" y="72663"/>
                    <a:pt x="268233" y="81807"/>
                    <a:pt x="257873" y="87808"/>
                  </a:cubicBezTo>
                  <a:lnTo>
                    <a:pt x="152181" y="148958"/>
                  </a:lnTo>
                  <a:cubicBezTo>
                    <a:pt x="141336" y="154968"/>
                    <a:pt x="128286" y="155464"/>
                    <a:pt x="117013" y="15029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5" name="Google Shape;2085;p25"/>
            <p:cNvSpPr/>
            <p:nvPr/>
          </p:nvSpPr>
          <p:spPr>
            <a:xfrm>
              <a:off x="3737968" y="3378809"/>
              <a:ext cx="266343" cy="153636"/>
            </a:xfrm>
            <a:custGeom>
              <a:avLst/>
              <a:gdLst/>
              <a:ahLst/>
              <a:cxnLst/>
              <a:rect l="l" t="t" r="r" b="b"/>
              <a:pathLst>
                <a:path w="266343" h="153636" extrusionOk="0">
                  <a:moveTo>
                    <a:pt x="116733" y="150101"/>
                  </a:moveTo>
                  <a:lnTo>
                    <a:pt x="6098" y="86093"/>
                  </a:lnTo>
                  <a:cubicBezTo>
                    <a:pt x="-2931" y="80854"/>
                    <a:pt x="-1790" y="71710"/>
                    <a:pt x="8570" y="65710"/>
                  </a:cubicBezTo>
                  <a:lnTo>
                    <a:pt x="114262" y="4940"/>
                  </a:lnTo>
                  <a:cubicBezTo>
                    <a:pt x="125097" y="-1099"/>
                    <a:pt x="138147" y="-1632"/>
                    <a:pt x="149429" y="3511"/>
                  </a:cubicBezTo>
                  <a:lnTo>
                    <a:pt x="260254" y="67138"/>
                  </a:lnTo>
                  <a:cubicBezTo>
                    <a:pt x="269283" y="72377"/>
                    <a:pt x="268143" y="81521"/>
                    <a:pt x="257688" y="87522"/>
                  </a:cubicBezTo>
                  <a:lnTo>
                    <a:pt x="152091" y="148672"/>
                  </a:lnTo>
                  <a:cubicBezTo>
                    <a:pt x="141198" y="154749"/>
                    <a:pt x="128072" y="155273"/>
                    <a:pt x="116733" y="150101"/>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6" name="Google Shape;2086;p25"/>
            <p:cNvSpPr/>
            <p:nvPr/>
          </p:nvSpPr>
          <p:spPr>
            <a:xfrm>
              <a:off x="3894706" y="3469202"/>
              <a:ext cx="266442" cy="153993"/>
            </a:xfrm>
            <a:custGeom>
              <a:avLst/>
              <a:gdLst/>
              <a:ahLst/>
              <a:cxnLst/>
              <a:rect l="l" t="t" r="r" b="b"/>
              <a:pathLst>
                <a:path w="266442"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3" y="72758"/>
                    <a:pt x="268233" y="81902"/>
                    <a:pt x="257873" y="87903"/>
                  </a:cubicBezTo>
                  <a:lnTo>
                    <a:pt x="152181" y="149053"/>
                  </a:lnTo>
                  <a:cubicBezTo>
                    <a:pt x="141345" y="155092"/>
                    <a:pt x="128295" y="155626"/>
                    <a:pt x="117013"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7" name="Google Shape;2087;p25"/>
            <p:cNvSpPr/>
            <p:nvPr/>
          </p:nvSpPr>
          <p:spPr>
            <a:xfrm>
              <a:off x="4051822" y="3559729"/>
              <a:ext cx="266144" cy="154280"/>
            </a:xfrm>
            <a:custGeom>
              <a:avLst/>
              <a:gdLst/>
              <a:ahLst/>
              <a:cxnLst/>
              <a:rect l="l" t="t" r="r" b="b"/>
              <a:pathLst>
                <a:path w="266144" h="154280" extrusionOk="0">
                  <a:moveTo>
                    <a:pt x="116819" y="150823"/>
                  </a:moveTo>
                  <a:lnTo>
                    <a:pt x="6090" y="86720"/>
                  </a:lnTo>
                  <a:cubicBezTo>
                    <a:pt x="-2940" y="81576"/>
                    <a:pt x="-1799" y="72432"/>
                    <a:pt x="8656" y="66336"/>
                  </a:cubicBezTo>
                  <a:lnTo>
                    <a:pt x="114253" y="4995"/>
                  </a:lnTo>
                  <a:cubicBezTo>
                    <a:pt x="125107" y="-1082"/>
                    <a:pt x="138186" y="-1643"/>
                    <a:pt x="149515" y="3471"/>
                  </a:cubicBezTo>
                  <a:lnTo>
                    <a:pt x="260055" y="67860"/>
                  </a:lnTo>
                  <a:cubicBezTo>
                    <a:pt x="269084" y="73099"/>
                    <a:pt x="267944" y="82148"/>
                    <a:pt x="257489" y="88244"/>
                  </a:cubicBezTo>
                  <a:lnTo>
                    <a:pt x="151892" y="149299"/>
                  </a:lnTo>
                  <a:cubicBezTo>
                    <a:pt x="141104" y="155357"/>
                    <a:pt x="128092" y="155919"/>
                    <a:pt x="116819" y="150823"/>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8" name="Google Shape;2088;p25"/>
            <p:cNvSpPr/>
            <p:nvPr/>
          </p:nvSpPr>
          <p:spPr>
            <a:xfrm>
              <a:off x="4207595" y="3649708"/>
              <a:ext cx="266442" cy="154372"/>
            </a:xfrm>
            <a:custGeom>
              <a:avLst/>
              <a:gdLst/>
              <a:ahLst/>
              <a:cxnLst/>
              <a:rect l="l" t="t" r="r" b="b"/>
              <a:pathLst>
                <a:path w="266442" h="154372" extrusionOk="0">
                  <a:moveTo>
                    <a:pt x="116733" y="150950"/>
                  </a:moveTo>
                  <a:lnTo>
                    <a:pt x="6098" y="86466"/>
                  </a:lnTo>
                  <a:cubicBezTo>
                    <a:pt x="-2931" y="81228"/>
                    <a:pt x="-1790" y="72179"/>
                    <a:pt x="8570" y="66083"/>
                  </a:cubicBezTo>
                  <a:lnTo>
                    <a:pt x="114262" y="5028"/>
                  </a:lnTo>
                  <a:cubicBezTo>
                    <a:pt x="125069" y="-1087"/>
                    <a:pt x="138138" y="-1659"/>
                    <a:pt x="149429" y="3504"/>
                  </a:cubicBezTo>
                  <a:lnTo>
                    <a:pt x="260159" y="67607"/>
                  </a:lnTo>
                  <a:cubicBezTo>
                    <a:pt x="269664" y="72750"/>
                    <a:pt x="268048" y="81894"/>
                    <a:pt x="257593" y="87990"/>
                  </a:cubicBezTo>
                  <a:lnTo>
                    <a:pt x="151805" y="149426"/>
                  </a:lnTo>
                  <a:cubicBezTo>
                    <a:pt x="141008" y="155437"/>
                    <a:pt x="128015" y="155999"/>
                    <a:pt x="116733" y="150950"/>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9" name="Google Shape;2089;p25"/>
            <p:cNvSpPr/>
            <p:nvPr/>
          </p:nvSpPr>
          <p:spPr>
            <a:xfrm>
              <a:off x="4364526" y="3740759"/>
              <a:ext cx="266248" cy="154101"/>
            </a:xfrm>
            <a:custGeom>
              <a:avLst/>
              <a:gdLst/>
              <a:ahLst/>
              <a:cxnLst/>
              <a:rect l="l" t="t" r="r" b="b"/>
              <a:pathLst>
                <a:path w="266248" h="154101" extrusionOk="0">
                  <a:moveTo>
                    <a:pt x="116819" y="150672"/>
                  </a:moveTo>
                  <a:lnTo>
                    <a:pt x="6089" y="86664"/>
                  </a:lnTo>
                  <a:cubicBezTo>
                    <a:pt x="-2940" y="81426"/>
                    <a:pt x="-1799" y="72282"/>
                    <a:pt x="8656" y="66281"/>
                  </a:cubicBezTo>
                  <a:lnTo>
                    <a:pt x="114253" y="4940"/>
                  </a:lnTo>
                  <a:cubicBezTo>
                    <a:pt x="125117" y="-1099"/>
                    <a:pt x="138195" y="-1632"/>
                    <a:pt x="149515" y="3511"/>
                  </a:cubicBezTo>
                  <a:lnTo>
                    <a:pt x="260150" y="67519"/>
                  </a:lnTo>
                  <a:cubicBezTo>
                    <a:pt x="269179" y="72758"/>
                    <a:pt x="268039" y="81902"/>
                    <a:pt x="257679" y="87903"/>
                  </a:cubicBezTo>
                  <a:lnTo>
                    <a:pt x="151987" y="149053"/>
                  </a:lnTo>
                  <a:cubicBezTo>
                    <a:pt x="141189" y="155159"/>
                    <a:pt x="128130" y="155759"/>
                    <a:pt x="116819" y="15067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0" name="Google Shape;2090;p25"/>
            <p:cNvSpPr/>
            <p:nvPr/>
          </p:nvSpPr>
          <p:spPr>
            <a:xfrm>
              <a:off x="4521449" y="3831731"/>
              <a:ext cx="266334" cy="153985"/>
            </a:xfrm>
            <a:custGeom>
              <a:avLst/>
              <a:gdLst/>
              <a:ahLst/>
              <a:cxnLst/>
              <a:rect l="l" t="t" r="r" b="b"/>
              <a:pathLst>
                <a:path w="266334" h="153985" extrusionOk="0">
                  <a:moveTo>
                    <a:pt x="116819" y="150474"/>
                  </a:moveTo>
                  <a:lnTo>
                    <a:pt x="6090" y="86466"/>
                  </a:lnTo>
                  <a:cubicBezTo>
                    <a:pt x="-2940" y="81228"/>
                    <a:pt x="-1799" y="72084"/>
                    <a:pt x="8656" y="66083"/>
                  </a:cubicBezTo>
                  <a:lnTo>
                    <a:pt x="114253" y="5028"/>
                  </a:lnTo>
                  <a:cubicBezTo>
                    <a:pt x="125088" y="-1087"/>
                    <a:pt x="138195" y="-1659"/>
                    <a:pt x="149515" y="3504"/>
                  </a:cubicBezTo>
                  <a:lnTo>
                    <a:pt x="260245" y="67607"/>
                  </a:lnTo>
                  <a:cubicBezTo>
                    <a:pt x="269275" y="72750"/>
                    <a:pt x="268134" y="81894"/>
                    <a:pt x="257679" y="87990"/>
                  </a:cubicBezTo>
                  <a:lnTo>
                    <a:pt x="152082" y="149046"/>
                  </a:lnTo>
                  <a:cubicBezTo>
                    <a:pt x="141218" y="155084"/>
                    <a:pt x="128140" y="155618"/>
                    <a:pt x="116819" y="150474"/>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1" name="Google Shape;2091;p25"/>
            <p:cNvSpPr/>
            <p:nvPr/>
          </p:nvSpPr>
          <p:spPr>
            <a:xfrm>
              <a:off x="4678466" y="3922592"/>
              <a:ext cx="266239" cy="153993"/>
            </a:xfrm>
            <a:custGeom>
              <a:avLst/>
              <a:gdLst/>
              <a:ahLst/>
              <a:cxnLst/>
              <a:rect l="l" t="t" r="r" b="b"/>
              <a:pathLst>
                <a:path w="266239" h="153993" extrusionOk="0">
                  <a:moveTo>
                    <a:pt x="116724" y="150482"/>
                  </a:moveTo>
                  <a:lnTo>
                    <a:pt x="6089" y="86474"/>
                  </a:lnTo>
                  <a:cubicBezTo>
                    <a:pt x="-2940" y="81235"/>
                    <a:pt x="-1799" y="72091"/>
                    <a:pt x="8656" y="66091"/>
                  </a:cubicBezTo>
                  <a:lnTo>
                    <a:pt x="114253" y="4940"/>
                  </a:lnTo>
                  <a:cubicBezTo>
                    <a:pt x="125088" y="-1099"/>
                    <a:pt x="138138" y="-1632"/>
                    <a:pt x="149420" y="3511"/>
                  </a:cubicBezTo>
                  <a:lnTo>
                    <a:pt x="260150" y="67519"/>
                  </a:lnTo>
                  <a:cubicBezTo>
                    <a:pt x="269180" y="72758"/>
                    <a:pt x="268039" y="81902"/>
                    <a:pt x="257584" y="87903"/>
                  </a:cubicBezTo>
                  <a:lnTo>
                    <a:pt x="151987" y="149053"/>
                  </a:lnTo>
                  <a:cubicBezTo>
                    <a:pt x="141123" y="155092"/>
                    <a:pt x="128044" y="155626"/>
                    <a:pt x="116724"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2" name="Google Shape;2092;p25"/>
            <p:cNvSpPr/>
            <p:nvPr/>
          </p:nvSpPr>
          <p:spPr>
            <a:xfrm>
              <a:off x="4835195" y="4013365"/>
              <a:ext cx="266474" cy="153993"/>
            </a:xfrm>
            <a:custGeom>
              <a:avLst/>
              <a:gdLst/>
              <a:ahLst/>
              <a:cxnLst/>
              <a:rect l="l" t="t" r="r" b="b"/>
              <a:pathLst>
                <a:path w="266474"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3" y="72758"/>
                    <a:pt x="268328" y="81902"/>
                    <a:pt x="257873" y="87903"/>
                  </a:cubicBezTo>
                  <a:lnTo>
                    <a:pt x="152276" y="149053"/>
                  </a:lnTo>
                  <a:cubicBezTo>
                    <a:pt x="141412" y="155092"/>
                    <a:pt x="128333" y="155626"/>
                    <a:pt x="117013"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3" name="Google Shape;2093;p25"/>
            <p:cNvSpPr/>
            <p:nvPr/>
          </p:nvSpPr>
          <p:spPr>
            <a:xfrm>
              <a:off x="4992397" y="4104213"/>
              <a:ext cx="266533" cy="154079"/>
            </a:xfrm>
            <a:custGeom>
              <a:avLst/>
              <a:gdLst/>
              <a:ahLst/>
              <a:cxnLst/>
              <a:rect l="l" t="t" r="r" b="b"/>
              <a:pathLst>
                <a:path w="266533" h="154079" extrusionOk="0">
                  <a:moveTo>
                    <a:pt x="116733" y="150502"/>
                  </a:moveTo>
                  <a:lnTo>
                    <a:pt x="6098" y="86399"/>
                  </a:lnTo>
                  <a:cubicBezTo>
                    <a:pt x="-2931" y="81255"/>
                    <a:pt x="-1790" y="72111"/>
                    <a:pt x="8570" y="66015"/>
                  </a:cubicBezTo>
                  <a:lnTo>
                    <a:pt x="114262" y="4960"/>
                  </a:lnTo>
                  <a:cubicBezTo>
                    <a:pt x="125088" y="-1069"/>
                    <a:pt x="138119" y="-1631"/>
                    <a:pt x="149429" y="3436"/>
                  </a:cubicBezTo>
                  <a:lnTo>
                    <a:pt x="260444" y="67539"/>
                  </a:lnTo>
                  <a:cubicBezTo>
                    <a:pt x="269474" y="72778"/>
                    <a:pt x="268333" y="81922"/>
                    <a:pt x="257878" y="87923"/>
                  </a:cubicBezTo>
                  <a:lnTo>
                    <a:pt x="152281" y="148978"/>
                  </a:lnTo>
                  <a:cubicBezTo>
                    <a:pt x="141369" y="155198"/>
                    <a:pt x="128139" y="155760"/>
                    <a:pt x="116733" y="15050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4" name="Google Shape;2094;p25"/>
            <p:cNvSpPr/>
            <p:nvPr/>
          </p:nvSpPr>
          <p:spPr>
            <a:xfrm>
              <a:off x="5149329" y="4195292"/>
              <a:ext cx="266248" cy="153993"/>
            </a:xfrm>
            <a:custGeom>
              <a:avLst/>
              <a:gdLst/>
              <a:ahLst/>
              <a:cxnLst/>
              <a:rect l="l" t="t" r="r" b="b"/>
              <a:pathLst>
                <a:path w="266248"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039" y="81902"/>
                    <a:pt x="257679" y="87903"/>
                  </a:cubicBezTo>
                  <a:lnTo>
                    <a:pt x="151987" y="149053"/>
                  </a:lnTo>
                  <a:cubicBezTo>
                    <a:pt x="141151" y="155092"/>
                    <a:pt x="128101" y="155626"/>
                    <a:pt x="116819"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5" name="Google Shape;2095;p25"/>
            <p:cNvSpPr/>
            <p:nvPr/>
          </p:nvSpPr>
          <p:spPr>
            <a:xfrm>
              <a:off x="5306305" y="4285820"/>
              <a:ext cx="266280" cy="154040"/>
            </a:xfrm>
            <a:custGeom>
              <a:avLst/>
              <a:gdLst/>
              <a:ahLst/>
              <a:cxnLst/>
              <a:rect l="l" t="t" r="r" b="b"/>
              <a:pathLst>
                <a:path w="266280" h="154040" extrusionOk="0">
                  <a:moveTo>
                    <a:pt x="116765" y="150537"/>
                  </a:moveTo>
                  <a:lnTo>
                    <a:pt x="6130" y="86434"/>
                  </a:lnTo>
                  <a:cubicBezTo>
                    <a:pt x="-2899" y="81195"/>
                    <a:pt x="-1853" y="72147"/>
                    <a:pt x="8602" y="66051"/>
                  </a:cubicBezTo>
                  <a:lnTo>
                    <a:pt x="114199" y="4995"/>
                  </a:lnTo>
                  <a:cubicBezTo>
                    <a:pt x="125053" y="-1081"/>
                    <a:pt x="138132" y="-1644"/>
                    <a:pt x="149461" y="3471"/>
                  </a:cubicBezTo>
                  <a:lnTo>
                    <a:pt x="260191" y="67575"/>
                  </a:lnTo>
                  <a:cubicBezTo>
                    <a:pt x="269221" y="72813"/>
                    <a:pt x="268080" y="81862"/>
                    <a:pt x="257625" y="87958"/>
                  </a:cubicBezTo>
                  <a:lnTo>
                    <a:pt x="152028" y="149013"/>
                  </a:lnTo>
                  <a:cubicBezTo>
                    <a:pt x="141192" y="155128"/>
                    <a:pt x="128085" y="155700"/>
                    <a:pt x="116765" y="150537"/>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6" name="Google Shape;2096;p25"/>
            <p:cNvSpPr/>
            <p:nvPr/>
          </p:nvSpPr>
          <p:spPr>
            <a:xfrm>
              <a:off x="3348561" y="3153075"/>
              <a:ext cx="342095" cy="197622"/>
            </a:xfrm>
            <a:custGeom>
              <a:avLst/>
              <a:gdLst/>
              <a:ahLst/>
              <a:cxnLst/>
              <a:rect l="l" t="t" r="r" b="b"/>
              <a:pathLst>
                <a:path w="342095" h="197622" extrusionOk="0">
                  <a:moveTo>
                    <a:pt x="192200" y="194194"/>
                  </a:moveTo>
                  <a:lnTo>
                    <a:pt x="6098" y="86466"/>
                  </a:lnTo>
                  <a:cubicBezTo>
                    <a:pt x="-2931" y="81228"/>
                    <a:pt x="-1790" y="72179"/>
                    <a:pt x="8570" y="66083"/>
                  </a:cubicBezTo>
                  <a:lnTo>
                    <a:pt x="114262" y="5028"/>
                  </a:lnTo>
                  <a:cubicBezTo>
                    <a:pt x="125069" y="-1087"/>
                    <a:pt x="138138" y="-1659"/>
                    <a:pt x="149429" y="3504"/>
                  </a:cubicBezTo>
                  <a:lnTo>
                    <a:pt x="336006" y="111231"/>
                  </a:lnTo>
                  <a:cubicBezTo>
                    <a:pt x="345036" y="116470"/>
                    <a:pt x="343895" y="125614"/>
                    <a:pt x="333440" y="131615"/>
                  </a:cubicBezTo>
                  <a:lnTo>
                    <a:pt x="227463" y="192575"/>
                  </a:lnTo>
                  <a:cubicBezTo>
                    <a:pt x="216627" y="198680"/>
                    <a:pt x="203549" y="199281"/>
                    <a:pt x="192200" y="194194"/>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7" name="Google Shape;2097;p25"/>
            <p:cNvSpPr/>
            <p:nvPr/>
          </p:nvSpPr>
          <p:spPr>
            <a:xfrm>
              <a:off x="5350264" y="4375807"/>
              <a:ext cx="378572" cy="242223"/>
            </a:xfrm>
            <a:custGeom>
              <a:avLst/>
              <a:gdLst/>
              <a:ahLst/>
              <a:cxnLst/>
              <a:rect l="l" t="t" r="r" b="b"/>
              <a:pathLst>
                <a:path w="378572" h="242223" extrusionOk="0">
                  <a:moveTo>
                    <a:pt x="371823" y="67980"/>
                  </a:moveTo>
                  <a:lnTo>
                    <a:pt x="261189" y="3972"/>
                  </a:lnTo>
                  <a:cubicBezTo>
                    <a:pt x="250867" y="-1324"/>
                    <a:pt x="238625" y="-1324"/>
                    <a:pt x="228303" y="3972"/>
                  </a:cubicBezTo>
                  <a:lnTo>
                    <a:pt x="116718" y="68551"/>
                  </a:lnTo>
                  <a:cubicBezTo>
                    <a:pt x="107213" y="73790"/>
                    <a:pt x="107213" y="82267"/>
                    <a:pt x="116718" y="87601"/>
                  </a:cubicBezTo>
                  <a:lnTo>
                    <a:pt x="125557" y="92745"/>
                  </a:lnTo>
                  <a:cubicBezTo>
                    <a:pt x="133921" y="97507"/>
                    <a:pt x="133826" y="105413"/>
                    <a:pt x="125557" y="110271"/>
                  </a:cubicBezTo>
                  <a:lnTo>
                    <a:pt x="7129" y="178470"/>
                  </a:lnTo>
                  <a:cubicBezTo>
                    <a:pt x="-2376" y="183804"/>
                    <a:pt x="-2376" y="192281"/>
                    <a:pt x="7129" y="197520"/>
                  </a:cubicBezTo>
                  <a:lnTo>
                    <a:pt x="77558" y="238287"/>
                  </a:lnTo>
                  <a:cubicBezTo>
                    <a:pt x="87861" y="243535"/>
                    <a:pt x="100046" y="243535"/>
                    <a:pt x="110349" y="238287"/>
                  </a:cubicBezTo>
                  <a:lnTo>
                    <a:pt x="220794" y="174469"/>
                  </a:lnTo>
                  <a:lnTo>
                    <a:pt x="243605" y="161229"/>
                  </a:lnTo>
                  <a:lnTo>
                    <a:pt x="260048" y="151704"/>
                  </a:lnTo>
                  <a:lnTo>
                    <a:pt x="276587" y="142179"/>
                  </a:lnTo>
                  <a:lnTo>
                    <a:pt x="371633" y="87220"/>
                  </a:lnTo>
                  <a:cubicBezTo>
                    <a:pt x="380853" y="81696"/>
                    <a:pt x="380853" y="73219"/>
                    <a:pt x="371823" y="67980"/>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8" name="Google Shape;2098;p25"/>
            <p:cNvSpPr/>
            <p:nvPr/>
          </p:nvSpPr>
          <p:spPr>
            <a:xfrm>
              <a:off x="2893378" y="3416909"/>
              <a:ext cx="266442" cy="154101"/>
            </a:xfrm>
            <a:custGeom>
              <a:avLst/>
              <a:gdLst/>
              <a:ahLst/>
              <a:cxnLst/>
              <a:rect l="l" t="t" r="r" b="b"/>
              <a:pathLst>
                <a:path w="266442" h="154101" extrusionOk="0">
                  <a:moveTo>
                    <a:pt x="116927" y="150672"/>
                  </a:moveTo>
                  <a:lnTo>
                    <a:pt x="6292" y="86664"/>
                  </a:lnTo>
                  <a:cubicBezTo>
                    <a:pt x="-3212" y="81426"/>
                    <a:pt x="-1597" y="72282"/>
                    <a:pt x="8763" y="66281"/>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54" y="155159"/>
                    <a:pt x="128275" y="155759"/>
                    <a:pt x="116927" y="15067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9" name="Google Shape;2099;p25"/>
            <p:cNvSpPr/>
            <p:nvPr/>
          </p:nvSpPr>
          <p:spPr>
            <a:xfrm>
              <a:off x="3049635" y="3507492"/>
              <a:ext cx="266442" cy="153993"/>
            </a:xfrm>
            <a:custGeom>
              <a:avLst/>
              <a:gdLst/>
              <a:ahLst/>
              <a:cxnLst/>
              <a:rect l="l" t="t" r="r" b="b"/>
              <a:pathLst>
                <a:path w="266442" h="153993" extrusionOk="0">
                  <a:moveTo>
                    <a:pt x="116927" y="150482"/>
                  </a:moveTo>
                  <a:lnTo>
                    <a:pt x="6292" y="86474"/>
                  </a:lnTo>
                  <a:cubicBezTo>
                    <a:pt x="-3212" y="81235"/>
                    <a:pt x="-1597" y="72091"/>
                    <a:pt x="8763" y="66090"/>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25" y="155092"/>
                    <a:pt x="128247" y="155625"/>
                    <a:pt x="116927"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0" name="Google Shape;2100;p25"/>
            <p:cNvSpPr/>
            <p:nvPr/>
          </p:nvSpPr>
          <p:spPr>
            <a:xfrm>
              <a:off x="3205860" y="3597884"/>
              <a:ext cx="266188" cy="153922"/>
            </a:xfrm>
            <a:custGeom>
              <a:avLst/>
              <a:gdLst/>
              <a:ahLst/>
              <a:cxnLst/>
              <a:rect l="l" t="t" r="r" b="b"/>
              <a:pathLst>
                <a:path w="266188" h="153922" extrusionOk="0">
                  <a:moveTo>
                    <a:pt x="116959" y="150482"/>
                  </a:moveTo>
                  <a:lnTo>
                    <a:pt x="6324" y="86474"/>
                  </a:lnTo>
                  <a:cubicBezTo>
                    <a:pt x="-3181" y="81235"/>
                    <a:pt x="-1660" y="72091"/>
                    <a:pt x="8795" y="66091"/>
                  </a:cubicBezTo>
                  <a:lnTo>
                    <a:pt x="114392" y="4940"/>
                  </a:lnTo>
                  <a:cubicBezTo>
                    <a:pt x="125256" y="-1099"/>
                    <a:pt x="138335" y="-1632"/>
                    <a:pt x="149655" y="3511"/>
                  </a:cubicBezTo>
                  <a:lnTo>
                    <a:pt x="260099" y="67519"/>
                  </a:lnTo>
                  <a:cubicBezTo>
                    <a:pt x="269129" y="72758"/>
                    <a:pt x="267988" y="81902"/>
                    <a:pt x="257533" y="87903"/>
                  </a:cubicBezTo>
                  <a:lnTo>
                    <a:pt x="151936" y="149053"/>
                  </a:lnTo>
                  <a:cubicBezTo>
                    <a:pt x="141148" y="154997"/>
                    <a:pt x="128193" y="155530"/>
                    <a:pt x="116959"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1" name="Google Shape;2101;p25"/>
            <p:cNvSpPr/>
            <p:nvPr/>
          </p:nvSpPr>
          <p:spPr>
            <a:xfrm>
              <a:off x="4536462" y="4367735"/>
              <a:ext cx="266437" cy="154256"/>
            </a:xfrm>
            <a:custGeom>
              <a:avLst/>
              <a:gdLst/>
              <a:ahLst/>
              <a:cxnLst/>
              <a:rect l="l" t="t" r="r" b="b"/>
              <a:pathLst>
                <a:path w="266437" h="154256" extrusionOk="0">
                  <a:moveTo>
                    <a:pt x="117013" y="150537"/>
                  </a:moveTo>
                  <a:lnTo>
                    <a:pt x="6284" y="86434"/>
                  </a:lnTo>
                  <a:cubicBezTo>
                    <a:pt x="-3221" y="81291"/>
                    <a:pt x="-1605" y="72147"/>
                    <a:pt x="8850" y="66051"/>
                  </a:cubicBezTo>
                  <a:lnTo>
                    <a:pt x="114447" y="4995"/>
                  </a:lnTo>
                  <a:cubicBezTo>
                    <a:pt x="125301" y="-1082"/>
                    <a:pt x="138380" y="-1644"/>
                    <a:pt x="149709" y="3472"/>
                  </a:cubicBezTo>
                  <a:lnTo>
                    <a:pt x="260154" y="67575"/>
                  </a:lnTo>
                  <a:cubicBezTo>
                    <a:pt x="269659" y="72814"/>
                    <a:pt x="268043" y="81862"/>
                    <a:pt x="257588" y="87958"/>
                  </a:cubicBezTo>
                  <a:lnTo>
                    <a:pt x="152181" y="149490"/>
                  </a:lnTo>
                  <a:cubicBezTo>
                    <a:pt x="141298" y="155452"/>
                    <a:pt x="128229" y="155843"/>
                    <a:pt x="117013" y="150537"/>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2" name="Google Shape;2102;p25"/>
            <p:cNvSpPr/>
            <p:nvPr/>
          </p:nvSpPr>
          <p:spPr>
            <a:xfrm>
              <a:off x="4692711" y="4458183"/>
              <a:ext cx="266636" cy="153993"/>
            </a:xfrm>
            <a:custGeom>
              <a:avLst/>
              <a:gdLst/>
              <a:ahLst/>
              <a:cxnLst/>
              <a:rect l="l" t="t" r="r" b="b"/>
              <a:pathLst>
                <a:path w="266636" h="153993" extrusionOk="0">
                  <a:moveTo>
                    <a:pt x="116927" y="150482"/>
                  </a:moveTo>
                  <a:lnTo>
                    <a:pt x="6292" y="86474"/>
                  </a:lnTo>
                  <a:cubicBezTo>
                    <a:pt x="-3212" y="81235"/>
                    <a:pt x="-1597" y="72091"/>
                    <a:pt x="8763" y="66090"/>
                  </a:cubicBezTo>
                  <a:lnTo>
                    <a:pt x="114455" y="4940"/>
                  </a:lnTo>
                  <a:cubicBezTo>
                    <a:pt x="125291" y="-1099"/>
                    <a:pt x="138341" y="-1632"/>
                    <a:pt x="149623" y="3511"/>
                  </a:cubicBezTo>
                  <a:lnTo>
                    <a:pt x="260352" y="67519"/>
                  </a:lnTo>
                  <a:cubicBezTo>
                    <a:pt x="269857" y="72758"/>
                    <a:pt x="268242" y="81902"/>
                    <a:pt x="257786" y="87903"/>
                  </a:cubicBezTo>
                  <a:lnTo>
                    <a:pt x="152189" y="149053"/>
                  </a:lnTo>
                  <a:cubicBezTo>
                    <a:pt x="141325" y="155092"/>
                    <a:pt x="128247" y="155626"/>
                    <a:pt x="116927"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3" name="Google Shape;2103;p25"/>
            <p:cNvSpPr/>
            <p:nvPr/>
          </p:nvSpPr>
          <p:spPr>
            <a:xfrm>
              <a:off x="4849162" y="4548575"/>
              <a:ext cx="266442" cy="153993"/>
            </a:xfrm>
            <a:custGeom>
              <a:avLst/>
              <a:gdLst/>
              <a:ahLst/>
              <a:cxnLst/>
              <a:rect l="l" t="t" r="r" b="b"/>
              <a:pathLst>
                <a:path w="266442" h="153993" extrusionOk="0">
                  <a:moveTo>
                    <a:pt x="116733" y="150482"/>
                  </a:moveTo>
                  <a:lnTo>
                    <a:pt x="6099" y="86474"/>
                  </a:lnTo>
                  <a:cubicBezTo>
                    <a:pt x="-2931" y="81235"/>
                    <a:pt x="-1790" y="72091"/>
                    <a:pt x="8570" y="66091"/>
                  </a:cubicBezTo>
                  <a:lnTo>
                    <a:pt x="114262" y="4940"/>
                  </a:lnTo>
                  <a:cubicBezTo>
                    <a:pt x="125097" y="-1099"/>
                    <a:pt x="138147" y="-1632"/>
                    <a:pt x="149429" y="3511"/>
                  </a:cubicBezTo>
                  <a:lnTo>
                    <a:pt x="260159" y="67519"/>
                  </a:lnTo>
                  <a:cubicBezTo>
                    <a:pt x="269663" y="72758"/>
                    <a:pt x="268048" y="81902"/>
                    <a:pt x="257593" y="87903"/>
                  </a:cubicBezTo>
                  <a:lnTo>
                    <a:pt x="151995" y="149053"/>
                  </a:lnTo>
                  <a:cubicBezTo>
                    <a:pt x="141132" y="155092"/>
                    <a:pt x="128053" y="155626"/>
                    <a:pt x="116733"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4" name="Google Shape;2104;p25"/>
            <p:cNvSpPr/>
            <p:nvPr/>
          </p:nvSpPr>
          <p:spPr>
            <a:xfrm>
              <a:off x="5005419" y="4638967"/>
              <a:ext cx="266537" cy="154092"/>
            </a:xfrm>
            <a:custGeom>
              <a:avLst/>
              <a:gdLst/>
              <a:ahLst/>
              <a:cxnLst/>
              <a:rect l="l" t="t" r="r" b="b"/>
              <a:pathLst>
                <a:path w="266537" h="154092" extrusionOk="0">
                  <a:moveTo>
                    <a:pt x="116733" y="150482"/>
                  </a:moveTo>
                  <a:lnTo>
                    <a:pt x="6098" y="86474"/>
                  </a:lnTo>
                  <a:cubicBezTo>
                    <a:pt x="-2931" y="81235"/>
                    <a:pt x="-1790" y="72091"/>
                    <a:pt x="8570" y="66091"/>
                  </a:cubicBezTo>
                  <a:lnTo>
                    <a:pt x="114357" y="4940"/>
                  </a:lnTo>
                  <a:cubicBezTo>
                    <a:pt x="125192" y="-1099"/>
                    <a:pt x="138242" y="-1632"/>
                    <a:pt x="149524" y="3511"/>
                  </a:cubicBezTo>
                  <a:lnTo>
                    <a:pt x="260254" y="67519"/>
                  </a:lnTo>
                  <a:cubicBezTo>
                    <a:pt x="269759" y="72758"/>
                    <a:pt x="268143" y="81902"/>
                    <a:pt x="257688" y="87903"/>
                  </a:cubicBezTo>
                  <a:lnTo>
                    <a:pt x="152376" y="149053"/>
                  </a:lnTo>
                  <a:cubicBezTo>
                    <a:pt x="141407" y="155226"/>
                    <a:pt x="128158" y="155759"/>
                    <a:pt x="116733"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5" name="Google Shape;2105;p25"/>
            <p:cNvSpPr/>
            <p:nvPr/>
          </p:nvSpPr>
          <p:spPr>
            <a:xfrm>
              <a:off x="3362257" y="3688277"/>
              <a:ext cx="306733" cy="177321"/>
            </a:xfrm>
            <a:custGeom>
              <a:avLst/>
              <a:gdLst/>
              <a:ahLst/>
              <a:cxnLst/>
              <a:rect l="l" t="t" r="r" b="b"/>
              <a:pathLst>
                <a:path w="306733" h="177321" extrusionOk="0">
                  <a:moveTo>
                    <a:pt x="157024" y="173818"/>
                  </a:moveTo>
                  <a:lnTo>
                    <a:pt x="6090" y="86474"/>
                  </a:lnTo>
                  <a:cubicBezTo>
                    <a:pt x="-2940" y="81235"/>
                    <a:pt x="-1799" y="72091"/>
                    <a:pt x="8656" y="66091"/>
                  </a:cubicBezTo>
                  <a:lnTo>
                    <a:pt x="114253" y="4940"/>
                  </a:lnTo>
                  <a:cubicBezTo>
                    <a:pt x="125117" y="-1099"/>
                    <a:pt x="138195" y="-1632"/>
                    <a:pt x="149516" y="3511"/>
                  </a:cubicBezTo>
                  <a:lnTo>
                    <a:pt x="300450" y="90856"/>
                  </a:lnTo>
                  <a:cubicBezTo>
                    <a:pt x="309955" y="96094"/>
                    <a:pt x="308339" y="105143"/>
                    <a:pt x="297884" y="111239"/>
                  </a:cubicBezTo>
                  <a:lnTo>
                    <a:pt x="192287" y="172294"/>
                  </a:lnTo>
                  <a:cubicBezTo>
                    <a:pt x="181451" y="178409"/>
                    <a:pt x="168344" y="178981"/>
                    <a:pt x="157024" y="173818"/>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6" name="Google Shape;2106;p25"/>
            <p:cNvSpPr/>
            <p:nvPr/>
          </p:nvSpPr>
          <p:spPr>
            <a:xfrm>
              <a:off x="4339992" y="4254062"/>
              <a:ext cx="306655" cy="177321"/>
            </a:xfrm>
            <a:custGeom>
              <a:avLst/>
              <a:gdLst/>
              <a:ahLst/>
              <a:cxnLst/>
              <a:rect l="l" t="t" r="r" b="b"/>
              <a:pathLst>
                <a:path w="306655" h="177321" extrusionOk="0">
                  <a:moveTo>
                    <a:pt x="157227" y="173818"/>
                  </a:moveTo>
                  <a:lnTo>
                    <a:pt x="6292" y="86474"/>
                  </a:lnTo>
                  <a:cubicBezTo>
                    <a:pt x="-3212" y="81235"/>
                    <a:pt x="-1597" y="72091"/>
                    <a:pt x="8764" y="66090"/>
                  </a:cubicBezTo>
                  <a:lnTo>
                    <a:pt x="114456" y="4940"/>
                  </a:lnTo>
                  <a:cubicBezTo>
                    <a:pt x="125291" y="-1099"/>
                    <a:pt x="138341" y="-1632"/>
                    <a:pt x="149623" y="3511"/>
                  </a:cubicBezTo>
                  <a:lnTo>
                    <a:pt x="300557" y="90855"/>
                  </a:lnTo>
                  <a:cubicBezTo>
                    <a:pt x="309587" y="96094"/>
                    <a:pt x="308446" y="105143"/>
                    <a:pt x="298086" y="111239"/>
                  </a:cubicBezTo>
                  <a:lnTo>
                    <a:pt x="192394" y="172294"/>
                  </a:lnTo>
                  <a:cubicBezTo>
                    <a:pt x="181587" y="178409"/>
                    <a:pt x="168518" y="178981"/>
                    <a:pt x="157227" y="173818"/>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7" name="Google Shape;2107;p25"/>
            <p:cNvSpPr/>
            <p:nvPr/>
          </p:nvSpPr>
          <p:spPr>
            <a:xfrm>
              <a:off x="3558805" y="3802100"/>
              <a:ext cx="891371" cy="515693"/>
            </a:xfrm>
            <a:custGeom>
              <a:avLst/>
              <a:gdLst/>
              <a:ahLst/>
              <a:cxnLst/>
              <a:rect l="l" t="t" r="r" b="b"/>
              <a:pathLst>
                <a:path w="891371" h="515693" extrusionOk="0">
                  <a:moveTo>
                    <a:pt x="741857" y="512051"/>
                  </a:moveTo>
                  <a:lnTo>
                    <a:pt x="6098" y="86474"/>
                  </a:lnTo>
                  <a:cubicBezTo>
                    <a:pt x="-2931" y="81235"/>
                    <a:pt x="-1790" y="72091"/>
                    <a:pt x="8570" y="66090"/>
                  </a:cubicBezTo>
                  <a:lnTo>
                    <a:pt x="114262" y="4940"/>
                  </a:lnTo>
                  <a:cubicBezTo>
                    <a:pt x="125097" y="-1099"/>
                    <a:pt x="138147" y="-1632"/>
                    <a:pt x="149429" y="3511"/>
                  </a:cubicBezTo>
                  <a:lnTo>
                    <a:pt x="885282" y="429374"/>
                  </a:lnTo>
                  <a:cubicBezTo>
                    <a:pt x="894312" y="434613"/>
                    <a:pt x="893171" y="443757"/>
                    <a:pt x="882716" y="449758"/>
                  </a:cubicBezTo>
                  <a:lnTo>
                    <a:pt x="777119" y="510908"/>
                  </a:lnTo>
                  <a:cubicBezTo>
                    <a:pt x="766208" y="516861"/>
                    <a:pt x="753129" y="517280"/>
                    <a:pt x="741857" y="512051"/>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8" name="Google Shape;2108;p25"/>
            <p:cNvSpPr/>
            <p:nvPr/>
          </p:nvSpPr>
          <p:spPr>
            <a:xfrm>
              <a:off x="3471751" y="3400145"/>
              <a:ext cx="266623" cy="154042"/>
            </a:xfrm>
            <a:custGeom>
              <a:avLst/>
              <a:gdLst/>
              <a:ahLst/>
              <a:cxnLst/>
              <a:rect l="l" t="t" r="r" b="b"/>
              <a:pathLst>
                <a:path w="266623" h="154042" extrusionOk="0">
                  <a:moveTo>
                    <a:pt x="116724" y="150482"/>
                  </a:moveTo>
                  <a:lnTo>
                    <a:pt x="6090" y="86474"/>
                  </a:lnTo>
                  <a:cubicBezTo>
                    <a:pt x="-2940" y="81235"/>
                    <a:pt x="-1799" y="72091"/>
                    <a:pt x="8656" y="66091"/>
                  </a:cubicBezTo>
                  <a:lnTo>
                    <a:pt x="114253" y="4940"/>
                  </a:lnTo>
                  <a:cubicBezTo>
                    <a:pt x="125088" y="-1099"/>
                    <a:pt x="138138" y="-1632"/>
                    <a:pt x="149420" y="3511"/>
                  </a:cubicBezTo>
                  <a:lnTo>
                    <a:pt x="260340" y="67519"/>
                  </a:lnTo>
                  <a:cubicBezTo>
                    <a:pt x="269845" y="72758"/>
                    <a:pt x="268229" y="81902"/>
                    <a:pt x="257774" y="87903"/>
                  </a:cubicBezTo>
                  <a:lnTo>
                    <a:pt x="152177" y="149053"/>
                  </a:lnTo>
                  <a:cubicBezTo>
                    <a:pt x="141256" y="155159"/>
                    <a:pt x="128092" y="155692"/>
                    <a:pt x="116724"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9" name="Google Shape;2109;p25"/>
            <p:cNvSpPr/>
            <p:nvPr/>
          </p:nvSpPr>
          <p:spPr>
            <a:xfrm>
              <a:off x="3628284" y="3490390"/>
              <a:ext cx="266442" cy="154037"/>
            </a:xfrm>
            <a:custGeom>
              <a:avLst/>
              <a:gdLst/>
              <a:ahLst/>
              <a:cxnLst/>
              <a:rect l="l" t="t" r="r" b="b"/>
              <a:pathLst>
                <a:path w="266442" h="154037" extrusionOk="0">
                  <a:moveTo>
                    <a:pt x="116733" y="150534"/>
                  </a:moveTo>
                  <a:lnTo>
                    <a:pt x="6098" y="86431"/>
                  </a:lnTo>
                  <a:cubicBezTo>
                    <a:pt x="-2931" y="81192"/>
                    <a:pt x="-1790" y="72143"/>
                    <a:pt x="8570" y="66047"/>
                  </a:cubicBezTo>
                  <a:lnTo>
                    <a:pt x="114262" y="4992"/>
                  </a:lnTo>
                  <a:cubicBezTo>
                    <a:pt x="125078" y="-1075"/>
                    <a:pt x="138128" y="-1647"/>
                    <a:pt x="149429" y="3468"/>
                  </a:cubicBezTo>
                  <a:lnTo>
                    <a:pt x="260159" y="67571"/>
                  </a:lnTo>
                  <a:cubicBezTo>
                    <a:pt x="269664" y="72810"/>
                    <a:pt x="268048" y="81859"/>
                    <a:pt x="257593" y="87955"/>
                  </a:cubicBezTo>
                  <a:lnTo>
                    <a:pt x="151996" y="149010"/>
                  </a:lnTo>
                  <a:cubicBezTo>
                    <a:pt x="141160" y="155125"/>
                    <a:pt x="128053" y="155697"/>
                    <a:pt x="116733" y="150534"/>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0" name="Google Shape;2110;p25"/>
            <p:cNvSpPr/>
            <p:nvPr/>
          </p:nvSpPr>
          <p:spPr>
            <a:xfrm>
              <a:off x="3784546" y="3581216"/>
              <a:ext cx="266667" cy="153993"/>
            </a:xfrm>
            <a:custGeom>
              <a:avLst/>
              <a:gdLst/>
              <a:ahLst/>
              <a:cxnLst/>
              <a:rect l="l" t="t" r="r" b="b"/>
              <a:pathLst>
                <a:path w="266667"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849" y="72758"/>
                    <a:pt x="268328" y="81902"/>
                    <a:pt x="257873" y="87903"/>
                  </a:cubicBezTo>
                  <a:lnTo>
                    <a:pt x="152276" y="149053"/>
                  </a:lnTo>
                  <a:cubicBezTo>
                    <a:pt x="141412" y="155092"/>
                    <a:pt x="128333" y="155626"/>
                    <a:pt x="117013"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1" name="Google Shape;2111;p25"/>
            <p:cNvSpPr/>
            <p:nvPr/>
          </p:nvSpPr>
          <p:spPr>
            <a:xfrm>
              <a:off x="3941088" y="3671799"/>
              <a:ext cx="266351" cy="153784"/>
            </a:xfrm>
            <a:custGeom>
              <a:avLst/>
              <a:gdLst/>
              <a:ahLst/>
              <a:cxnLst/>
              <a:rect l="l" t="t" r="r" b="b"/>
              <a:pathLst>
                <a:path w="266351" h="153784" extrusionOk="0">
                  <a:moveTo>
                    <a:pt x="117013" y="150101"/>
                  </a:moveTo>
                  <a:lnTo>
                    <a:pt x="6284" y="86093"/>
                  </a:lnTo>
                  <a:cubicBezTo>
                    <a:pt x="-3221" y="80854"/>
                    <a:pt x="-1605" y="71710"/>
                    <a:pt x="8850" y="65710"/>
                  </a:cubicBezTo>
                  <a:lnTo>
                    <a:pt x="114162" y="4940"/>
                  </a:lnTo>
                  <a:cubicBezTo>
                    <a:pt x="125026" y="-1099"/>
                    <a:pt x="138104" y="-1632"/>
                    <a:pt x="149424" y="3511"/>
                  </a:cubicBezTo>
                  <a:lnTo>
                    <a:pt x="260059" y="67519"/>
                  </a:lnTo>
                  <a:cubicBezTo>
                    <a:pt x="269564" y="72758"/>
                    <a:pt x="267948" y="81902"/>
                    <a:pt x="257588" y="87903"/>
                  </a:cubicBezTo>
                  <a:lnTo>
                    <a:pt x="152181" y="149053"/>
                  </a:lnTo>
                  <a:cubicBezTo>
                    <a:pt x="141288" y="154968"/>
                    <a:pt x="128238" y="155359"/>
                    <a:pt x="117013" y="150101"/>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2" name="Google Shape;2112;p25"/>
            <p:cNvSpPr/>
            <p:nvPr/>
          </p:nvSpPr>
          <p:spPr>
            <a:xfrm>
              <a:off x="4097622" y="3762381"/>
              <a:ext cx="266636" cy="153993"/>
            </a:xfrm>
            <a:custGeom>
              <a:avLst/>
              <a:gdLst/>
              <a:ahLst/>
              <a:cxnLst/>
              <a:rect l="l" t="t" r="r" b="b"/>
              <a:pathLst>
                <a:path w="266636" h="153993" extrusionOk="0">
                  <a:moveTo>
                    <a:pt x="116927" y="150482"/>
                  </a:moveTo>
                  <a:lnTo>
                    <a:pt x="6292" y="86474"/>
                  </a:lnTo>
                  <a:cubicBezTo>
                    <a:pt x="-3212" y="81235"/>
                    <a:pt x="-1597" y="72091"/>
                    <a:pt x="8764" y="66091"/>
                  </a:cubicBezTo>
                  <a:lnTo>
                    <a:pt x="114456" y="4940"/>
                  </a:lnTo>
                  <a:cubicBezTo>
                    <a:pt x="125291" y="-1099"/>
                    <a:pt x="138341" y="-1632"/>
                    <a:pt x="149623" y="3511"/>
                  </a:cubicBezTo>
                  <a:lnTo>
                    <a:pt x="260353" y="67519"/>
                  </a:lnTo>
                  <a:cubicBezTo>
                    <a:pt x="269857" y="72758"/>
                    <a:pt x="268241" y="81902"/>
                    <a:pt x="257786" y="87903"/>
                  </a:cubicBezTo>
                  <a:lnTo>
                    <a:pt x="152189" y="149053"/>
                  </a:lnTo>
                  <a:cubicBezTo>
                    <a:pt x="141325" y="155092"/>
                    <a:pt x="128247" y="155626"/>
                    <a:pt x="116927"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3" name="Google Shape;2113;p25"/>
            <p:cNvSpPr/>
            <p:nvPr/>
          </p:nvSpPr>
          <p:spPr>
            <a:xfrm>
              <a:off x="4254133" y="3852876"/>
              <a:ext cx="266854" cy="154172"/>
            </a:xfrm>
            <a:custGeom>
              <a:avLst/>
              <a:gdLst/>
              <a:ahLst/>
              <a:cxnLst/>
              <a:rect l="l" t="t" r="r" b="b"/>
              <a:pathLst>
                <a:path w="266854" h="154172" extrusionOk="0">
                  <a:moveTo>
                    <a:pt x="116959" y="150570"/>
                  </a:moveTo>
                  <a:lnTo>
                    <a:pt x="6324" y="86466"/>
                  </a:lnTo>
                  <a:cubicBezTo>
                    <a:pt x="-3181" y="81228"/>
                    <a:pt x="-1660" y="72179"/>
                    <a:pt x="8795" y="66083"/>
                  </a:cubicBezTo>
                  <a:lnTo>
                    <a:pt x="114772" y="5028"/>
                  </a:lnTo>
                  <a:cubicBezTo>
                    <a:pt x="125608" y="-1087"/>
                    <a:pt x="138715" y="-1659"/>
                    <a:pt x="150035" y="3504"/>
                  </a:cubicBezTo>
                  <a:lnTo>
                    <a:pt x="260764" y="67607"/>
                  </a:lnTo>
                  <a:cubicBezTo>
                    <a:pt x="269794" y="72846"/>
                    <a:pt x="268653" y="81894"/>
                    <a:pt x="258198" y="87990"/>
                  </a:cubicBezTo>
                  <a:lnTo>
                    <a:pt x="152601" y="149046"/>
                  </a:lnTo>
                  <a:cubicBezTo>
                    <a:pt x="141661" y="155294"/>
                    <a:pt x="128383" y="155865"/>
                    <a:pt x="116959" y="150570"/>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4" name="Google Shape;2114;p25"/>
            <p:cNvSpPr/>
            <p:nvPr/>
          </p:nvSpPr>
          <p:spPr>
            <a:xfrm>
              <a:off x="4410814" y="3943451"/>
              <a:ext cx="266442" cy="153993"/>
            </a:xfrm>
            <a:custGeom>
              <a:avLst/>
              <a:gdLst/>
              <a:ahLst/>
              <a:cxnLst/>
              <a:rect l="l" t="t" r="r" b="b"/>
              <a:pathLst>
                <a:path w="266442" h="153993" extrusionOk="0">
                  <a:moveTo>
                    <a:pt x="116819" y="150482"/>
                  </a:moveTo>
                  <a:lnTo>
                    <a:pt x="6089" y="86474"/>
                  </a:lnTo>
                  <a:cubicBezTo>
                    <a:pt x="-2940" y="81235"/>
                    <a:pt x="-1799" y="72091"/>
                    <a:pt x="8656" y="66091"/>
                  </a:cubicBezTo>
                  <a:lnTo>
                    <a:pt x="114253" y="4940"/>
                  </a:lnTo>
                  <a:cubicBezTo>
                    <a:pt x="125117" y="-1099"/>
                    <a:pt x="138195" y="-1632"/>
                    <a:pt x="149516"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5" name="Google Shape;2115;p25"/>
            <p:cNvSpPr/>
            <p:nvPr/>
          </p:nvSpPr>
          <p:spPr>
            <a:xfrm>
              <a:off x="4567356" y="4034034"/>
              <a:ext cx="266239" cy="153993"/>
            </a:xfrm>
            <a:custGeom>
              <a:avLst/>
              <a:gdLst/>
              <a:ahLst/>
              <a:cxnLst/>
              <a:rect l="l" t="t" r="r" b="b"/>
              <a:pathLst>
                <a:path w="266239" h="153993" extrusionOk="0">
                  <a:moveTo>
                    <a:pt x="116819" y="150482"/>
                  </a:moveTo>
                  <a:lnTo>
                    <a:pt x="6089" y="86474"/>
                  </a:lnTo>
                  <a:cubicBezTo>
                    <a:pt x="-2940" y="81235"/>
                    <a:pt x="-1799" y="72091"/>
                    <a:pt x="8656" y="66090"/>
                  </a:cubicBezTo>
                  <a:lnTo>
                    <a:pt x="114253" y="4940"/>
                  </a:lnTo>
                  <a:cubicBezTo>
                    <a:pt x="125117" y="-1099"/>
                    <a:pt x="138195" y="-1632"/>
                    <a:pt x="149515" y="3511"/>
                  </a:cubicBezTo>
                  <a:lnTo>
                    <a:pt x="260150" y="67519"/>
                  </a:lnTo>
                  <a:cubicBezTo>
                    <a:pt x="269180" y="72758"/>
                    <a:pt x="268039" y="81902"/>
                    <a:pt x="257584" y="87903"/>
                  </a:cubicBezTo>
                  <a:lnTo>
                    <a:pt x="151987" y="149053"/>
                  </a:lnTo>
                  <a:cubicBezTo>
                    <a:pt x="141151" y="155092"/>
                    <a:pt x="128101" y="155625"/>
                    <a:pt x="116819"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6" name="Google Shape;2116;p25"/>
            <p:cNvSpPr/>
            <p:nvPr/>
          </p:nvSpPr>
          <p:spPr>
            <a:xfrm>
              <a:off x="4723985" y="4124617"/>
              <a:ext cx="266248" cy="154017"/>
            </a:xfrm>
            <a:custGeom>
              <a:avLst/>
              <a:gdLst/>
              <a:ahLst/>
              <a:cxnLst/>
              <a:rect l="l" t="t" r="r" b="b"/>
              <a:pathLst>
                <a:path w="266248" h="154017" extrusionOk="0">
                  <a:moveTo>
                    <a:pt x="116638" y="150482"/>
                  </a:moveTo>
                  <a:lnTo>
                    <a:pt x="6098" y="86474"/>
                  </a:lnTo>
                  <a:cubicBezTo>
                    <a:pt x="-2931" y="81235"/>
                    <a:pt x="-1790" y="72091"/>
                    <a:pt x="8570" y="66091"/>
                  </a:cubicBezTo>
                  <a:lnTo>
                    <a:pt x="114262" y="4940"/>
                  </a:lnTo>
                  <a:cubicBezTo>
                    <a:pt x="125097" y="-1099"/>
                    <a:pt x="138147" y="-1632"/>
                    <a:pt x="149429" y="3511"/>
                  </a:cubicBezTo>
                  <a:lnTo>
                    <a:pt x="260159" y="67519"/>
                  </a:lnTo>
                  <a:cubicBezTo>
                    <a:pt x="269188" y="72758"/>
                    <a:pt x="268048" y="81902"/>
                    <a:pt x="257592" y="87903"/>
                  </a:cubicBezTo>
                  <a:lnTo>
                    <a:pt x="151996" y="149053"/>
                  </a:lnTo>
                  <a:cubicBezTo>
                    <a:pt x="141103" y="155130"/>
                    <a:pt x="127977" y="155654"/>
                    <a:pt x="116638"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7" name="Google Shape;2117;p25"/>
            <p:cNvSpPr/>
            <p:nvPr/>
          </p:nvSpPr>
          <p:spPr>
            <a:xfrm>
              <a:off x="4880346" y="4215112"/>
              <a:ext cx="266334" cy="154040"/>
            </a:xfrm>
            <a:custGeom>
              <a:avLst/>
              <a:gdLst/>
              <a:ahLst/>
              <a:cxnLst/>
              <a:rect l="l" t="t" r="r" b="b"/>
              <a:pathLst>
                <a:path w="266334" h="154040" extrusionOk="0">
                  <a:moveTo>
                    <a:pt x="116819" y="150570"/>
                  </a:moveTo>
                  <a:lnTo>
                    <a:pt x="6090" y="86466"/>
                  </a:lnTo>
                  <a:cubicBezTo>
                    <a:pt x="-2940" y="81228"/>
                    <a:pt x="-1799" y="72179"/>
                    <a:pt x="8656" y="66083"/>
                  </a:cubicBezTo>
                  <a:lnTo>
                    <a:pt x="114253" y="5028"/>
                  </a:lnTo>
                  <a:cubicBezTo>
                    <a:pt x="125088" y="-1087"/>
                    <a:pt x="138195" y="-1659"/>
                    <a:pt x="149515" y="3504"/>
                  </a:cubicBezTo>
                  <a:lnTo>
                    <a:pt x="260245" y="67607"/>
                  </a:lnTo>
                  <a:cubicBezTo>
                    <a:pt x="269275" y="72750"/>
                    <a:pt x="268134" y="81894"/>
                    <a:pt x="257679" y="87990"/>
                  </a:cubicBezTo>
                  <a:lnTo>
                    <a:pt x="152082" y="149046"/>
                  </a:lnTo>
                  <a:cubicBezTo>
                    <a:pt x="141227" y="155122"/>
                    <a:pt x="128149" y="155685"/>
                    <a:pt x="116819" y="150570"/>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8" name="Google Shape;2118;p25"/>
            <p:cNvSpPr/>
            <p:nvPr/>
          </p:nvSpPr>
          <p:spPr>
            <a:xfrm>
              <a:off x="5036888" y="4305687"/>
              <a:ext cx="266442" cy="153993"/>
            </a:xfrm>
            <a:custGeom>
              <a:avLst/>
              <a:gdLst/>
              <a:ahLst/>
              <a:cxnLst/>
              <a:rect l="l" t="t" r="r" b="b"/>
              <a:pathLst>
                <a:path w="266442"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9" name="Google Shape;2119;p25"/>
            <p:cNvSpPr/>
            <p:nvPr/>
          </p:nvSpPr>
          <p:spPr>
            <a:xfrm>
              <a:off x="5193145" y="4396270"/>
              <a:ext cx="266239" cy="154284"/>
            </a:xfrm>
            <a:custGeom>
              <a:avLst/>
              <a:gdLst/>
              <a:ahLst/>
              <a:cxnLst/>
              <a:rect l="l" t="t" r="r" b="b"/>
              <a:pathLst>
                <a:path w="266239" h="154284" extrusionOk="0">
                  <a:moveTo>
                    <a:pt x="116724" y="150482"/>
                  </a:moveTo>
                  <a:lnTo>
                    <a:pt x="6089" y="86474"/>
                  </a:lnTo>
                  <a:cubicBezTo>
                    <a:pt x="-2940" y="81235"/>
                    <a:pt x="-1799" y="72091"/>
                    <a:pt x="8656" y="66090"/>
                  </a:cubicBezTo>
                  <a:lnTo>
                    <a:pt x="114253" y="4940"/>
                  </a:lnTo>
                  <a:cubicBezTo>
                    <a:pt x="125088" y="-1099"/>
                    <a:pt x="138138" y="-1632"/>
                    <a:pt x="149420" y="3511"/>
                  </a:cubicBezTo>
                  <a:lnTo>
                    <a:pt x="260150" y="67519"/>
                  </a:lnTo>
                  <a:cubicBezTo>
                    <a:pt x="269180" y="72758"/>
                    <a:pt x="268039" y="81902"/>
                    <a:pt x="257584" y="87903"/>
                  </a:cubicBezTo>
                  <a:lnTo>
                    <a:pt x="152272" y="149529"/>
                  </a:lnTo>
                  <a:cubicBezTo>
                    <a:pt x="141256" y="155511"/>
                    <a:pt x="128044" y="155873"/>
                    <a:pt x="116724"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0" name="Google Shape;2120;p25"/>
            <p:cNvSpPr/>
            <p:nvPr/>
          </p:nvSpPr>
          <p:spPr>
            <a:xfrm>
              <a:off x="3196776" y="3241078"/>
              <a:ext cx="384874" cy="222382"/>
            </a:xfrm>
            <a:custGeom>
              <a:avLst/>
              <a:gdLst/>
              <a:ahLst/>
              <a:cxnLst/>
              <a:rect l="l" t="t" r="r" b="b"/>
              <a:pathLst>
                <a:path w="384874" h="222382" extrusionOk="0">
                  <a:moveTo>
                    <a:pt x="235252" y="218871"/>
                  </a:moveTo>
                  <a:lnTo>
                    <a:pt x="6284" y="86474"/>
                  </a:lnTo>
                  <a:cubicBezTo>
                    <a:pt x="-3221" y="81235"/>
                    <a:pt x="-1605" y="72091"/>
                    <a:pt x="8850" y="66090"/>
                  </a:cubicBezTo>
                  <a:lnTo>
                    <a:pt x="114447" y="4940"/>
                  </a:lnTo>
                  <a:cubicBezTo>
                    <a:pt x="125311" y="-1099"/>
                    <a:pt x="138389" y="-1632"/>
                    <a:pt x="149709" y="3511"/>
                  </a:cubicBezTo>
                  <a:lnTo>
                    <a:pt x="378582" y="135909"/>
                  </a:lnTo>
                  <a:cubicBezTo>
                    <a:pt x="388087" y="141147"/>
                    <a:pt x="386471" y="150291"/>
                    <a:pt x="376111" y="156292"/>
                  </a:cubicBezTo>
                  <a:lnTo>
                    <a:pt x="270419" y="217443"/>
                  </a:lnTo>
                  <a:cubicBezTo>
                    <a:pt x="259584" y="223482"/>
                    <a:pt x="246534" y="224015"/>
                    <a:pt x="235252" y="218871"/>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1" name="Google Shape;2121;p25"/>
            <p:cNvSpPr/>
            <p:nvPr/>
          </p:nvSpPr>
          <p:spPr>
            <a:xfrm>
              <a:off x="3242171" y="3443016"/>
              <a:ext cx="266280" cy="153882"/>
            </a:xfrm>
            <a:custGeom>
              <a:avLst/>
              <a:gdLst/>
              <a:ahLst/>
              <a:cxnLst/>
              <a:rect l="l" t="t" r="r" b="b"/>
              <a:pathLst>
                <a:path w="266280" h="153882" extrusionOk="0">
                  <a:moveTo>
                    <a:pt x="116765" y="150284"/>
                  </a:moveTo>
                  <a:lnTo>
                    <a:pt x="6131" y="86466"/>
                  </a:lnTo>
                  <a:cubicBezTo>
                    <a:pt x="-2899" y="81228"/>
                    <a:pt x="-1853" y="72179"/>
                    <a:pt x="8602" y="66083"/>
                  </a:cubicBezTo>
                  <a:lnTo>
                    <a:pt x="114199" y="5028"/>
                  </a:lnTo>
                  <a:cubicBezTo>
                    <a:pt x="125034" y="-1087"/>
                    <a:pt x="138141" y="-1659"/>
                    <a:pt x="149461" y="3504"/>
                  </a:cubicBezTo>
                  <a:lnTo>
                    <a:pt x="260191" y="67607"/>
                  </a:lnTo>
                  <a:cubicBezTo>
                    <a:pt x="269220" y="72750"/>
                    <a:pt x="268080" y="81894"/>
                    <a:pt x="257625" y="87990"/>
                  </a:cubicBezTo>
                  <a:lnTo>
                    <a:pt x="152028" y="149046"/>
                  </a:lnTo>
                  <a:cubicBezTo>
                    <a:pt x="141135" y="155027"/>
                    <a:pt x="128057" y="155484"/>
                    <a:pt x="116765" y="150284"/>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2" name="Google Shape;2122;p25"/>
            <p:cNvSpPr/>
            <p:nvPr/>
          </p:nvSpPr>
          <p:spPr>
            <a:xfrm>
              <a:off x="3398660" y="3533591"/>
              <a:ext cx="266442" cy="153993"/>
            </a:xfrm>
            <a:custGeom>
              <a:avLst/>
              <a:gdLst/>
              <a:ahLst/>
              <a:cxnLst/>
              <a:rect l="l" t="t" r="r" b="b"/>
              <a:pathLst>
                <a:path w="266442"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3" name="Google Shape;2123;p25"/>
            <p:cNvSpPr/>
            <p:nvPr/>
          </p:nvSpPr>
          <p:spPr>
            <a:xfrm>
              <a:off x="3554723" y="3624118"/>
              <a:ext cx="266722" cy="153784"/>
            </a:xfrm>
            <a:custGeom>
              <a:avLst/>
              <a:gdLst/>
              <a:ahLst/>
              <a:cxnLst/>
              <a:rect l="l" t="t" r="r" b="b"/>
              <a:pathLst>
                <a:path w="266722" h="153784" extrusionOk="0">
                  <a:moveTo>
                    <a:pt x="117203" y="150156"/>
                  </a:moveTo>
                  <a:lnTo>
                    <a:pt x="6284" y="86434"/>
                  </a:lnTo>
                  <a:cubicBezTo>
                    <a:pt x="-3221" y="81195"/>
                    <a:pt x="-1605" y="72147"/>
                    <a:pt x="8850" y="66051"/>
                  </a:cubicBezTo>
                  <a:lnTo>
                    <a:pt x="114447" y="4995"/>
                  </a:lnTo>
                  <a:cubicBezTo>
                    <a:pt x="125301" y="-1081"/>
                    <a:pt x="138380" y="-1644"/>
                    <a:pt x="149709" y="3471"/>
                  </a:cubicBezTo>
                  <a:lnTo>
                    <a:pt x="260439" y="67575"/>
                  </a:lnTo>
                  <a:cubicBezTo>
                    <a:pt x="269944" y="72813"/>
                    <a:pt x="268328" y="81862"/>
                    <a:pt x="257873" y="87958"/>
                  </a:cubicBezTo>
                  <a:lnTo>
                    <a:pt x="152276" y="149013"/>
                  </a:lnTo>
                  <a:cubicBezTo>
                    <a:pt x="141431" y="154947"/>
                    <a:pt x="128409" y="155367"/>
                    <a:pt x="117203" y="150156"/>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4" name="Google Shape;2124;p25"/>
            <p:cNvSpPr/>
            <p:nvPr/>
          </p:nvSpPr>
          <p:spPr>
            <a:xfrm>
              <a:off x="3711455" y="3714661"/>
              <a:ext cx="266433" cy="153993"/>
            </a:xfrm>
            <a:custGeom>
              <a:avLst/>
              <a:gdLst/>
              <a:ahLst/>
              <a:cxnLst/>
              <a:rect l="l" t="t" r="r" b="b"/>
              <a:pathLst>
                <a:path w="266433" h="153993" extrusionOk="0">
                  <a:moveTo>
                    <a:pt x="116918" y="150482"/>
                  </a:moveTo>
                  <a:lnTo>
                    <a:pt x="6284" y="86474"/>
                  </a:lnTo>
                  <a:cubicBezTo>
                    <a:pt x="-3221" y="81235"/>
                    <a:pt x="-1605" y="72091"/>
                    <a:pt x="8850" y="66090"/>
                  </a:cubicBezTo>
                  <a:lnTo>
                    <a:pt x="114447" y="4940"/>
                  </a:lnTo>
                  <a:cubicBezTo>
                    <a:pt x="125282" y="-1099"/>
                    <a:pt x="138332" y="-1632"/>
                    <a:pt x="149614" y="3511"/>
                  </a:cubicBezTo>
                  <a:lnTo>
                    <a:pt x="260344" y="67519"/>
                  </a:lnTo>
                  <a:cubicBezTo>
                    <a:pt x="269373" y="72758"/>
                    <a:pt x="268233" y="81902"/>
                    <a:pt x="257778" y="87903"/>
                  </a:cubicBezTo>
                  <a:lnTo>
                    <a:pt x="152181" y="149053"/>
                  </a:lnTo>
                  <a:cubicBezTo>
                    <a:pt x="141317" y="155092"/>
                    <a:pt x="128238" y="155625"/>
                    <a:pt x="116918"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5" name="Google Shape;2125;p25"/>
            <p:cNvSpPr/>
            <p:nvPr/>
          </p:nvSpPr>
          <p:spPr>
            <a:xfrm>
              <a:off x="3868572" y="3805244"/>
              <a:ext cx="266280" cy="154106"/>
            </a:xfrm>
            <a:custGeom>
              <a:avLst/>
              <a:gdLst/>
              <a:ahLst/>
              <a:cxnLst/>
              <a:rect l="l" t="t" r="r" b="b"/>
              <a:pathLst>
                <a:path w="266280" h="154106" extrusionOk="0">
                  <a:moveTo>
                    <a:pt x="116344"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134" y="81902"/>
                    <a:pt x="257679" y="87903"/>
                  </a:cubicBezTo>
                  <a:lnTo>
                    <a:pt x="152082" y="148958"/>
                  </a:lnTo>
                  <a:cubicBezTo>
                    <a:pt x="141123" y="155235"/>
                    <a:pt x="127797" y="155807"/>
                    <a:pt x="116344"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6" name="Google Shape;2126;p25"/>
            <p:cNvSpPr/>
            <p:nvPr/>
          </p:nvSpPr>
          <p:spPr>
            <a:xfrm>
              <a:off x="4024630" y="3895731"/>
              <a:ext cx="266248" cy="153993"/>
            </a:xfrm>
            <a:custGeom>
              <a:avLst/>
              <a:gdLst/>
              <a:ahLst/>
              <a:cxnLst/>
              <a:rect l="l" t="t" r="r" b="b"/>
              <a:pathLst>
                <a:path w="266248" h="153993" extrusionOk="0">
                  <a:moveTo>
                    <a:pt x="116733" y="150482"/>
                  </a:moveTo>
                  <a:lnTo>
                    <a:pt x="6098" y="86474"/>
                  </a:lnTo>
                  <a:cubicBezTo>
                    <a:pt x="-2931" y="81235"/>
                    <a:pt x="-1790" y="72091"/>
                    <a:pt x="8570" y="66091"/>
                  </a:cubicBezTo>
                  <a:lnTo>
                    <a:pt x="114262" y="4940"/>
                  </a:lnTo>
                  <a:cubicBezTo>
                    <a:pt x="125097" y="-1099"/>
                    <a:pt x="138147" y="-1632"/>
                    <a:pt x="149429" y="3511"/>
                  </a:cubicBezTo>
                  <a:lnTo>
                    <a:pt x="260159" y="67519"/>
                  </a:lnTo>
                  <a:cubicBezTo>
                    <a:pt x="269188" y="72758"/>
                    <a:pt x="268048" y="81902"/>
                    <a:pt x="257593" y="87903"/>
                  </a:cubicBezTo>
                  <a:lnTo>
                    <a:pt x="151996" y="149053"/>
                  </a:lnTo>
                  <a:cubicBezTo>
                    <a:pt x="141132" y="155092"/>
                    <a:pt x="128053" y="155626"/>
                    <a:pt x="116733"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7" name="Google Shape;2127;p25"/>
            <p:cNvSpPr/>
            <p:nvPr/>
          </p:nvSpPr>
          <p:spPr>
            <a:xfrm>
              <a:off x="4181086" y="3986314"/>
              <a:ext cx="266248" cy="153993"/>
            </a:xfrm>
            <a:custGeom>
              <a:avLst/>
              <a:gdLst/>
              <a:ahLst/>
              <a:cxnLst/>
              <a:rect l="l" t="t" r="r" b="b"/>
              <a:pathLst>
                <a:path w="266248"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039" y="81902"/>
                    <a:pt x="257679" y="87903"/>
                  </a:cubicBezTo>
                  <a:lnTo>
                    <a:pt x="152082" y="149053"/>
                  </a:lnTo>
                  <a:cubicBezTo>
                    <a:pt x="141218" y="155092"/>
                    <a:pt x="128139" y="155626"/>
                    <a:pt x="116819"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8" name="Google Shape;2128;p25"/>
            <p:cNvSpPr/>
            <p:nvPr/>
          </p:nvSpPr>
          <p:spPr>
            <a:xfrm>
              <a:off x="4337714" y="4076809"/>
              <a:ext cx="266248" cy="154040"/>
            </a:xfrm>
            <a:custGeom>
              <a:avLst/>
              <a:gdLst/>
              <a:ahLst/>
              <a:cxnLst/>
              <a:rect l="l" t="t" r="r" b="b"/>
              <a:pathLst>
                <a:path w="266248" h="154040" extrusionOk="0">
                  <a:moveTo>
                    <a:pt x="116733" y="150570"/>
                  </a:moveTo>
                  <a:lnTo>
                    <a:pt x="6098" y="86466"/>
                  </a:lnTo>
                  <a:cubicBezTo>
                    <a:pt x="-2931" y="81228"/>
                    <a:pt x="-1790" y="72179"/>
                    <a:pt x="8570" y="66083"/>
                  </a:cubicBezTo>
                  <a:lnTo>
                    <a:pt x="114262" y="5028"/>
                  </a:lnTo>
                  <a:cubicBezTo>
                    <a:pt x="125069" y="-1087"/>
                    <a:pt x="138138" y="-1659"/>
                    <a:pt x="149429" y="3504"/>
                  </a:cubicBezTo>
                  <a:lnTo>
                    <a:pt x="260159" y="67607"/>
                  </a:lnTo>
                  <a:cubicBezTo>
                    <a:pt x="269188" y="72750"/>
                    <a:pt x="268048" y="81894"/>
                    <a:pt x="257593" y="87990"/>
                  </a:cubicBezTo>
                  <a:lnTo>
                    <a:pt x="151995" y="149046"/>
                  </a:lnTo>
                  <a:cubicBezTo>
                    <a:pt x="141141" y="155122"/>
                    <a:pt x="128063" y="155684"/>
                    <a:pt x="116733" y="150570"/>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9" name="Google Shape;2129;p25"/>
            <p:cNvSpPr/>
            <p:nvPr/>
          </p:nvSpPr>
          <p:spPr>
            <a:xfrm>
              <a:off x="4494075" y="4167384"/>
              <a:ext cx="266248" cy="153993"/>
            </a:xfrm>
            <a:custGeom>
              <a:avLst/>
              <a:gdLst/>
              <a:ahLst/>
              <a:cxnLst/>
              <a:rect l="l" t="t" r="r" b="b"/>
              <a:pathLst>
                <a:path w="266248" h="153993" extrusionOk="0">
                  <a:moveTo>
                    <a:pt x="116819" y="150482"/>
                  </a:moveTo>
                  <a:lnTo>
                    <a:pt x="6090" y="86474"/>
                  </a:lnTo>
                  <a:cubicBezTo>
                    <a:pt x="-2940" y="81235"/>
                    <a:pt x="-1799" y="72091"/>
                    <a:pt x="8656" y="66090"/>
                  </a:cubicBezTo>
                  <a:lnTo>
                    <a:pt x="114253" y="4940"/>
                  </a:lnTo>
                  <a:cubicBezTo>
                    <a:pt x="125117" y="-1099"/>
                    <a:pt x="138196" y="-1632"/>
                    <a:pt x="149515" y="3511"/>
                  </a:cubicBezTo>
                  <a:lnTo>
                    <a:pt x="260150" y="67519"/>
                  </a:lnTo>
                  <a:cubicBezTo>
                    <a:pt x="269179" y="72758"/>
                    <a:pt x="268039" y="81902"/>
                    <a:pt x="257679" y="87903"/>
                  </a:cubicBezTo>
                  <a:lnTo>
                    <a:pt x="151987" y="149053"/>
                  </a:lnTo>
                  <a:cubicBezTo>
                    <a:pt x="141151" y="155092"/>
                    <a:pt x="128101" y="155625"/>
                    <a:pt x="116819"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0" name="Google Shape;2130;p25"/>
            <p:cNvSpPr/>
            <p:nvPr/>
          </p:nvSpPr>
          <p:spPr>
            <a:xfrm>
              <a:off x="4650609" y="4257915"/>
              <a:ext cx="266153" cy="154012"/>
            </a:xfrm>
            <a:custGeom>
              <a:avLst/>
              <a:gdLst/>
              <a:ahLst/>
              <a:cxnLst/>
              <a:rect l="l" t="t" r="r" b="b"/>
              <a:pathLst>
                <a:path w="266153" h="154012" extrusionOk="0">
                  <a:moveTo>
                    <a:pt x="116733" y="150534"/>
                  </a:moveTo>
                  <a:lnTo>
                    <a:pt x="6098" y="86431"/>
                  </a:lnTo>
                  <a:cubicBezTo>
                    <a:pt x="-2931" y="81287"/>
                    <a:pt x="-1790" y="72144"/>
                    <a:pt x="8570" y="66047"/>
                  </a:cubicBezTo>
                  <a:lnTo>
                    <a:pt x="114262" y="4992"/>
                  </a:lnTo>
                  <a:cubicBezTo>
                    <a:pt x="125078" y="-1075"/>
                    <a:pt x="138128" y="-1647"/>
                    <a:pt x="149429" y="3468"/>
                  </a:cubicBezTo>
                  <a:lnTo>
                    <a:pt x="260064" y="67571"/>
                  </a:lnTo>
                  <a:cubicBezTo>
                    <a:pt x="269093" y="72810"/>
                    <a:pt x="267953" y="81859"/>
                    <a:pt x="257498" y="87955"/>
                  </a:cubicBezTo>
                  <a:lnTo>
                    <a:pt x="151900" y="149010"/>
                  </a:lnTo>
                  <a:cubicBezTo>
                    <a:pt x="141084" y="155097"/>
                    <a:pt x="128034" y="155659"/>
                    <a:pt x="116733" y="150534"/>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1" name="Google Shape;2131;p25"/>
            <p:cNvSpPr/>
            <p:nvPr/>
          </p:nvSpPr>
          <p:spPr>
            <a:xfrm>
              <a:off x="4807065" y="4348454"/>
              <a:ext cx="266248" cy="153993"/>
            </a:xfrm>
            <a:custGeom>
              <a:avLst/>
              <a:gdLst/>
              <a:ahLst/>
              <a:cxnLst/>
              <a:rect l="l" t="t" r="r" b="b"/>
              <a:pathLst>
                <a:path w="266248" h="153993" extrusionOk="0">
                  <a:moveTo>
                    <a:pt x="116819" y="150482"/>
                  </a:moveTo>
                  <a:lnTo>
                    <a:pt x="6089" y="86474"/>
                  </a:lnTo>
                  <a:cubicBezTo>
                    <a:pt x="-2940" y="81235"/>
                    <a:pt x="-1799" y="72091"/>
                    <a:pt x="8656" y="66091"/>
                  </a:cubicBezTo>
                  <a:lnTo>
                    <a:pt x="114253" y="4940"/>
                  </a:lnTo>
                  <a:cubicBezTo>
                    <a:pt x="125117" y="-1099"/>
                    <a:pt x="138195" y="-1632"/>
                    <a:pt x="149515" y="3511"/>
                  </a:cubicBezTo>
                  <a:lnTo>
                    <a:pt x="260150" y="67519"/>
                  </a:lnTo>
                  <a:cubicBezTo>
                    <a:pt x="269180" y="72758"/>
                    <a:pt x="268039" y="81902"/>
                    <a:pt x="257679" y="87903"/>
                  </a:cubicBezTo>
                  <a:lnTo>
                    <a:pt x="151987" y="149053"/>
                  </a:lnTo>
                  <a:cubicBezTo>
                    <a:pt x="141151" y="155092"/>
                    <a:pt x="128101" y="155626"/>
                    <a:pt x="116819" y="150482"/>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2" name="Google Shape;2132;p25"/>
            <p:cNvSpPr/>
            <p:nvPr/>
          </p:nvSpPr>
          <p:spPr>
            <a:xfrm>
              <a:off x="4963756" y="4439037"/>
              <a:ext cx="459701" cy="266038"/>
            </a:xfrm>
            <a:custGeom>
              <a:avLst/>
              <a:gdLst/>
              <a:ahLst/>
              <a:cxnLst/>
              <a:rect l="l" t="t" r="r" b="b"/>
              <a:pathLst>
                <a:path w="459701" h="266038" extrusionOk="0">
                  <a:moveTo>
                    <a:pt x="310281" y="262591"/>
                  </a:moveTo>
                  <a:lnTo>
                    <a:pt x="6131" y="86474"/>
                  </a:lnTo>
                  <a:cubicBezTo>
                    <a:pt x="-2899" y="81235"/>
                    <a:pt x="-1853" y="72091"/>
                    <a:pt x="8602" y="66091"/>
                  </a:cubicBezTo>
                  <a:lnTo>
                    <a:pt x="114199" y="4940"/>
                  </a:lnTo>
                  <a:cubicBezTo>
                    <a:pt x="125063" y="-1099"/>
                    <a:pt x="138141" y="-1632"/>
                    <a:pt x="149461" y="3511"/>
                  </a:cubicBezTo>
                  <a:lnTo>
                    <a:pt x="453611" y="179629"/>
                  </a:lnTo>
                  <a:cubicBezTo>
                    <a:pt x="462641" y="184772"/>
                    <a:pt x="461500" y="193916"/>
                    <a:pt x="451045" y="200012"/>
                  </a:cubicBezTo>
                  <a:lnTo>
                    <a:pt x="345448" y="261067"/>
                  </a:lnTo>
                  <a:cubicBezTo>
                    <a:pt x="334622" y="267106"/>
                    <a:pt x="321582" y="267678"/>
                    <a:pt x="310281" y="262591"/>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3" name="Google Shape;2133;p25"/>
            <p:cNvSpPr/>
            <p:nvPr/>
          </p:nvSpPr>
          <p:spPr>
            <a:xfrm>
              <a:off x="3045263" y="3329192"/>
              <a:ext cx="306655" cy="177371"/>
            </a:xfrm>
            <a:custGeom>
              <a:avLst/>
              <a:gdLst/>
              <a:ahLst/>
              <a:cxnLst/>
              <a:rect l="l" t="t" r="r" b="b"/>
              <a:pathLst>
                <a:path w="306655" h="177371" extrusionOk="0">
                  <a:moveTo>
                    <a:pt x="157227" y="173811"/>
                  </a:moveTo>
                  <a:lnTo>
                    <a:pt x="6292" y="86466"/>
                  </a:lnTo>
                  <a:cubicBezTo>
                    <a:pt x="-3212" y="81228"/>
                    <a:pt x="-1597" y="72084"/>
                    <a:pt x="8763" y="66083"/>
                  </a:cubicBezTo>
                  <a:lnTo>
                    <a:pt x="114456" y="5028"/>
                  </a:lnTo>
                  <a:cubicBezTo>
                    <a:pt x="125262" y="-1088"/>
                    <a:pt x="138331" y="-1659"/>
                    <a:pt x="149623" y="3504"/>
                  </a:cubicBezTo>
                  <a:lnTo>
                    <a:pt x="300557" y="90848"/>
                  </a:lnTo>
                  <a:cubicBezTo>
                    <a:pt x="309587" y="96087"/>
                    <a:pt x="308446" y="105231"/>
                    <a:pt x="298086" y="111232"/>
                  </a:cubicBezTo>
                  <a:lnTo>
                    <a:pt x="192584" y="172382"/>
                  </a:lnTo>
                  <a:cubicBezTo>
                    <a:pt x="181701" y="178487"/>
                    <a:pt x="168566" y="179021"/>
                    <a:pt x="157227" y="173811"/>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4" name="Google Shape;2134;p25"/>
            <p:cNvSpPr/>
            <p:nvPr/>
          </p:nvSpPr>
          <p:spPr>
            <a:xfrm>
              <a:off x="3658039" y="3005282"/>
              <a:ext cx="2325529" cy="1345328"/>
            </a:xfrm>
            <a:custGeom>
              <a:avLst/>
              <a:gdLst/>
              <a:ahLst/>
              <a:cxnLst/>
              <a:rect l="l" t="t" r="r" b="b"/>
              <a:pathLst>
                <a:path w="2325529" h="1345328" extrusionOk="0">
                  <a:moveTo>
                    <a:pt x="2228861" y="1341731"/>
                  </a:moveTo>
                  <a:lnTo>
                    <a:pt x="6284" y="55856"/>
                  </a:lnTo>
                  <a:cubicBezTo>
                    <a:pt x="-3221" y="50712"/>
                    <a:pt x="-1605" y="41568"/>
                    <a:pt x="8850" y="35472"/>
                  </a:cubicBezTo>
                  <a:lnTo>
                    <a:pt x="61696" y="4992"/>
                  </a:lnTo>
                  <a:cubicBezTo>
                    <a:pt x="72512" y="-1075"/>
                    <a:pt x="85562" y="-1647"/>
                    <a:pt x="96863" y="3468"/>
                  </a:cubicBezTo>
                  <a:lnTo>
                    <a:pt x="2319440" y="1289343"/>
                  </a:lnTo>
                  <a:cubicBezTo>
                    <a:pt x="2328470" y="1294582"/>
                    <a:pt x="2327329" y="1303631"/>
                    <a:pt x="2316874" y="1309727"/>
                  </a:cubicBezTo>
                  <a:lnTo>
                    <a:pt x="2264123" y="1340492"/>
                  </a:lnTo>
                  <a:cubicBezTo>
                    <a:pt x="2253231" y="1346474"/>
                    <a:pt x="2240152" y="1346931"/>
                    <a:pt x="2228861" y="1341731"/>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5" name="Google Shape;2135;p25"/>
            <p:cNvSpPr/>
            <p:nvPr/>
          </p:nvSpPr>
          <p:spPr>
            <a:xfrm>
              <a:off x="2758377" y="3858961"/>
              <a:ext cx="1752611" cy="1013632"/>
            </a:xfrm>
            <a:custGeom>
              <a:avLst/>
              <a:gdLst/>
              <a:ahLst/>
              <a:cxnLst/>
              <a:rect l="l" t="t" r="r" b="b"/>
              <a:pathLst>
                <a:path w="1752611" h="1013632" extrusionOk="0">
                  <a:moveTo>
                    <a:pt x="1751672" y="634261"/>
                  </a:moveTo>
                  <a:cubicBezTo>
                    <a:pt x="1748498" y="641186"/>
                    <a:pt x="1743071" y="646834"/>
                    <a:pt x="1736275" y="650263"/>
                  </a:cubicBezTo>
                  <a:lnTo>
                    <a:pt x="1124743" y="1004117"/>
                  </a:lnTo>
                  <a:cubicBezTo>
                    <a:pt x="1103871" y="1015747"/>
                    <a:pt x="1078721" y="1016775"/>
                    <a:pt x="1056974" y="1006879"/>
                  </a:cubicBezTo>
                  <a:lnTo>
                    <a:pt x="11458" y="402136"/>
                  </a:lnTo>
                  <a:cubicBezTo>
                    <a:pt x="6990" y="399812"/>
                    <a:pt x="3390" y="396107"/>
                    <a:pt x="1193" y="391564"/>
                  </a:cubicBezTo>
                  <a:cubicBezTo>
                    <a:pt x="-2609" y="382039"/>
                    <a:pt x="2714" y="371466"/>
                    <a:pt x="16591" y="363465"/>
                  </a:cubicBezTo>
                  <a:lnTo>
                    <a:pt x="628218" y="9516"/>
                  </a:lnTo>
                  <a:cubicBezTo>
                    <a:pt x="649090" y="-2114"/>
                    <a:pt x="674240" y="-3143"/>
                    <a:pt x="695986" y="6754"/>
                  </a:cubicBezTo>
                  <a:lnTo>
                    <a:pt x="1741502" y="611496"/>
                  </a:lnTo>
                  <a:cubicBezTo>
                    <a:pt x="1750266" y="615306"/>
                    <a:pt x="1754676" y="625174"/>
                    <a:pt x="1751672" y="634261"/>
                  </a:cubicBezTo>
                  <a:close/>
                </a:path>
              </a:pathLst>
            </a:custGeom>
            <a:solidFill>
              <a:srgbClr val="B1B4C4"/>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6" name="Google Shape;2136;p25"/>
            <p:cNvSpPr/>
            <p:nvPr/>
          </p:nvSpPr>
          <p:spPr>
            <a:xfrm>
              <a:off x="2759571" y="3871207"/>
              <a:ext cx="1750478" cy="1001386"/>
            </a:xfrm>
            <a:custGeom>
              <a:avLst/>
              <a:gdLst/>
              <a:ahLst/>
              <a:cxnLst/>
              <a:rect l="l" t="t" r="r" b="b"/>
              <a:pathLst>
                <a:path w="1750478" h="1001386" extrusionOk="0">
                  <a:moveTo>
                    <a:pt x="1750479" y="622015"/>
                  </a:moveTo>
                  <a:cubicBezTo>
                    <a:pt x="1747304" y="628939"/>
                    <a:pt x="1741877" y="634588"/>
                    <a:pt x="1735081" y="638017"/>
                  </a:cubicBezTo>
                  <a:lnTo>
                    <a:pt x="1123550" y="991870"/>
                  </a:lnTo>
                  <a:cubicBezTo>
                    <a:pt x="1102677" y="1003501"/>
                    <a:pt x="1077528" y="1004529"/>
                    <a:pt x="1055781" y="994633"/>
                  </a:cubicBezTo>
                  <a:lnTo>
                    <a:pt x="10265" y="389890"/>
                  </a:lnTo>
                  <a:cubicBezTo>
                    <a:pt x="5797" y="387566"/>
                    <a:pt x="2197" y="383861"/>
                    <a:pt x="0" y="379318"/>
                  </a:cubicBezTo>
                  <a:cubicBezTo>
                    <a:pt x="3240" y="372460"/>
                    <a:pt x="8654" y="366869"/>
                    <a:pt x="15398" y="363411"/>
                  </a:cubicBezTo>
                  <a:lnTo>
                    <a:pt x="627024" y="9557"/>
                  </a:lnTo>
                  <a:cubicBezTo>
                    <a:pt x="647887" y="-2092"/>
                    <a:pt x="673027" y="-3149"/>
                    <a:pt x="694793" y="6700"/>
                  </a:cubicBezTo>
                  <a:lnTo>
                    <a:pt x="1740309" y="611537"/>
                  </a:lnTo>
                  <a:cubicBezTo>
                    <a:pt x="1744748" y="613823"/>
                    <a:pt x="1748321" y="617509"/>
                    <a:pt x="1750479" y="622015"/>
                  </a:cubicBezTo>
                  <a:close/>
                </a:path>
              </a:pathLst>
            </a:custGeom>
            <a:solidFill>
              <a:srgbClr val="C3C6D1"/>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7" name="Google Shape;2137;p25"/>
            <p:cNvSpPr/>
            <p:nvPr/>
          </p:nvSpPr>
          <p:spPr>
            <a:xfrm>
              <a:off x="3817633" y="2891711"/>
              <a:ext cx="2255273" cy="1359741"/>
            </a:xfrm>
            <a:custGeom>
              <a:avLst/>
              <a:gdLst/>
              <a:ahLst/>
              <a:cxnLst/>
              <a:rect l="l" t="t" r="r" b="b"/>
              <a:pathLst>
                <a:path w="2255273" h="1359741" extrusionOk="0">
                  <a:moveTo>
                    <a:pt x="2238450" y="1357766"/>
                  </a:moveTo>
                  <a:lnTo>
                    <a:pt x="15873" y="71891"/>
                  </a:lnTo>
                  <a:cubicBezTo>
                    <a:pt x="5950" y="64538"/>
                    <a:pt x="67" y="52927"/>
                    <a:pt x="0" y="40554"/>
                  </a:cubicBezTo>
                  <a:lnTo>
                    <a:pt x="0" y="14360"/>
                  </a:lnTo>
                  <a:cubicBezTo>
                    <a:pt x="0" y="2263"/>
                    <a:pt x="7319" y="-3261"/>
                    <a:pt x="16348" y="1978"/>
                  </a:cubicBezTo>
                  <a:lnTo>
                    <a:pt x="2238925" y="1287852"/>
                  </a:lnTo>
                  <a:cubicBezTo>
                    <a:pt x="2249028" y="1295063"/>
                    <a:pt x="2255092" y="1306664"/>
                    <a:pt x="2255273" y="1319094"/>
                  </a:cubicBezTo>
                  <a:lnTo>
                    <a:pt x="2255273" y="1345288"/>
                  </a:lnTo>
                  <a:cubicBezTo>
                    <a:pt x="2254798" y="1357480"/>
                    <a:pt x="2247479" y="1363005"/>
                    <a:pt x="2238450" y="1357766"/>
                  </a:cubicBezTo>
                  <a:close/>
                </a:path>
              </a:pathLst>
            </a:custGeom>
            <a:solidFill>
              <a:srgbClr val="2B303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8" name="Google Shape;2138;p25"/>
            <p:cNvSpPr/>
            <p:nvPr/>
          </p:nvSpPr>
          <p:spPr>
            <a:xfrm>
              <a:off x="3899944" y="2334804"/>
              <a:ext cx="319167" cy="507819"/>
            </a:xfrm>
            <a:custGeom>
              <a:avLst/>
              <a:gdLst/>
              <a:ahLst/>
              <a:cxnLst/>
              <a:rect l="l" t="t" r="r" b="b"/>
              <a:pathLst>
                <a:path w="319167" h="507819" extrusionOk="0">
                  <a:moveTo>
                    <a:pt x="269363" y="501829"/>
                  </a:moveTo>
                  <a:lnTo>
                    <a:pt x="49804" y="375052"/>
                  </a:lnTo>
                  <a:cubicBezTo>
                    <a:pt x="22336" y="359145"/>
                    <a:pt x="0" y="316378"/>
                    <a:pt x="0" y="279802"/>
                  </a:cubicBezTo>
                  <a:lnTo>
                    <a:pt x="0" y="43867"/>
                  </a:lnTo>
                  <a:cubicBezTo>
                    <a:pt x="0" y="7101"/>
                    <a:pt x="22336" y="-9758"/>
                    <a:pt x="49804" y="5767"/>
                  </a:cubicBezTo>
                  <a:lnTo>
                    <a:pt x="269363" y="132926"/>
                  </a:lnTo>
                  <a:cubicBezTo>
                    <a:pt x="296926" y="148833"/>
                    <a:pt x="319168" y="191600"/>
                    <a:pt x="319168" y="228176"/>
                  </a:cubicBezTo>
                  <a:lnTo>
                    <a:pt x="319168" y="464110"/>
                  </a:lnTo>
                  <a:cubicBezTo>
                    <a:pt x="318787" y="500877"/>
                    <a:pt x="296546" y="517736"/>
                    <a:pt x="269363" y="501829"/>
                  </a:cubicBezTo>
                  <a:close/>
                </a:path>
              </a:pathLst>
            </a:custGeom>
            <a:solidFill>
              <a:srgbClr val="E9EAF2"/>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9" name="Google Shape;2139;p25"/>
            <p:cNvSpPr/>
            <p:nvPr/>
          </p:nvSpPr>
          <p:spPr>
            <a:xfrm>
              <a:off x="3899468" y="1737396"/>
              <a:ext cx="318787" cy="562544"/>
            </a:xfrm>
            <a:custGeom>
              <a:avLst/>
              <a:gdLst/>
              <a:ahLst/>
              <a:cxnLst/>
              <a:rect l="l" t="t" r="r" b="b"/>
              <a:pathLst>
                <a:path w="318787" h="562544" extrusionOk="0">
                  <a:moveTo>
                    <a:pt x="268983" y="558884"/>
                  </a:moveTo>
                  <a:lnTo>
                    <a:pt x="49805" y="432106"/>
                  </a:lnTo>
                  <a:cubicBezTo>
                    <a:pt x="22336" y="416200"/>
                    <a:pt x="0" y="351144"/>
                    <a:pt x="0" y="319330"/>
                  </a:cubicBezTo>
                  <a:lnTo>
                    <a:pt x="0" y="43867"/>
                  </a:lnTo>
                  <a:cubicBezTo>
                    <a:pt x="0" y="7101"/>
                    <a:pt x="22336" y="-9758"/>
                    <a:pt x="49805" y="5767"/>
                  </a:cubicBezTo>
                  <a:lnTo>
                    <a:pt x="268983" y="132545"/>
                  </a:lnTo>
                  <a:cubicBezTo>
                    <a:pt x="296546" y="148452"/>
                    <a:pt x="318787" y="191219"/>
                    <a:pt x="318787" y="227795"/>
                  </a:cubicBezTo>
                  <a:lnTo>
                    <a:pt x="318787" y="503258"/>
                  </a:lnTo>
                  <a:cubicBezTo>
                    <a:pt x="318787" y="535643"/>
                    <a:pt x="296546" y="574791"/>
                    <a:pt x="268983" y="558884"/>
                  </a:cubicBezTo>
                  <a:close/>
                </a:path>
              </a:pathLst>
            </a:custGeom>
            <a:solidFill>
              <a:srgbClr val="E9EAF2"/>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0" name="Google Shape;2140;p25"/>
            <p:cNvSpPr/>
            <p:nvPr/>
          </p:nvSpPr>
          <p:spPr>
            <a:xfrm>
              <a:off x="3979213" y="1913870"/>
              <a:ext cx="161864" cy="209418"/>
            </a:xfrm>
            <a:custGeom>
              <a:avLst/>
              <a:gdLst/>
              <a:ahLst/>
              <a:cxnLst/>
              <a:rect l="l" t="t" r="r" b="b"/>
              <a:pathLst>
                <a:path w="161864" h="209418" extrusionOk="0">
                  <a:moveTo>
                    <a:pt x="80885" y="198388"/>
                  </a:moveTo>
                  <a:cubicBezTo>
                    <a:pt x="36308" y="172575"/>
                    <a:pt x="0" y="109519"/>
                    <a:pt x="0" y="57894"/>
                  </a:cubicBezTo>
                  <a:cubicBezTo>
                    <a:pt x="0" y="6268"/>
                    <a:pt x="36308" y="-14782"/>
                    <a:pt x="80885" y="11031"/>
                  </a:cubicBezTo>
                  <a:cubicBezTo>
                    <a:pt x="125462" y="36844"/>
                    <a:pt x="161865" y="99899"/>
                    <a:pt x="161865" y="151525"/>
                  </a:cubicBezTo>
                  <a:cubicBezTo>
                    <a:pt x="161865" y="203150"/>
                    <a:pt x="125557" y="224200"/>
                    <a:pt x="80885" y="198388"/>
                  </a:cubicBezTo>
                  <a:close/>
                  <a:moveTo>
                    <a:pt x="80885" y="35034"/>
                  </a:moveTo>
                  <a:cubicBezTo>
                    <a:pt x="47714" y="15984"/>
                    <a:pt x="20720" y="31510"/>
                    <a:pt x="20720" y="69895"/>
                  </a:cubicBezTo>
                  <a:cubicBezTo>
                    <a:pt x="22916" y="112443"/>
                    <a:pt x="45280" y="151382"/>
                    <a:pt x="80885" y="174670"/>
                  </a:cubicBezTo>
                  <a:cubicBezTo>
                    <a:pt x="114151" y="193720"/>
                    <a:pt x="141145" y="178290"/>
                    <a:pt x="141145" y="139904"/>
                  </a:cubicBezTo>
                  <a:cubicBezTo>
                    <a:pt x="138949" y="97299"/>
                    <a:pt x="116556" y="58322"/>
                    <a:pt x="80885" y="35034"/>
                  </a:cubicBezTo>
                  <a:close/>
                </a:path>
              </a:pathLst>
            </a:custGeom>
            <a:solidFill>
              <a:schemeClr val="accent1"/>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1" name="Google Shape;2141;p25"/>
            <p:cNvSpPr/>
            <p:nvPr/>
          </p:nvSpPr>
          <p:spPr>
            <a:xfrm>
              <a:off x="4045651" y="1966906"/>
              <a:ext cx="50374" cy="107156"/>
            </a:xfrm>
            <a:custGeom>
              <a:avLst/>
              <a:gdLst/>
              <a:ahLst/>
              <a:cxnLst/>
              <a:rect l="l" t="t" r="r" b="b"/>
              <a:pathLst>
                <a:path w="50374" h="107156" extrusionOk="0">
                  <a:moveTo>
                    <a:pt x="36688" y="107156"/>
                  </a:moveTo>
                  <a:lnTo>
                    <a:pt x="0" y="48673"/>
                  </a:lnTo>
                  <a:lnTo>
                    <a:pt x="0" y="0"/>
                  </a:lnTo>
                  <a:lnTo>
                    <a:pt x="20720" y="12001"/>
                  </a:lnTo>
                  <a:lnTo>
                    <a:pt x="20720" y="49816"/>
                  </a:lnTo>
                  <a:lnTo>
                    <a:pt x="50375" y="96964"/>
                  </a:lnTo>
                  <a:lnTo>
                    <a:pt x="36688" y="107156"/>
                  </a:lnTo>
                  <a:close/>
                </a:path>
              </a:pathLst>
            </a:custGeom>
            <a:solidFill>
              <a:schemeClr val="accent1"/>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2" name="Google Shape;2142;p25"/>
            <p:cNvSpPr/>
            <p:nvPr/>
          </p:nvSpPr>
          <p:spPr>
            <a:xfrm>
              <a:off x="3899183" y="1178204"/>
              <a:ext cx="318787" cy="538687"/>
            </a:xfrm>
            <a:custGeom>
              <a:avLst/>
              <a:gdLst/>
              <a:ahLst/>
              <a:cxnLst/>
              <a:rect l="l" t="t" r="r" b="b"/>
              <a:pathLst>
                <a:path w="318787" h="538687" extrusionOk="0">
                  <a:moveTo>
                    <a:pt x="268983" y="535432"/>
                  </a:moveTo>
                  <a:lnTo>
                    <a:pt x="49805" y="408655"/>
                  </a:lnTo>
                  <a:cubicBezTo>
                    <a:pt x="22336" y="392653"/>
                    <a:pt x="0" y="321025"/>
                    <a:pt x="0" y="289116"/>
                  </a:cubicBezTo>
                  <a:lnTo>
                    <a:pt x="0" y="35560"/>
                  </a:lnTo>
                  <a:cubicBezTo>
                    <a:pt x="0" y="3747"/>
                    <a:pt x="22336" y="-9207"/>
                    <a:pt x="49805" y="6985"/>
                  </a:cubicBezTo>
                  <a:lnTo>
                    <a:pt x="268983" y="133858"/>
                  </a:lnTo>
                  <a:cubicBezTo>
                    <a:pt x="298400" y="153033"/>
                    <a:pt x="316905" y="185135"/>
                    <a:pt x="318787" y="220250"/>
                  </a:cubicBezTo>
                  <a:lnTo>
                    <a:pt x="318787" y="473901"/>
                  </a:lnTo>
                  <a:cubicBezTo>
                    <a:pt x="318787" y="505429"/>
                    <a:pt x="296546" y="551339"/>
                    <a:pt x="268983" y="535432"/>
                  </a:cubicBezTo>
                  <a:close/>
                </a:path>
              </a:pathLst>
            </a:custGeom>
            <a:solidFill>
              <a:srgbClr val="E9EAF2"/>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3" name="Google Shape;2143;p25"/>
            <p:cNvSpPr/>
            <p:nvPr/>
          </p:nvSpPr>
          <p:spPr>
            <a:xfrm>
              <a:off x="3979213" y="1338206"/>
              <a:ext cx="159393" cy="203465"/>
            </a:xfrm>
            <a:custGeom>
              <a:avLst/>
              <a:gdLst/>
              <a:ahLst/>
              <a:cxnLst/>
              <a:rect l="l" t="t" r="r" b="b"/>
              <a:pathLst>
                <a:path w="159393" h="203465" extrusionOk="0">
                  <a:moveTo>
                    <a:pt x="79364" y="71487"/>
                  </a:moveTo>
                  <a:cubicBezTo>
                    <a:pt x="66153" y="63867"/>
                    <a:pt x="55507" y="70059"/>
                    <a:pt x="55507" y="85394"/>
                  </a:cubicBezTo>
                  <a:cubicBezTo>
                    <a:pt x="56401" y="102231"/>
                    <a:pt x="65259" y="117629"/>
                    <a:pt x="79364" y="126828"/>
                  </a:cubicBezTo>
                  <a:cubicBezTo>
                    <a:pt x="92576" y="134448"/>
                    <a:pt x="103316" y="128256"/>
                    <a:pt x="103316" y="113016"/>
                  </a:cubicBezTo>
                  <a:cubicBezTo>
                    <a:pt x="102356" y="96150"/>
                    <a:pt x="93469" y="80738"/>
                    <a:pt x="79364" y="71487"/>
                  </a:cubicBezTo>
                  <a:close/>
                  <a:moveTo>
                    <a:pt x="143141" y="81012"/>
                  </a:moveTo>
                  <a:lnTo>
                    <a:pt x="124131" y="69963"/>
                  </a:lnTo>
                  <a:cubicBezTo>
                    <a:pt x="121052" y="67857"/>
                    <a:pt x="118828" y="64715"/>
                    <a:pt x="117858" y="61105"/>
                  </a:cubicBezTo>
                  <a:lnTo>
                    <a:pt x="112916" y="41007"/>
                  </a:lnTo>
                  <a:cubicBezTo>
                    <a:pt x="111880" y="37405"/>
                    <a:pt x="109627" y="34274"/>
                    <a:pt x="106548" y="32149"/>
                  </a:cubicBezTo>
                  <a:lnTo>
                    <a:pt x="52371" y="812"/>
                  </a:lnTo>
                  <a:cubicBezTo>
                    <a:pt x="49709" y="-712"/>
                    <a:pt x="46953" y="-45"/>
                    <a:pt x="46098" y="2431"/>
                  </a:cubicBezTo>
                  <a:lnTo>
                    <a:pt x="41155" y="16719"/>
                  </a:lnTo>
                  <a:cubicBezTo>
                    <a:pt x="40271" y="18799"/>
                    <a:pt x="37867" y="19765"/>
                    <a:pt x="35795" y="18876"/>
                  </a:cubicBezTo>
                  <a:cubicBezTo>
                    <a:pt x="35462" y="18737"/>
                    <a:pt x="35158" y="18556"/>
                    <a:pt x="34882" y="18338"/>
                  </a:cubicBezTo>
                  <a:lnTo>
                    <a:pt x="15873" y="7289"/>
                  </a:lnTo>
                  <a:cubicBezTo>
                    <a:pt x="7129" y="2145"/>
                    <a:pt x="0" y="6336"/>
                    <a:pt x="0" y="16814"/>
                  </a:cubicBezTo>
                  <a:lnTo>
                    <a:pt x="0" y="99872"/>
                  </a:lnTo>
                  <a:cubicBezTo>
                    <a:pt x="608" y="111084"/>
                    <a:pt x="6501" y="121337"/>
                    <a:pt x="15873" y="127494"/>
                  </a:cubicBezTo>
                  <a:lnTo>
                    <a:pt x="143426" y="201313"/>
                  </a:lnTo>
                  <a:cubicBezTo>
                    <a:pt x="152170" y="206361"/>
                    <a:pt x="159394" y="202266"/>
                    <a:pt x="159394" y="191788"/>
                  </a:cubicBezTo>
                  <a:lnTo>
                    <a:pt x="159394" y="108444"/>
                  </a:lnTo>
                  <a:cubicBezTo>
                    <a:pt x="158700" y="97136"/>
                    <a:pt x="152655" y="86841"/>
                    <a:pt x="143141" y="80727"/>
                  </a:cubicBezTo>
                  <a:close/>
                  <a:moveTo>
                    <a:pt x="79364" y="145592"/>
                  </a:moveTo>
                  <a:cubicBezTo>
                    <a:pt x="55878" y="130194"/>
                    <a:pt x="41089" y="104524"/>
                    <a:pt x="39540" y="76440"/>
                  </a:cubicBezTo>
                  <a:cubicBezTo>
                    <a:pt x="39540" y="50913"/>
                    <a:pt x="57408" y="40626"/>
                    <a:pt x="79364" y="53390"/>
                  </a:cubicBezTo>
                  <a:cubicBezTo>
                    <a:pt x="102907" y="68733"/>
                    <a:pt x="117716" y="94435"/>
                    <a:pt x="119189" y="122541"/>
                  </a:cubicBezTo>
                  <a:cubicBezTo>
                    <a:pt x="119189" y="147687"/>
                    <a:pt x="101415" y="158070"/>
                    <a:pt x="79364" y="145306"/>
                  </a:cubicBezTo>
                  <a:close/>
                  <a:moveTo>
                    <a:pt x="137533" y="109111"/>
                  </a:moveTo>
                  <a:cubicBezTo>
                    <a:pt x="134292" y="106996"/>
                    <a:pt x="132239" y="103459"/>
                    <a:pt x="132020" y="99586"/>
                  </a:cubicBezTo>
                  <a:cubicBezTo>
                    <a:pt x="132020" y="95967"/>
                    <a:pt x="134491" y="94538"/>
                    <a:pt x="137533" y="96348"/>
                  </a:cubicBezTo>
                  <a:cubicBezTo>
                    <a:pt x="140812" y="98441"/>
                    <a:pt x="142903" y="101982"/>
                    <a:pt x="143141" y="105873"/>
                  </a:cubicBezTo>
                  <a:cubicBezTo>
                    <a:pt x="143141" y="109206"/>
                    <a:pt x="140669" y="110635"/>
                    <a:pt x="137533" y="108825"/>
                  </a:cubicBezTo>
                  <a:close/>
                </a:path>
              </a:pathLst>
            </a:custGeom>
            <a:solidFill>
              <a:schemeClr val="accent1"/>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4" name="Google Shape;2144;p25"/>
            <p:cNvSpPr/>
            <p:nvPr/>
          </p:nvSpPr>
          <p:spPr>
            <a:xfrm>
              <a:off x="3993280" y="2480040"/>
              <a:ext cx="134491" cy="224767"/>
            </a:xfrm>
            <a:custGeom>
              <a:avLst/>
              <a:gdLst/>
              <a:ahLst/>
              <a:cxnLst/>
              <a:rect l="l" t="t" r="r" b="b"/>
              <a:pathLst>
                <a:path w="134491" h="224767" extrusionOk="0">
                  <a:moveTo>
                    <a:pt x="134491" y="125994"/>
                  </a:moveTo>
                  <a:cubicBezTo>
                    <a:pt x="134491" y="168951"/>
                    <a:pt x="67293" y="224768"/>
                    <a:pt x="67293" y="224768"/>
                  </a:cubicBezTo>
                  <a:cubicBezTo>
                    <a:pt x="67293" y="224768"/>
                    <a:pt x="0" y="91418"/>
                    <a:pt x="0" y="48174"/>
                  </a:cubicBezTo>
                  <a:cubicBezTo>
                    <a:pt x="0" y="4931"/>
                    <a:pt x="30130" y="-12214"/>
                    <a:pt x="67293" y="9217"/>
                  </a:cubicBezTo>
                  <a:cubicBezTo>
                    <a:pt x="106975" y="35192"/>
                    <a:pt x="131935" y="78559"/>
                    <a:pt x="134491" y="125994"/>
                  </a:cubicBezTo>
                  <a:close/>
                </a:path>
              </a:pathLst>
            </a:custGeom>
            <a:solidFill>
              <a:schemeClr val="accent1"/>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5" name="Google Shape;2145;p25"/>
            <p:cNvSpPr/>
            <p:nvPr/>
          </p:nvSpPr>
          <p:spPr>
            <a:xfrm rot="-1801764">
              <a:off x="4024636" y="2501896"/>
              <a:ext cx="71791" cy="124475"/>
            </a:xfrm>
            <a:custGeom>
              <a:avLst/>
              <a:gdLst/>
              <a:ahLst/>
              <a:cxnLst/>
              <a:rect l="l" t="t" r="r" b="b"/>
              <a:pathLst>
                <a:path w="71855" h="124586" extrusionOk="0">
                  <a:moveTo>
                    <a:pt x="71855" y="62293"/>
                  </a:moveTo>
                  <a:cubicBezTo>
                    <a:pt x="71855" y="96697"/>
                    <a:pt x="55770" y="124587"/>
                    <a:pt x="35928" y="124587"/>
                  </a:cubicBezTo>
                  <a:cubicBezTo>
                    <a:pt x="16085" y="124587"/>
                    <a:pt x="0" y="96697"/>
                    <a:pt x="0" y="62293"/>
                  </a:cubicBezTo>
                  <a:cubicBezTo>
                    <a:pt x="0" y="27890"/>
                    <a:pt x="16085" y="0"/>
                    <a:pt x="35928" y="0"/>
                  </a:cubicBezTo>
                  <a:cubicBezTo>
                    <a:pt x="55770" y="0"/>
                    <a:pt x="71855" y="27890"/>
                    <a:pt x="71855" y="62293"/>
                  </a:cubicBezTo>
                  <a:close/>
                </a:path>
              </a:pathLst>
            </a:custGeom>
            <a:solidFill>
              <a:srgbClr val="E9EAF2"/>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6" name="Google Shape;2146;p25"/>
            <p:cNvSpPr/>
            <p:nvPr/>
          </p:nvSpPr>
          <p:spPr>
            <a:xfrm>
              <a:off x="4492846" y="2048739"/>
              <a:ext cx="559351" cy="469824"/>
            </a:xfrm>
            <a:custGeom>
              <a:avLst/>
              <a:gdLst/>
              <a:ahLst/>
              <a:cxnLst/>
              <a:rect l="l" t="t" r="r" b="b"/>
              <a:pathLst>
                <a:path w="559351" h="469824" extrusionOk="0">
                  <a:moveTo>
                    <a:pt x="514299" y="464425"/>
                  </a:moveTo>
                  <a:lnTo>
                    <a:pt x="45147" y="192963"/>
                  </a:lnTo>
                  <a:cubicBezTo>
                    <a:pt x="20245" y="178580"/>
                    <a:pt x="0" y="139908"/>
                    <a:pt x="0" y="106571"/>
                  </a:cubicBezTo>
                  <a:lnTo>
                    <a:pt x="0" y="39610"/>
                  </a:lnTo>
                  <a:cubicBezTo>
                    <a:pt x="0" y="6273"/>
                    <a:pt x="20245" y="-8968"/>
                    <a:pt x="45147" y="5415"/>
                  </a:cubicBezTo>
                  <a:lnTo>
                    <a:pt x="514299" y="276878"/>
                  </a:lnTo>
                  <a:cubicBezTo>
                    <a:pt x="539201" y="291261"/>
                    <a:pt x="559351" y="329932"/>
                    <a:pt x="559351" y="363270"/>
                  </a:cubicBezTo>
                  <a:lnTo>
                    <a:pt x="559351" y="430135"/>
                  </a:lnTo>
                  <a:cubicBezTo>
                    <a:pt x="559351" y="463473"/>
                    <a:pt x="539201" y="478808"/>
                    <a:pt x="514299" y="464425"/>
                  </a:cubicBezTo>
                  <a:close/>
                </a:path>
              </a:pathLst>
            </a:custGeom>
            <a:solidFill>
              <a:schemeClr val="accent1"/>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7" name="Google Shape;2147;p25"/>
            <p:cNvSpPr/>
            <p:nvPr/>
          </p:nvSpPr>
          <p:spPr>
            <a:xfrm>
              <a:off x="4353888" y="2645824"/>
              <a:ext cx="1638988" cy="1231605"/>
            </a:xfrm>
            <a:custGeom>
              <a:avLst/>
              <a:gdLst/>
              <a:ahLst/>
              <a:cxnLst/>
              <a:rect l="l" t="t" r="r" b="b"/>
              <a:pathLst>
                <a:path w="1638988" h="1231605" extrusionOk="0">
                  <a:moveTo>
                    <a:pt x="1638989" y="734496"/>
                  </a:moveTo>
                  <a:cubicBezTo>
                    <a:pt x="1638989" y="734496"/>
                    <a:pt x="1138757" y="844986"/>
                    <a:pt x="734332" y="394835"/>
                  </a:cubicBezTo>
                  <a:cubicBezTo>
                    <a:pt x="329908" y="-55317"/>
                    <a:pt x="0" y="2405"/>
                    <a:pt x="0" y="2405"/>
                  </a:cubicBezTo>
                  <a:lnTo>
                    <a:pt x="0" y="283392"/>
                  </a:lnTo>
                  <a:lnTo>
                    <a:pt x="1638989" y="1231606"/>
                  </a:lnTo>
                  <a:close/>
                </a:path>
              </a:pathLst>
            </a:custGeom>
            <a:solidFill>
              <a:srgbClr val="E4E7F2"/>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8" name="Google Shape;2148;p25"/>
            <p:cNvSpPr/>
            <p:nvPr/>
          </p:nvSpPr>
          <p:spPr>
            <a:xfrm>
              <a:off x="4353888" y="2645824"/>
              <a:ext cx="1638988" cy="746475"/>
            </a:xfrm>
            <a:custGeom>
              <a:avLst/>
              <a:gdLst/>
              <a:ahLst/>
              <a:cxnLst/>
              <a:rect l="l" t="t" r="r" b="b"/>
              <a:pathLst>
                <a:path w="1638988" h="746475" extrusionOk="0">
                  <a:moveTo>
                    <a:pt x="1638989" y="734496"/>
                  </a:moveTo>
                  <a:cubicBezTo>
                    <a:pt x="1638989" y="734496"/>
                    <a:pt x="1138757" y="844986"/>
                    <a:pt x="734332" y="394835"/>
                  </a:cubicBezTo>
                  <a:cubicBezTo>
                    <a:pt x="329908" y="-55317"/>
                    <a:pt x="0" y="2405"/>
                    <a:pt x="0" y="2405"/>
                  </a:cubicBezTo>
                </a:path>
              </a:pathLst>
            </a:custGeom>
            <a:noFill/>
            <a:ln w="10075" cap="flat" cmpd="sng">
              <a:solidFill>
                <a:srgbClr val="CCCEDD"/>
              </a:solidFill>
              <a:prstDash val="solid"/>
              <a:miter lim="8000"/>
              <a:headEnd type="none" w="sm" len="sm"/>
              <a:tailEnd type="none" w="sm" len="sm"/>
            </a:ln>
            <a:effectLst>
              <a:outerShdw blurRad="142875"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9" name="Google Shape;2149;p25"/>
            <p:cNvSpPr/>
            <p:nvPr/>
          </p:nvSpPr>
          <p:spPr>
            <a:xfrm>
              <a:off x="4257005" y="773645"/>
              <a:ext cx="165344" cy="325643"/>
            </a:xfrm>
            <a:custGeom>
              <a:avLst/>
              <a:gdLst/>
              <a:ahLst/>
              <a:cxnLst/>
              <a:rect l="l" t="t" r="r" b="b"/>
              <a:pathLst>
                <a:path w="165344" h="325643" extrusionOk="0">
                  <a:moveTo>
                    <a:pt x="94696" y="251714"/>
                  </a:moveTo>
                  <a:cubicBezTo>
                    <a:pt x="80068" y="277923"/>
                    <a:pt x="62295" y="302235"/>
                    <a:pt x="41755" y="324104"/>
                  </a:cubicBezTo>
                  <a:cubicBezTo>
                    <a:pt x="36052" y="330772"/>
                    <a:pt x="-7955" y="313912"/>
                    <a:pt x="1265" y="309150"/>
                  </a:cubicBezTo>
                  <a:cubicBezTo>
                    <a:pt x="10485" y="304387"/>
                    <a:pt x="39284" y="264192"/>
                    <a:pt x="53731" y="237331"/>
                  </a:cubicBezTo>
                  <a:cubicBezTo>
                    <a:pt x="65821" y="205263"/>
                    <a:pt x="76095" y="172541"/>
                    <a:pt x="84526" y="139319"/>
                  </a:cubicBezTo>
                  <a:cubicBezTo>
                    <a:pt x="93556" y="106458"/>
                    <a:pt x="101349" y="58261"/>
                    <a:pt x="108003" y="35592"/>
                  </a:cubicBezTo>
                  <a:cubicBezTo>
                    <a:pt x="111481" y="18487"/>
                    <a:pt x="124655" y="5022"/>
                    <a:pt x="141649" y="1207"/>
                  </a:cubicBezTo>
                  <a:cubicBezTo>
                    <a:pt x="157522" y="-2508"/>
                    <a:pt x="167787" y="1873"/>
                    <a:pt x="164841" y="21114"/>
                  </a:cubicBezTo>
                  <a:cubicBezTo>
                    <a:pt x="159423" y="54642"/>
                    <a:pt x="133475" y="185515"/>
                    <a:pt x="94696" y="251714"/>
                  </a:cubicBezTo>
                  <a:close/>
                </a:path>
              </a:pathLst>
            </a:custGeom>
            <a:solidFill>
              <a:srgbClr val="9C6448"/>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0" name="Google Shape;2150;p25"/>
            <p:cNvSpPr/>
            <p:nvPr/>
          </p:nvSpPr>
          <p:spPr>
            <a:xfrm>
              <a:off x="4272441" y="1538278"/>
              <a:ext cx="113451" cy="88273"/>
            </a:xfrm>
            <a:custGeom>
              <a:avLst/>
              <a:gdLst/>
              <a:ahLst/>
              <a:cxnLst/>
              <a:rect l="l" t="t" r="r" b="b"/>
              <a:pathLst>
                <a:path w="113451" h="88273" extrusionOk="0">
                  <a:moveTo>
                    <a:pt x="104448" y="2"/>
                  </a:moveTo>
                  <a:cubicBezTo>
                    <a:pt x="90856" y="11146"/>
                    <a:pt x="70706" y="955"/>
                    <a:pt x="69660" y="2002"/>
                  </a:cubicBezTo>
                  <a:cubicBezTo>
                    <a:pt x="53645" y="16871"/>
                    <a:pt x="36860" y="30892"/>
                    <a:pt x="19381" y="44008"/>
                  </a:cubicBezTo>
                  <a:cubicBezTo>
                    <a:pt x="10827" y="50675"/>
                    <a:pt x="-2385" y="59629"/>
                    <a:pt x="371" y="72583"/>
                  </a:cubicBezTo>
                  <a:cubicBezTo>
                    <a:pt x="4648" y="95538"/>
                    <a:pt x="41432" y="88490"/>
                    <a:pt x="55308" y="81441"/>
                  </a:cubicBezTo>
                  <a:cubicBezTo>
                    <a:pt x="69185" y="74392"/>
                    <a:pt x="80591" y="62391"/>
                    <a:pt x="93327" y="54581"/>
                  </a:cubicBezTo>
                  <a:cubicBezTo>
                    <a:pt x="102832" y="48675"/>
                    <a:pt x="112337" y="45722"/>
                    <a:pt x="113382" y="33816"/>
                  </a:cubicBezTo>
                  <a:cubicBezTo>
                    <a:pt x="114238" y="26672"/>
                    <a:pt x="106919" y="-283"/>
                    <a:pt x="104448" y="2"/>
                  </a:cubicBezTo>
                  <a:close/>
                </a:path>
              </a:pathLst>
            </a:custGeom>
            <a:solidFill>
              <a:srgbClr val="38226D"/>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1" name="Google Shape;2151;p25"/>
            <p:cNvSpPr/>
            <p:nvPr/>
          </p:nvSpPr>
          <p:spPr>
            <a:xfrm>
              <a:off x="4272622" y="1567332"/>
              <a:ext cx="113035" cy="59179"/>
            </a:xfrm>
            <a:custGeom>
              <a:avLst/>
              <a:gdLst/>
              <a:ahLst/>
              <a:cxnLst/>
              <a:rect l="l" t="t" r="r" b="b"/>
              <a:pathLst>
                <a:path w="113035" h="59179" extrusionOk="0">
                  <a:moveTo>
                    <a:pt x="113011" y="0"/>
                  </a:moveTo>
                  <a:cubicBezTo>
                    <a:pt x="111205" y="11335"/>
                    <a:pt x="102080" y="14478"/>
                    <a:pt x="92766" y="20288"/>
                  </a:cubicBezTo>
                  <a:cubicBezTo>
                    <a:pt x="79459" y="28575"/>
                    <a:pt x="67674" y="40576"/>
                    <a:pt x="53797" y="47625"/>
                  </a:cubicBezTo>
                  <a:cubicBezTo>
                    <a:pt x="39920" y="54673"/>
                    <a:pt x="9030" y="60579"/>
                    <a:pt x="0" y="44101"/>
                  </a:cubicBezTo>
                  <a:cubicBezTo>
                    <a:pt x="4847" y="66294"/>
                    <a:pt x="41060" y="59341"/>
                    <a:pt x="54747" y="52388"/>
                  </a:cubicBezTo>
                  <a:cubicBezTo>
                    <a:pt x="68434" y="45434"/>
                    <a:pt x="80029" y="33338"/>
                    <a:pt x="92766" y="25527"/>
                  </a:cubicBezTo>
                  <a:cubicBezTo>
                    <a:pt x="102271" y="19621"/>
                    <a:pt x="111775" y="16669"/>
                    <a:pt x="112821" y="4763"/>
                  </a:cubicBezTo>
                  <a:cubicBezTo>
                    <a:pt x="113011" y="3181"/>
                    <a:pt x="113077" y="1591"/>
                    <a:pt x="113011" y="0"/>
                  </a:cubicBezTo>
                  <a:close/>
                </a:path>
              </a:pathLst>
            </a:custGeom>
            <a:solidFill>
              <a:srgbClr val="757B89"/>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2" name="Google Shape;2152;p25"/>
            <p:cNvSpPr/>
            <p:nvPr/>
          </p:nvSpPr>
          <p:spPr>
            <a:xfrm>
              <a:off x="4135669" y="1458312"/>
              <a:ext cx="113522" cy="85076"/>
            </a:xfrm>
            <a:custGeom>
              <a:avLst/>
              <a:gdLst/>
              <a:ahLst/>
              <a:cxnLst/>
              <a:rect l="l" t="t" r="r" b="b"/>
              <a:pathLst>
                <a:path w="113522" h="85076" extrusionOk="0">
                  <a:moveTo>
                    <a:pt x="102832" y="54"/>
                  </a:moveTo>
                  <a:cubicBezTo>
                    <a:pt x="89240" y="11198"/>
                    <a:pt x="65383" y="-898"/>
                    <a:pt x="64338" y="54"/>
                  </a:cubicBezTo>
                  <a:cubicBezTo>
                    <a:pt x="50176" y="14503"/>
                    <a:pt x="35168" y="28084"/>
                    <a:pt x="19381" y="40726"/>
                  </a:cubicBezTo>
                  <a:cubicBezTo>
                    <a:pt x="10827" y="47489"/>
                    <a:pt x="-2385" y="56442"/>
                    <a:pt x="371" y="69301"/>
                  </a:cubicBezTo>
                  <a:cubicBezTo>
                    <a:pt x="4648" y="92351"/>
                    <a:pt x="41432" y="85303"/>
                    <a:pt x="55403" y="78254"/>
                  </a:cubicBezTo>
                  <a:cubicBezTo>
                    <a:pt x="69375" y="71206"/>
                    <a:pt x="80591" y="59204"/>
                    <a:pt x="93422" y="51299"/>
                  </a:cubicBezTo>
                  <a:cubicBezTo>
                    <a:pt x="102927" y="45488"/>
                    <a:pt x="112432" y="42440"/>
                    <a:pt x="113477" y="30629"/>
                  </a:cubicBezTo>
                  <a:cubicBezTo>
                    <a:pt x="114238" y="23486"/>
                    <a:pt x="105303" y="-232"/>
                    <a:pt x="102832" y="54"/>
                  </a:cubicBezTo>
                  <a:close/>
                </a:path>
              </a:pathLst>
            </a:custGeom>
            <a:solidFill>
              <a:srgbClr val="38226D"/>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3" name="Google Shape;2153;p25"/>
            <p:cNvSpPr/>
            <p:nvPr/>
          </p:nvSpPr>
          <p:spPr>
            <a:xfrm>
              <a:off x="4135660" y="1485798"/>
              <a:ext cx="113035" cy="59179"/>
            </a:xfrm>
            <a:custGeom>
              <a:avLst/>
              <a:gdLst/>
              <a:ahLst/>
              <a:cxnLst/>
              <a:rect l="l" t="t" r="r" b="b"/>
              <a:pathLst>
                <a:path w="113035" h="59179" extrusionOk="0">
                  <a:moveTo>
                    <a:pt x="113011" y="0"/>
                  </a:moveTo>
                  <a:cubicBezTo>
                    <a:pt x="111205" y="11335"/>
                    <a:pt x="102080" y="14478"/>
                    <a:pt x="92766" y="20288"/>
                  </a:cubicBezTo>
                  <a:cubicBezTo>
                    <a:pt x="79459" y="28575"/>
                    <a:pt x="67673" y="40577"/>
                    <a:pt x="53796" y="47625"/>
                  </a:cubicBezTo>
                  <a:cubicBezTo>
                    <a:pt x="39920" y="54674"/>
                    <a:pt x="8934" y="60579"/>
                    <a:pt x="0" y="44101"/>
                  </a:cubicBezTo>
                  <a:cubicBezTo>
                    <a:pt x="4847" y="66294"/>
                    <a:pt x="40965" y="59341"/>
                    <a:pt x="54747" y="52388"/>
                  </a:cubicBezTo>
                  <a:cubicBezTo>
                    <a:pt x="68529" y="45434"/>
                    <a:pt x="79934" y="33338"/>
                    <a:pt x="92766" y="25432"/>
                  </a:cubicBezTo>
                  <a:cubicBezTo>
                    <a:pt x="102270" y="19622"/>
                    <a:pt x="111775" y="16669"/>
                    <a:pt x="112821" y="4763"/>
                  </a:cubicBezTo>
                  <a:cubicBezTo>
                    <a:pt x="113011" y="3183"/>
                    <a:pt x="113077" y="1590"/>
                    <a:pt x="113011" y="0"/>
                  </a:cubicBezTo>
                  <a:close/>
                </a:path>
              </a:pathLst>
            </a:custGeom>
            <a:solidFill>
              <a:srgbClr val="757B89"/>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4" name="Google Shape;2154;p25"/>
            <p:cNvSpPr/>
            <p:nvPr/>
          </p:nvSpPr>
          <p:spPr>
            <a:xfrm>
              <a:off x="4163850" y="1066881"/>
              <a:ext cx="398264" cy="482949"/>
            </a:xfrm>
            <a:custGeom>
              <a:avLst/>
              <a:gdLst/>
              <a:ahLst/>
              <a:cxnLst/>
              <a:rect l="l" t="t" r="r" b="b"/>
              <a:pathLst>
                <a:path w="398264" h="482949" extrusionOk="0">
                  <a:moveTo>
                    <a:pt x="395149" y="33155"/>
                  </a:moveTo>
                  <a:cubicBezTo>
                    <a:pt x="410261" y="127833"/>
                    <a:pt x="368346" y="163171"/>
                    <a:pt x="313789" y="183269"/>
                  </a:cubicBezTo>
                  <a:cubicBezTo>
                    <a:pt x="274630" y="197747"/>
                    <a:pt x="218742" y="220035"/>
                    <a:pt x="218742" y="220035"/>
                  </a:cubicBezTo>
                  <a:cubicBezTo>
                    <a:pt x="218742" y="220035"/>
                    <a:pt x="219502" y="240800"/>
                    <a:pt x="219882" y="287377"/>
                  </a:cubicBezTo>
                  <a:cubicBezTo>
                    <a:pt x="219882" y="328430"/>
                    <a:pt x="214940" y="477877"/>
                    <a:pt x="214940" y="477877"/>
                  </a:cubicBezTo>
                  <a:cubicBezTo>
                    <a:pt x="201814" y="484641"/>
                    <a:pt x="186245" y="484641"/>
                    <a:pt x="173119" y="477877"/>
                  </a:cubicBezTo>
                  <a:cubicBezTo>
                    <a:pt x="173119" y="477877"/>
                    <a:pt x="151164" y="363101"/>
                    <a:pt x="146506" y="311285"/>
                  </a:cubicBezTo>
                  <a:cubicBezTo>
                    <a:pt x="140138" y="241085"/>
                    <a:pt x="129398" y="195080"/>
                    <a:pt x="133010" y="179935"/>
                  </a:cubicBezTo>
                  <a:cubicBezTo>
                    <a:pt x="136146" y="166600"/>
                    <a:pt x="212754" y="128881"/>
                    <a:pt x="237086" y="108688"/>
                  </a:cubicBezTo>
                  <a:lnTo>
                    <a:pt x="76552" y="162599"/>
                  </a:lnTo>
                  <a:cubicBezTo>
                    <a:pt x="79745" y="180037"/>
                    <a:pt x="81304" y="197735"/>
                    <a:pt x="81209" y="215463"/>
                  </a:cubicBezTo>
                  <a:cubicBezTo>
                    <a:pt x="79783" y="271184"/>
                    <a:pt x="76647" y="391866"/>
                    <a:pt x="76647" y="391866"/>
                  </a:cubicBezTo>
                  <a:cubicBezTo>
                    <a:pt x="76647" y="391866"/>
                    <a:pt x="54691" y="407773"/>
                    <a:pt x="35872" y="391866"/>
                  </a:cubicBezTo>
                  <a:cubicBezTo>
                    <a:pt x="35872" y="391866"/>
                    <a:pt x="-4523" y="153074"/>
                    <a:pt x="419" y="121451"/>
                  </a:cubicBezTo>
                  <a:cubicBezTo>
                    <a:pt x="5077" y="91448"/>
                    <a:pt x="146506" y="30107"/>
                    <a:pt x="171504" y="8961"/>
                  </a:cubicBezTo>
                  <a:cubicBezTo>
                    <a:pt x="180286" y="1807"/>
                    <a:pt x="191692" y="-1275"/>
                    <a:pt x="202869" y="484"/>
                  </a:cubicBezTo>
                  <a:close/>
                </a:path>
              </a:pathLst>
            </a:custGeom>
            <a:solidFill>
              <a:schemeClr val="accent1"/>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5" name="Google Shape;2155;p25"/>
            <p:cNvSpPr/>
            <p:nvPr/>
          </p:nvSpPr>
          <p:spPr>
            <a:xfrm>
              <a:off x="4403391" y="743705"/>
              <a:ext cx="125692" cy="122150"/>
            </a:xfrm>
            <a:custGeom>
              <a:avLst/>
              <a:gdLst/>
              <a:ahLst/>
              <a:cxnLst/>
              <a:rect l="l" t="t" r="r" b="b"/>
              <a:pathLst>
                <a:path w="125692" h="122150" extrusionOk="0">
                  <a:moveTo>
                    <a:pt x="100101" y="0"/>
                  </a:moveTo>
                  <a:cubicBezTo>
                    <a:pt x="100101" y="0"/>
                    <a:pt x="97725" y="45053"/>
                    <a:pt x="98770" y="49054"/>
                  </a:cubicBezTo>
                  <a:cubicBezTo>
                    <a:pt x="99816" y="53054"/>
                    <a:pt x="119395" y="66294"/>
                    <a:pt x="125098" y="71057"/>
                  </a:cubicBezTo>
                  <a:cubicBezTo>
                    <a:pt x="130801" y="75819"/>
                    <a:pt x="94018" y="112205"/>
                    <a:pt x="76149" y="120396"/>
                  </a:cubicBezTo>
                  <a:cubicBezTo>
                    <a:pt x="58280" y="128588"/>
                    <a:pt x="1442" y="106966"/>
                    <a:pt x="112" y="78962"/>
                  </a:cubicBezTo>
                  <a:cubicBezTo>
                    <a:pt x="-1219" y="50959"/>
                    <a:pt x="9616" y="27622"/>
                    <a:pt x="18550" y="26384"/>
                  </a:cubicBezTo>
                  <a:cubicBezTo>
                    <a:pt x="27485" y="25146"/>
                    <a:pt x="100101" y="0"/>
                    <a:pt x="100101" y="0"/>
                  </a:cubicBezTo>
                  <a:close/>
                </a:path>
              </a:pathLst>
            </a:custGeom>
            <a:solidFill>
              <a:srgbClr val="9C6448"/>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6" name="Google Shape;2156;p25"/>
            <p:cNvSpPr/>
            <p:nvPr/>
          </p:nvSpPr>
          <p:spPr>
            <a:xfrm>
              <a:off x="4358991" y="760843"/>
              <a:ext cx="203859" cy="398340"/>
            </a:xfrm>
            <a:custGeom>
              <a:avLst/>
              <a:gdLst/>
              <a:ahLst/>
              <a:cxnLst/>
              <a:rect l="l" t="t" r="r" b="b"/>
              <a:pathLst>
                <a:path w="203859" h="398340" extrusionOk="0">
                  <a:moveTo>
                    <a:pt x="149443" y="39726"/>
                  </a:moveTo>
                  <a:cubicBezTo>
                    <a:pt x="149443" y="39726"/>
                    <a:pt x="116842" y="88494"/>
                    <a:pt x="71315" y="93066"/>
                  </a:cubicBezTo>
                  <a:cubicBezTo>
                    <a:pt x="56963" y="78874"/>
                    <a:pt x="55632" y="28392"/>
                    <a:pt x="75497" y="12294"/>
                  </a:cubicBezTo>
                  <a:cubicBezTo>
                    <a:pt x="75497" y="12294"/>
                    <a:pt x="57248" y="-2565"/>
                    <a:pt x="44702" y="388"/>
                  </a:cubicBezTo>
                  <a:cubicBezTo>
                    <a:pt x="31110" y="8435"/>
                    <a:pt x="20959" y="21220"/>
                    <a:pt x="16187" y="36297"/>
                  </a:cubicBezTo>
                  <a:cubicBezTo>
                    <a:pt x="4525" y="69955"/>
                    <a:pt x="-912" y="105459"/>
                    <a:pt x="125" y="141073"/>
                  </a:cubicBezTo>
                  <a:cubicBezTo>
                    <a:pt x="885" y="188697"/>
                    <a:pt x="125" y="309760"/>
                    <a:pt x="125" y="309760"/>
                  </a:cubicBezTo>
                  <a:cubicBezTo>
                    <a:pt x="5533" y="338651"/>
                    <a:pt x="22993" y="363848"/>
                    <a:pt x="48123" y="379007"/>
                  </a:cubicBezTo>
                  <a:cubicBezTo>
                    <a:pt x="81028" y="397713"/>
                    <a:pt x="119827" y="403098"/>
                    <a:pt x="156572" y="394057"/>
                  </a:cubicBezTo>
                  <a:cubicBezTo>
                    <a:pt x="179668" y="388627"/>
                    <a:pt x="188222" y="375769"/>
                    <a:pt x="196206" y="358909"/>
                  </a:cubicBezTo>
                  <a:cubicBezTo>
                    <a:pt x="194115" y="325476"/>
                    <a:pt x="180904" y="256420"/>
                    <a:pt x="186702" y="214224"/>
                  </a:cubicBezTo>
                  <a:cubicBezTo>
                    <a:pt x="192499" y="172029"/>
                    <a:pt x="201149" y="140596"/>
                    <a:pt x="203430" y="106592"/>
                  </a:cubicBezTo>
                  <a:cubicBezTo>
                    <a:pt x="205711" y="72588"/>
                    <a:pt x="198963" y="73159"/>
                    <a:pt x="181854" y="60967"/>
                  </a:cubicBezTo>
                  <a:cubicBezTo>
                    <a:pt x="171580" y="53111"/>
                    <a:pt x="160744" y="46012"/>
                    <a:pt x="149443" y="39726"/>
                  </a:cubicBezTo>
                  <a:close/>
                </a:path>
              </a:pathLst>
            </a:custGeom>
            <a:solidFill>
              <a:srgbClr val="F4F4F4"/>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7" name="Google Shape;2157;p25"/>
            <p:cNvSpPr/>
            <p:nvPr/>
          </p:nvSpPr>
          <p:spPr>
            <a:xfrm>
              <a:off x="4398650" y="616917"/>
              <a:ext cx="135166" cy="164844"/>
            </a:xfrm>
            <a:custGeom>
              <a:avLst/>
              <a:gdLst/>
              <a:ahLst/>
              <a:cxnLst/>
              <a:rect l="l" t="t" r="r" b="b"/>
              <a:pathLst>
                <a:path w="135166" h="164844" extrusionOk="0">
                  <a:moveTo>
                    <a:pt x="2951" y="59542"/>
                  </a:moveTo>
                  <a:lnTo>
                    <a:pt x="2951" y="59542"/>
                  </a:lnTo>
                  <a:cubicBezTo>
                    <a:pt x="8369" y="24585"/>
                    <a:pt x="33556" y="-1894"/>
                    <a:pt x="69484" y="106"/>
                  </a:cubicBezTo>
                  <a:cubicBezTo>
                    <a:pt x="107645" y="2052"/>
                    <a:pt x="137015" y="34634"/>
                    <a:pt x="135076" y="72881"/>
                  </a:cubicBezTo>
                  <a:cubicBezTo>
                    <a:pt x="133974" y="94625"/>
                    <a:pt x="122739" y="114587"/>
                    <a:pt x="104747" y="126789"/>
                  </a:cubicBezTo>
                  <a:cubicBezTo>
                    <a:pt x="103473" y="132100"/>
                    <a:pt x="101591" y="137245"/>
                    <a:pt x="99139" y="142124"/>
                  </a:cubicBezTo>
                  <a:cubicBezTo>
                    <a:pt x="86498" y="156983"/>
                    <a:pt x="48003" y="166508"/>
                    <a:pt x="36788" y="164603"/>
                  </a:cubicBezTo>
                  <a:cubicBezTo>
                    <a:pt x="23358" y="163381"/>
                    <a:pt x="12047" y="154047"/>
                    <a:pt x="8274" y="141076"/>
                  </a:cubicBezTo>
                  <a:cubicBezTo>
                    <a:pt x="-3702" y="113644"/>
                    <a:pt x="5" y="76878"/>
                    <a:pt x="2951" y="59542"/>
                  </a:cubicBezTo>
                  <a:close/>
                </a:path>
              </a:pathLst>
            </a:custGeom>
            <a:solidFill>
              <a:srgbClr val="9C6448"/>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8" name="Google Shape;2158;p25"/>
            <p:cNvSpPr/>
            <p:nvPr/>
          </p:nvSpPr>
          <p:spPr>
            <a:xfrm>
              <a:off x="4403852" y="602477"/>
              <a:ext cx="142520" cy="141227"/>
            </a:xfrm>
            <a:custGeom>
              <a:avLst/>
              <a:gdLst/>
              <a:ahLst/>
              <a:cxnLst/>
              <a:rect l="l" t="t" r="r" b="b"/>
              <a:pathLst>
                <a:path w="142520" h="141227" extrusionOk="0">
                  <a:moveTo>
                    <a:pt x="99640" y="141228"/>
                  </a:moveTo>
                  <a:lnTo>
                    <a:pt x="99640" y="141228"/>
                  </a:lnTo>
                  <a:lnTo>
                    <a:pt x="96313" y="110653"/>
                  </a:lnTo>
                  <a:cubicBezTo>
                    <a:pt x="96313" y="110653"/>
                    <a:pt x="121215" y="46073"/>
                    <a:pt x="62381" y="58456"/>
                  </a:cubicBezTo>
                  <a:cubicBezTo>
                    <a:pt x="23602" y="66647"/>
                    <a:pt x="13812" y="70267"/>
                    <a:pt x="2027" y="44168"/>
                  </a:cubicBezTo>
                  <a:cubicBezTo>
                    <a:pt x="-9759" y="18070"/>
                    <a:pt x="31586" y="-5457"/>
                    <a:pt x="81296" y="1115"/>
                  </a:cubicBezTo>
                  <a:cubicBezTo>
                    <a:pt x="116615" y="4775"/>
                    <a:pt x="143238" y="34972"/>
                    <a:pt x="142506" y="70552"/>
                  </a:cubicBezTo>
                  <a:cubicBezTo>
                    <a:pt x="141270" y="89793"/>
                    <a:pt x="136138" y="128655"/>
                    <a:pt x="99640" y="141228"/>
                  </a:cubicBezTo>
                  <a:close/>
                </a:path>
              </a:pathLst>
            </a:custGeom>
            <a:solidFill>
              <a:srgbClr val="3A2C6D"/>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9" name="Google Shape;2159;p25"/>
            <p:cNvSpPr/>
            <p:nvPr/>
          </p:nvSpPr>
          <p:spPr>
            <a:xfrm>
              <a:off x="4338015" y="761231"/>
              <a:ext cx="65677" cy="95630"/>
            </a:xfrm>
            <a:custGeom>
              <a:avLst/>
              <a:gdLst/>
              <a:ahLst/>
              <a:cxnLst/>
              <a:rect l="l" t="t" r="r" b="b"/>
              <a:pathLst>
                <a:path w="65677" h="95630" extrusionOk="0">
                  <a:moveTo>
                    <a:pt x="23762" y="95631"/>
                  </a:moveTo>
                  <a:cubicBezTo>
                    <a:pt x="14780" y="95307"/>
                    <a:pt x="6264" y="91519"/>
                    <a:pt x="0" y="85058"/>
                  </a:cubicBezTo>
                  <a:cubicBezTo>
                    <a:pt x="1331" y="68294"/>
                    <a:pt x="22716" y="4667"/>
                    <a:pt x="65677" y="0"/>
                  </a:cubicBezTo>
                  <a:cubicBezTo>
                    <a:pt x="53987" y="8214"/>
                    <a:pt x="44729" y="19435"/>
                    <a:pt x="38874" y="32480"/>
                  </a:cubicBezTo>
                  <a:cubicBezTo>
                    <a:pt x="32192" y="53100"/>
                    <a:pt x="27136" y="74216"/>
                    <a:pt x="23762" y="95631"/>
                  </a:cubicBezTo>
                  <a:close/>
                </a:path>
              </a:pathLst>
            </a:custGeom>
            <a:solidFill>
              <a:srgbClr val="EDEDED"/>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0" name="Google Shape;2160;p25"/>
            <p:cNvSpPr/>
            <p:nvPr/>
          </p:nvSpPr>
          <p:spPr>
            <a:xfrm>
              <a:off x="5408528" y="1603174"/>
              <a:ext cx="974325" cy="1973896"/>
            </a:xfrm>
            <a:custGeom>
              <a:avLst/>
              <a:gdLst/>
              <a:ahLst/>
              <a:cxnLst/>
              <a:rect l="l" t="t" r="r" b="b"/>
              <a:pathLst>
                <a:path w="974325" h="1973896" extrusionOk="0">
                  <a:moveTo>
                    <a:pt x="884126" y="1962979"/>
                  </a:moveTo>
                  <a:lnTo>
                    <a:pt x="90295" y="1503684"/>
                  </a:lnTo>
                  <a:cubicBezTo>
                    <a:pt x="40395" y="1475109"/>
                    <a:pt x="0" y="1397480"/>
                    <a:pt x="0" y="1330900"/>
                  </a:cubicBezTo>
                  <a:lnTo>
                    <a:pt x="0" y="79220"/>
                  </a:lnTo>
                  <a:cubicBezTo>
                    <a:pt x="0" y="12545"/>
                    <a:pt x="40395" y="-17935"/>
                    <a:pt x="90295" y="10831"/>
                  </a:cubicBezTo>
                  <a:lnTo>
                    <a:pt x="884126" y="470221"/>
                  </a:lnTo>
                  <a:cubicBezTo>
                    <a:pt x="933931" y="498796"/>
                    <a:pt x="974326" y="576425"/>
                    <a:pt x="974326" y="643005"/>
                  </a:cubicBezTo>
                  <a:lnTo>
                    <a:pt x="974326" y="1894876"/>
                  </a:lnTo>
                  <a:cubicBezTo>
                    <a:pt x="974326" y="1961551"/>
                    <a:pt x="933931" y="1991840"/>
                    <a:pt x="884126" y="1962979"/>
                  </a:cubicBezTo>
                  <a:close/>
                </a:path>
              </a:pathLst>
            </a:custGeom>
            <a:solidFill>
              <a:srgbClr val="211B49"/>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1" name="Google Shape;2161;p25"/>
            <p:cNvSpPr/>
            <p:nvPr/>
          </p:nvSpPr>
          <p:spPr>
            <a:xfrm>
              <a:off x="6324400" y="3534911"/>
              <a:ext cx="27183" cy="49530"/>
            </a:xfrm>
            <a:custGeom>
              <a:avLst/>
              <a:gdLst/>
              <a:ahLst/>
              <a:cxnLst/>
              <a:rect l="l" t="t" r="r" b="b"/>
              <a:pathLst>
                <a:path w="27183" h="49530" extrusionOk="0">
                  <a:moveTo>
                    <a:pt x="0" y="49530"/>
                  </a:moveTo>
                  <a:lnTo>
                    <a:pt x="27184" y="36100"/>
                  </a:lnTo>
                  <a:lnTo>
                    <a:pt x="8840" y="0"/>
                  </a:lnTo>
                  <a:lnTo>
                    <a:pt x="0" y="49530"/>
                  </a:lnTo>
                  <a:close/>
                </a:path>
              </a:pathLst>
            </a:custGeom>
            <a:solidFill>
              <a:srgbClr val="211B49"/>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2" name="Google Shape;2162;p25"/>
            <p:cNvSpPr/>
            <p:nvPr/>
          </p:nvSpPr>
          <p:spPr>
            <a:xfrm>
              <a:off x="5423355" y="1605432"/>
              <a:ext cx="45242" cy="39909"/>
            </a:xfrm>
            <a:custGeom>
              <a:avLst/>
              <a:gdLst/>
              <a:ahLst/>
              <a:cxnLst/>
              <a:rect l="l" t="t" r="r" b="b"/>
              <a:pathLst>
                <a:path w="45242" h="39909" extrusionOk="0">
                  <a:moveTo>
                    <a:pt x="0" y="12097"/>
                  </a:moveTo>
                  <a:cubicBezTo>
                    <a:pt x="7993" y="7334"/>
                    <a:pt x="16396" y="3286"/>
                    <a:pt x="25092" y="0"/>
                  </a:cubicBezTo>
                  <a:lnTo>
                    <a:pt x="45242" y="39910"/>
                  </a:lnTo>
                  <a:close/>
                </a:path>
              </a:pathLst>
            </a:custGeom>
            <a:solidFill>
              <a:srgbClr val="211B49"/>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3" name="Google Shape;2163;p25"/>
            <p:cNvSpPr/>
            <p:nvPr/>
          </p:nvSpPr>
          <p:spPr>
            <a:xfrm>
              <a:off x="5387713" y="1613611"/>
              <a:ext cx="974325" cy="1973876"/>
            </a:xfrm>
            <a:custGeom>
              <a:avLst/>
              <a:gdLst/>
              <a:ahLst/>
              <a:cxnLst/>
              <a:rect l="l" t="t" r="r" b="b"/>
              <a:pathLst>
                <a:path w="974325" h="1973876" extrusionOk="0">
                  <a:moveTo>
                    <a:pt x="884126" y="1963020"/>
                  </a:moveTo>
                  <a:lnTo>
                    <a:pt x="90199" y="1503439"/>
                  </a:lnTo>
                  <a:cubicBezTo>
                    <a:pt x="40395" y="1474864"/>
                    <a:pt x="0" y="1397235"/>
                    <a:pt x="0" y="1330655"/>
                  </a:cubicBezTo>
                  <a:lnTo>
                    <a:pt x="0" y="79261"/>
                  </a:lnTo>
                  <a:cubicBezTo>
                    <a:pt x="0" y="12586"/>
                    <a:pt x="40395" y="-17990"/>
                    <a:pt x="90199" y="10871"/>
                  </a:cubicBezTo>
                  <a:lnTo>
                    <a:pt x="884126" y="470262"/>
                  </a:lnTo>
                  <a:cubicBezTo>
                    <a:pt x="933931" y="498837"/>
                    <a:pt x="974326" y="576370"/>
                    <a:pt x="974326" y="642950"/>
                  </a:cubicBezTo>
                  <a:lnTo>
                    <a:pt x="974326" y="1894630"/>
                  </a:lnTo>
                  <a:cubicBezTo>
                    <a:pt x="974326" y="1961210"/>
                    <a:pt x="933931" y="1991881"/>
                    <a:pt x="884126" y="1963020"/>
                  </a:cubicBezTo>
                  <a:close/>
                </a:path>
              </a:pathLst>
            </a:custGeom>
            <a:solidFill>
              <a:srgbClr val="2E245B"/>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4" name="Google Shape;2164;p25"/>
            <p:cNvSpPr/>
            <p:nvPr/>
          </p:nvSpPr>
          <p:spPr>
            <a:xfrm>
              <a:off x="5477912" y="1749736"/>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5" name="Google Shape;2165;p25"/>
            <p:cNvSpPr/>
            <p:nvPr/>
          </p:nvSpPr>
          <p:spPr>
            <a:xfrm>
              <a:off x="5649377" y="1848986"/>
              <a:ext cx="613432" cy="407098"/>
            </a:xfrm>
            <a:custGeom>
              <a:avLst/>
              <a:gdLst/>
              <a:ahLst/>
              <a:cxnLst/>
              <a:rect l="l" t="t" r="r" b="b"/>
              <a:pathLst>
                <a:path w="613432" h="407098" extrusionOk="0">
                  <a:moveTo>
                    <a:pt x="613433" y="407099"/>
                  </a:moveTo>
                  <a:lnTo>
                    <a:pt x="0" y="52102"/>
                  </a:lnTo>
                  <a:lnTo>
                    <a:pt x="0" y="0"/>
                  </a:lnTo>
                  <a:lnTo>
                    <a:pt x="613433" y="354902"/>
                  </a:lnTo>
                  <a:lnTo>
                    <a:pt x="613433" y="407099"/>
                  </a:lnTo>
                  <a:close/>
                </a:path>
              </a:pathLst>
            </a:custGeom>
            <a:solidFill>
              <a:schemeClr val="accent1"/>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6" name="Google Shape;2166;p25"/>
            <p:cNvSpPr/>
            <p:nvPr/>
          </p:nvSpPr>
          <p:spPr>
            <a:xfrm>
              <a:off x="5477912" y="1916804"/>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7" name="Google Shape;2167;p25"/>
            <p:cNvSpPr/>
            <p:nvPr/>
          </p:nvSpPr>
          <p:spPr>
            <a:xfrm>
              <a:off x="5649377" y="2015959"/>
              <a:ext cx="405945" cy="287083"/>
            </a:xfrm>
            <a:custGeom>
              <a:avLst/>
              <a:gdLst/>
              <a:ahLst/>
              <a:cxnLst/>
              <a:rect l="l" t="t" r="r" b="b"/>
              <a:pathLst>
                <a:path w="405945" h="287083" extrusionOk="0">
                  <a:moveTo>
                    <a:pt x="405945" y="287084"/>
                  </a:moveTo>
                  <a:lnTo>
                    <a:pt x="0" y="52197"/>
                  </a:lnTo>
                  <a:lnTo>
                    <a:pt x="0" y="0"/>
                  </a:lnTo>
                  <a:lnTo>
                    <a:pt x="405945" y="234887"/>
                  </a:lnTo>
                  <a:lnTo>
                    <a:pt x="405945" y="287084"/>
                  </a:lnTo>
                  <a:close/>
                </a:path>
              </a:pathLst>
            </a:custGeom>
            <a:solidFill>
              <a:srgbClr val="F9CB07"/>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8" name="Google Shape;2168;p25"/>
            <p:cNvSpPr/>
            <p:nvPr/>
          </p:nvSpPr>
          <p:spPr>
            <a:xfrm>
              <a:off x="5477912" y="2000338"/>
              <a:ext cx="144376" cy="135636"/>
            </a:xfrm>
            <a:custGeom>
              <a:avLst/>
              <a:gdLst/>
              <a:ahLst/>
              <a:cxnLst/>
              <a:rect l="l" t="t" r="r" b="b"/>
              <a:pathLst>
                <a:path w="144376" h="135636" extrusionOk="0">
                  <a:moveTo>
                    <a:pt x="144376" y="135636"/>
                  </a:moveTo>
                  <a:lnTo>
                    <a:pt x="0" y="52197"/>
                  </a:lnTo>
                  <a:lnTo>
                    <a:pt x="0" y="0"/>
                  </a:lnTo>
                  <a:lnTo>
                    <a:pt x="144376" y="83439"/>
                  </a:lnTo>
                  <a:lnTo>
                    <a:pt x="144376" y="135636"/>
                  </a:lnTo>
                  <a:close/>
                </a:path>
              </a:pathLst>
            </a:custGeom>
            <a:solidFill>
              <a:srgbClr val="9EA1A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9" name="Google Shape;2169;p25"/>
            <p:cNvSpPr/>
            <p:nvPr/>
          </p:nvSpPr>
          <p:spPr>
            <a:xfrm>
              <a:off x="5649377" y="2099494"/>
              <a:ext cx="505174" cy="344519"/>
            </a:xfrm>
            <a:custGeom>
              <a:avLst/>
              <a:gdLst/>
              <a:ahLst/>
              <a:cxnLst/>
              <a:rect l="l" t="t" r="r" b="b"/>
              <a:pathLst>
                <a:path w="505174" h="344519" extrusionOk="0">
                  <a:moveTo>
                    <a:pt x="505174" y="344519"/>
                  </a:moveTo>
                  <a:lnTo>
                    <a:pt x="0" y="52197"/>
                  </a:lnTo>
                  <a:lnTo>
                    <a:pt x="0" y="0"/>
                  </a:lnTo>
                  <a:lnTo>
                    <a:pt x="505174" y="292322"/>
                  </a:lnTo>
                  <a:lnTo>
                    <a:pt x="505174" y="344519"/>
                  </a:lnTo>
                  <a:close/>
                </a:path>
              </a:pathLst>
            </a:custGeom>
            <a:solidFill>
              <a:srgbClr val="FF8657"/>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0" name="Google Shape;2170;p25"/>
            <p:cNvSpPr/>
            <p:nvPr/>
          </p:nvSpPr>
          <p:spPr>
            <a:xfrm>
              <a:off x="5477912" y="2083778"/>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1" name="Google Shape;2171;p25"/>
            <p:cNvSpPr/>
            <p:nvPr/>
          </p:nvSpPr>
          <p:spPr>
            <a:xfrm>
              <a:off x="5649377" y="2183028"/>
              <a:ext cx="351863" cy="255746"/>
            </a:xfrm>
            <a:custGeom>
              <a:avLst/>
              <a:gdLst/>
              <a:ahLst/>
              <a:cxnLst/>
              <a:rect l="l" t="t" r="r" b="b"/>
              <a:pathLst>
                <a:path w="351863" h="255746" extrusionOk="0">
                  <a:moveTo>
                    <a:pt x="351864" y="255746"/>
                  </a:moveTo>
                  <a:lnTo>
                    <a:pt x="0" y="52197"/>
                  </a:lnTo>
                  <a:lnTo>
                    <a:pt x="0" y="0"/>
                  </a:lnTo>
                  <a:lnTo>
                    <a:pt x="351864" y="203549"/>
                  </a:lnTo>
                  <a:lnTo>
                    <a:pt x="351864" y="255746"/>
                  </a:lnTo>
                  <a:close/>
                </a:path>
              </a:pathLst>
            </a:custGeom>
            <a:solidFill>
              <a:srgbClr val="9EA1A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2" name="Google Shape;2172;p25"/>
            <p:cNvSpPr/>
            <p:nvPr/>
          </p:nvSpPr>
          <p:spPr>
            <a:xfrm>
              <a:off x="5477912" y="1833270"/>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3" name="Google Shape;2173;p25"/>
            <p:cNvSpPr/>
            <p:nvPr/>
          </p:nvSpPr>
          <p:spPr>
            <a:xfrm>
              <a:off x="5649377" y="1932425"/>
              <a:ext cx="306716" cy="229742"/>
            </a:xfrm>
            <a:custGeom>
              <a:avLst/>
              <a:gdLst/>
              <a:ahLst/>
              <a:cxnLst/>
              <a:rect l="l" t="t" r="r" b="b"/>
              <a:pathLst>
                <a:path w="306716" h="229742" extrusionOk="0">
                  <a:moveTo>
                    <a:pt x="306716" y="229743"/>
                  </a:moveTo>
                  <a:lnTo>
                    <a:pt x="0" y="52197"/>
                  </a:lnTo>
                  <a:lnTo>
                    <a:pt x="0" y="0"/>
                  </a:lnTo>
                  <a:lnTo>
                    <a:pt x="306716" y="177451"/>
                  </a:lnTo>
                  <a:lnTo>
                    <a:pt x="306716" y="229743"/>
                  </a:lnTo>
                  <a:close/>
                </a:path>
              </a:pathLst>
            </a:custGeom>
            <a:solidFill>
              <a:srgbClr val="4D3BF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4" name="Google Shape;2174;p25"/>
            <p:cNvSpPr/>
            <p:nvPr/>
          </p:nvSpPr>
          <p:spPr>
            <a:xfrm>
              <a:off x="5477912" y="2167312"/>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5" name="Google Shape;2175;p25"/>
            <p:cNvSpPr/>
            <p:nvPr/>
          </p:nvSpPr>
          <p:spPr>
            <a:xfrm>
              <a:off x="5649377" y="2266467"/>
              <a:ext cx="180399" cy="156591"/>
            </a:xfrm>
            <a:custGeom>
              <a:avLst/>
              <a:gdLst/>
              <a:ahLst/>
              <a:cxnLst/>
              <a:rect l="l" t="t" r="r" b="b"/>
              <a:pathLst>
                <a:path w="180399" h="156591" extrusionOk="0">
                  <a:moveTo>
                    <a:pt x="180399" y="156591"/>
                  </a:moveTo>
                  <a:lnTo>
                    <a:pt x="0" y="52197"/>
                  </a:lnTo>
                  <a:lnTo>
                    <a:pt x="0" y="0"/>
                  </a:lnTo>
                  <a:lnTo>
                    <a:pt x="180399" y="104394"/>
                  </a:lnTo>
                  <a:lnTo>
                    <a:pt x="180399" y="156591"/>
                  </a:lnTo>
                  <a:close/>
                </a:path>
              </a:pathLst>
            </a:custGeom>
            <a:solidFill>
              <a:schemeClr val="accent1"/>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6" name="Google Shape;2176;p25"/>
            <p:cNvSpPr/>
            <p:nvPr/>
          </p:nvSpPr>
          <p:spPr>
            <a:xfrm>
              <a:off x="5477912" y="2334380"/>
              <a:ext cx="144376" cy="135636"/>
            </a:xfrm>
            <a:custGeom>
              <a:avLst/>
              <a:gdLst/>
              <a:ahLst/>
              <a:cxnLst/>
              <a:rect l="l" t="t" r="r" b="b"/>
              <a:pathLst>
                <a:path w="144376" h="135636" extrusionOk="0">
                  <a:moveTo>
                    <a:pt x="144376" y="135636"/>
                  </a:moveTo>
                  <a:lnTo>
                    <a:pt x="0" y="52197"/>
                  </a:lnTo>
                  <a:lnTo>
                    <a:pt x="0" y="0"/>
                  </a:lnTo>
                  <a:lnTo>
                    <a:pt x="144376" y="83534"/>
                  </a:lnTo>
                  <a:lnTo>
                    <a:pt x="144376" y="135636"/>
                  </a:lnTo>
                  <a:close/>
                </a:path>
              </a:pathLst>
            </a:custGeom>
            <a:solidFill>
              <a:srgbClr val="9EA1A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7" name="Google Shape;2177;p25"/>
            <p:cNvSpPr/>
            <p:nvPr/>
          </p:nvSpPr>
          <p:spPr>
            <a:xfrm>
              <a:off x="5649377" y="2433536"/>
              <a:ext cx="568380" cy="381000"/>
            </a:xfrm>
            <a:custGeom>
              <a:avLst/>
              <a:gdLst/>
              <a:ahLst/>
              <a:cxnLst/>
              <a:rect l="l" t="t" r="r" b="b"/>
              <a:pathLst>
                <a:path w="568380" h="381000" extrusionOk="0">
                  <a:moveTo>
                    <a:pt x="568380" y="381000"/>
                  </a:moveTo>
                  <a:lnTo>
                    <a:pt x="0" y="52197"/>
                  </a:lnTo>
                  <a:lnTo>
                    <a:pt x="0" y="0"/>
                  </a:lnTo>
                  <a:lnTo>
                    <a:pt x="568380" y="328803"/>
                  </a:lnTo>
                  <a:lnTo>
                    <a:pt x="568380" y="381000"/>
                  </a:lnTo>
                  <a:close/>
                </a:path>
              </a:pathLst>
            </a:custGeom>
            <a:solidFill>
              <a:srgbClr val="F9CB07"/>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8" name="Google Shape;2178;p25"/>
            <p:cNvSpPr/>
            <p:nvPr/>
          </p:nvSpPr>
          <p:spPr>
            <a:xfrm>
              <a:off x="5477912" y="2417819"/>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9" name="Google Shape;2179;p25"/>
            <p:cNvSpPr/>
            <p:nvPr/>
          </p:nvSpPr>
          <p:spPr>
            <a:xfrm>
              <a:off x="5649377" y="2517070"/>
              <a:ext cx="171369" cy="151352"/>
            </a:xfrm>
            <a:custGeom>
              <a:avLst/>
              <a:gdLst/>
              <a:ahLst/>
              <a:cxnLst/>
              <a:rect l="l" t="t" r="r" b="b"/>
              <a:pathLst>
                <a:path w="171369" h="151352" extrusionOk="0">
                  <a:moveTo>
                    <a:pt x="171370" y="151352"/>
                  </a:moveTo>
                  <a:lnTo>
                    <a:pt x="0" y="52197"/>
                  </a:lnTo>
                  <a:lnTo>
                    <a:pt x="0" y="0"/>
                  </a:lnTo>
                  <a:lnTo>
                    <a:pt x="171370" y="99155"/>
                  </a:lnTo>
                  <a:lnTo>
                    <a:pt x="171370" y="151352"/>
                  </a:lnTo>
                  <a:close/>
                </a:path>
              </a:pathLst>
            </a:custGeom>
            <a:solidFill>
              <a:srgbClr val="FF8657"/>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0" name="Google Shape;2180;p25"/>
            <p:cNvSpPr/>
            <p:nvPr/>
          </p:nvSpPr>
          <p:spPr>
            <a:xfrm>
              <a:off x="5477912" y="2501354"/>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1" name="Google Shape;2181;p25"/>
            <p:cNvSpPr/>
            <p:nvPr/>
          </p:nvSpPr>
          <p:spPr>
            <a:xfrm>
              <a:off x="5649377" y="2600604"/>
              <a:ext cx="505174" cy="344424"/>
            </a:xfrm>
            <a:custGeom>
              <a:avLst/>
              <a:gdLst/>
              <a:ahLst/>
              <a:cxnLst/>
              <a:rect l="l" t="t" r="r" b="b"/>
              <a:pathLst>
                <a:path w="505174" h="344424" extrusionOk="0">
                  <a:moveTo>
                    <a:pt x="505174" y="344424"/>
                  </a:moveTo>
                  <a:lnTo>
                    <a:pt x="0" y="52102"/>
                  </a:lnTo>
                  <a:lnTo>
                    <a:pt x="0" y="0"/>
                  </a:lnTo>
                  <a:lnTo>
                    <a:pt x="505174" y="292227"/>
                  </a:lnTo>
                  <a:lnTo>
                    <a:pt x="505174" y="344424"/>
                  </a:lnTo>
                  <a:close/>
                </a:path>
              </a:pathLst>
            </a:custGeom>
            <a:solidFill>
              <a:srgbClr val="9EA1A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2" name="Google Shape;2182;p25"/>
            <p:cNvSpPr/>
            <p:nvPr/>
          </p:nvSpPr>
          <p:spPr>
            <a:xfrm>
              <a:off x="5477912" y="2250846"/>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3" name="Google Shape;2183;p25"/>
            <p:cNvSpPr/>
            <p:nvPr/>
          </p:nvSpPr>
          <p:spPr>
            <a:xfrm>
              <a:off x="5649377" y="2350001"/>
              <a:ext cx="478085" cy="328898"/>
            </a:xfrm>
            <a:custGeom>
              <a:avLst/>
              <a:gdLst/>
              <a:ahLst/>
              <a:cxnLst/>
              <a:rect l="l" t="t" r="r" b="b"/>
              <a:pathLst>
                <a:path w="478085" h="328898" extrusionOk="0">
                  <a:moveTo>
                    <a:pt x="478086" y="328898"/>
                  </a:moveTo>
                  <a:lnTo>
                    <a:pt x="0" y="52197"/>
                  </a:lnTo>
                  <a:lnTo>
                    <a:pt x="0" y="0"/>
                  </a:lnTo>
                  <a:lnTo>
                    <a:pt x="478086" y="276701"/>
                  </a:lnTo>
                  <a:lnTo>
                    <a:pt x="478086" y="328898"/>
                  </a:lnTo>
                  <a:close/>
                </a:path>
              </a:pathLst>
            </a:custGeom>
            <a:solidFill>
              <a:srgbClr val="4D3BF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4" name="Google Shape;2184;p25"/>
            <p:cNvSpPr/>
            <p:nvPr/>
          </p:nvSpPr>
          <p:spPr>
            <a:xfrm>
              <a:off x="5477912" y="2584888"/>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5" name="Google Shape;2185;p25"/>
            <p:cNvSpPr/>
            <p:nvPr/>
          </p:nvSpPr>
          <p:spPr>
            <a:xfrm>
              <a:off x="5649377" y="2684043"/>
              <a:ext cx="63110" cy="88773"/>
            </a:xfrm>
            <a:custGeom>
              <a:avLst/>
              <a:gdLst/>
              <a:ahLst/>
              <a:cxnLst/>
              <a:rect l="l" t="t" r="r" b="b"/>
              <a:pathLst>
                <a:path w="63110" h="88773" extrusionOk="0">
                  <a:moveTo>
                    <a:pt x="63111" y="88773"/>
                  </a:moveTo>
                  <a:lnTo>
                    <a:pt x="0" y="52197"/>
                  </a:lnTo>
                  <a:lnTo>
                    <a:pt x="0" y="0"/>
                  </a:lnTo>
                  <a:lnTo>
                    <a:pt x="63111" y="36576"/>
                  </a:lnTo>
                  <a:lnTo>
                    <a:pt x="63111" y="88773"/>
                  </a:lnTo>
                  <a:close/>
                </a:path>
              </a:pathLst>
            </a:custGeom>
            <a:solidFill>
              <a:schemeClr val="accent1"/>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6" name="Google Shape;2186;p25"/>
            <p:cNvSpPr/>
            <p:nvPr/>
          </p:nvSpPr>
          <p:spPr>
            <a:xfrm>
              <a:off x="5477912" y="2751956"/>
              <a:ext cx="144376" cy="135636"/>
            </a:xfrm>
            <a:custGeom>
              <a:avLst/>
              <a:gdLst/>
              <a:ahLst/>
              <a:cxnLst/>
              <a:rect l="l" t="t" r="r" b="b"/>
              <a:pathLst>
                <a:path w="144376" h="135636" extrusionOk="0">
                  <a:moveTo>
                    <a:pt x="144376" y="135636"/>
                  </a:moveTo>
                  <a:lnTo>
                    <a:pt x="0" y="52197"/>
                  </a:lnTo>
                  <a:lnTo>
                    <a:pt x="0" y="0"/>
                  </a:lnTo>
                  <a:lnTo>
                    <a:pt x="144376" y="83534"/>
                  </a:lnTo>
                  <a:lnTo>
                    <a:pt x="144376" y="135636"/>
                  </a:lnTo>
                  <a:close/>
                </a:path>
              </a:pathLst>
            </a:custGeom>
            <a:solidFill>
              <a:srgbClr val="9EA1A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7" name="Google Shape;2187;p25"/>
            <p:cNvSpPr/>
            <p:nvPr/>
          </p:nvSpPr>
          <p:spPr>
            <a:xfrm>
              <a:off x="5649377" y="2851112"/>
              <a:ext cx="117287" cy="120014"/>
            </a:xfrm>
            <a:custGeom>
              <a:avLst/>
              <a:gdLst/>
              <a:ahLst/>
              <a:cxnLst/>
              <a:rect l="l" t="t" r="r" b="b"/>
              <a:pathLst>
                <a:path w="117287" h="120014" extrusionOk="0">
                  <a:moveTo>
                    <a:pt x="117288" y="120015"/>
                  </a:moveTo>
                  <a:lnTo>
                    <a:pt x="0" y="52197"/>
                  </a:lnTo>
                  <a:lnTo>
                    <a:pt x="0" y="0"/>
                  </a:lnTo>
                  <a:lnTo>
                    <a:pt x="117288" y="67818"/>
                  </a:lnTo>
                  <a:lnTo>
                    <a:pt x="117288" y="120015"/>
                  </a:lnTo>
                  <a:close/>
                </a:path>
              </a:pathLst>
            </a:custGeom>
            <a:solidFill>
              <a:srgbClr val="F9CB07"/>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8" name="Google Shape;2188;p25"/>
            <p:cNvSpPr/>
            <p:nvPr/>
          </p:nvSpPr>
          <p:spPr>
            <a:xfrm>
              <a:off x="5477912" y="2835395"/>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9" name="Google Shape;2189;p25"/>
            <p:cNvSpPr/>
            <p:nvPr/>
          </p:nvSpPr>
          <p:spPr>
            <a:xfrm>
              <a:off x="5649377" y="2934646"/>
              <a:ext cx="306716" cy="229647"/>
            </a:xfrm>
            <a:custGeom>
              <a:avLst/>
              <a:gdLst/>
              <a:ahLst/>
              <a:cxnLst/>
              <a:rect l="l" t="t" r="r" b="b"/>
              <a:pathLst>
                <a:path w="306716" h="229647" extrusionOk="0">
                  <a:moveTo>
                    <a:pt x="306716" y="229648"/>
                  </a:moveTo>
                  <a:lnTo>
                    <a:pt x="0" y="52197"/>
                  </a:lnTo>
                  <a:lnTo>
                    <a:pt x="0" y="0"/>
                  </a:lnTo>
                  <a:lnTo>
                    <a:pt x="306716" y="177451"/>
                  </a:lnTo>
                  <a:lnTo>
                    <a:pt x="306716" y="229648"/>
                  </a:lnTo>
                  <a:close/>
                </a:path>
              </a:pathLst>
            </a:custGeom>
            <a:solidFill>
              <a:srgbClr val="FF8657"/>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0" name="Google Shape;2190;p25"/>
            <p:cNvSpPr/>
            <p:nvPr/>
          </p:nvSpPr>
          <p:spPr>
            <a:xfrm>
              <a:off x="5477912" y="2918929"/>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1" name="Google Shape;2191;p25"/>
            <p:cNvSpPr/>
            <p:nvPr/>
          </p:nvSpPr>
          <p:spPr>
            <a:xfrm>
              <a:off x="5649377" y="3018085"/>
              <a:ext cx="487115" cy="334137"/>
            </a:xfrm>
            <a:custGeom>
              <a:avLst/>
              <a:gdLst/>
              <a:ahLst/>
              <a:cxnLst/>
              <a:rect l="l" t="t" r="r" b="b"/>
              <a:pathLst>
                <a:path w="487115" h="334137" extrusionOk="0">
                  <a:moveTo>
                    <a:pt x="487115" y="334137"/>
                  </a:moveTo>
                  <a:lnTo>
                    <a:pt x="0" y="52197"/>
                  </a:lnTo>
                  <a:lnTo>
                    <a:pt x="0" y="0"/>
                  </a:lnTo>
                  <a:lnTo>
                    <a:pt x="487115" y="281940"/>
                  </a:lnTo>
                  <a:lnTo>
                    <a:pt x="487115" y="334137"/>
                  </a:lnTo>
                  <a:close/>
                </a:path>
              </a:pathLst>
            </a:custGeom>
            <a:solidFill>
              <a:srgbClr val="9EA1A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2" name="Google Shape;2192;p25"/>
            <p:cNvSpPr/>
            <p:nvPr/>
          </p:nvSpPr>
          <p:spPr>
            <a:xfrm>
              <a:off x="5477912" y="2668422"/>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3" name="Google Shape;2193;p25"/>
            <p:cNvSpPr/>
            <p:nvPr/>
          </p:nvSpPr>
          <p:spPr>
            <a:xfrm>
              <a:off x="5649377" y="2767577"/>
              <a:ext cx="613432" cy="407193"/>
            </a:xfrm>
            <a:custGeom>
              <a:avLst/>
              <a:gdLst/>
              <a:ahLst/>
              <a:cxnLst/>
              <a:rect l="l" t="t" r="r" b="b"/>
              <a:pathLst>
                <a:path w="613432" h="407193" extrusionOk="0">
                  <a:moveTo>
                    <a:pt x="613433" y="407194"/>
                  </a:moveTo>
                  <a:lnTo>
                    <a:pt x="0" y="52197"/>
                  </a:lnTo>
                  <a:lnTo>
                    <a:pt x="0" y="0"/>
                  </a:lnTo>
                  <a:lnTo>
                    <a:pt x="613433" y="354902"/>
                  </a:lnTo>
                  <a:lnTo>
                    <a:pt x="613433" y="407194"/>
                  </a:lnTo>
                  <a:close/>
                </a:path>
              </a:pathLst>
            </a:custGeom>
            <a:solidFill>
              <a:srgbClr val="4D3BFF"/>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4" name="Google Shape;2194;p25"/>
            <p:cNvSpPr/>
            <p:nvPr/>
          </p:nvSpPr>
          <p:spPr>
            <a:xfrm>
              <a:off x="1926580" y="1674106"/>
              <a:ext cx="1230952" cy="1017480"/>
            </a:xfrm>
            <a:custGeom>
              <a:avLst/>
              <a:gdLst/>
              <a:ahLst/>
              <a:cxnLst/>
              <a:rect l="l" t="t" r="r" b="b"/>
              <a:pathLst>
                <a:path w="1230952" h="1017480" extrusionOk="0">
                  <a:moveTo>
                    <a:pt x="342929" y="947072"/>
                  </a:moveTo>
                  <a:lnTo>
                    <a:pt x="256246" y="902495"/>
                  </a:lnTo>
                  <a:lnTo>
                    <a:pt x="74612" y="1007270"/>
                  </a:lnTo>
                  <a:cubicBezTo>
                    <a:pt x="33457" y="1031082"/>
                    <a:pt x="0" y="1011842"/>
                    <a:pt x="0" y="964122"/>
                  </a:cubicBezTo>
                  <a:lnTo>
                    <a:pt x="0" y="765811"/>
                  </a:lnTo>
                  <a:cubicBezTo>
                    <a:pt x="2848" y="713186"/>
                    <a:pt x="30561" y="665065"/>
                    <a:pt x="74612" y="636271"/>
                  </a:cubicBezTo>
                  <a:lnTo>
                    <a:pt x="1156341" y="10193"/>
                  </a:lnTo>
                  <a:cubicBezTo>
                    <a:pt x="1197496" y="-13620"/>
                    <a:pt x="1230953" y="5716"/>
                    <a:pt x="1230953" y="53341"/>
                  </a:cubicBezTo>
                  <a:lnTo>
                    <a:pt x="1230953" y="252318"/>
                  </a:lnTo>
                  <a:cubicBezTo>
                    <a:pt x="1228101" y="304944"/>
                    <a:pt x="1200395" y="353064"/>
                    <a:pt x="1156341" y="381859"/>
                  </a:cubicBezTo>
                  <a:lnTo>
                    <a:pt x="429042" y="802292"/>
                  </a:lnTo>
                </a:path>
              </a:pathLst>
            </a:custGeom>
            <a:solidFill>
              <a:srgbClr val="B1B4C4"/>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5" name="Google Shape;2195;p25"/>
            <p:cNvSpPr/>
            <p:nvPr/>
          </p:nvSpPr>
          <p:spPr>
            <a:xfrm>
              <a:off x="3112195" y="1676584"/>
              <a:ext cx="59119" cy="52197"/>
            </a:xfrm>
            <a:custGeom>
              <a:avLst/>
              <a:gdLst/>
              <a:ahLst/>
              <a:cxnLst/>
              <a:rect l="l" t="t" r="r" b="b"/>
              <a:pathLst>
                <a:path w="59119" h="52197" extrusionOk="0">
                  <a:moveTo>
                    <a:pt x="18249" y="0"/>
                  </a:moveTo>
                  <a:lnTo>
                    <a:pt x="59119" y="16574"/>
                  </a:lnTo>
                  <a:lnTo>
                    <a:pt x="24522" y="52197"/>
                  </a:lnTo>
                  <a:lnTo>
                    <a:pt x="0" y="12859"/>
                  </a:lnTo>
                  <a:lnTo>
                    <a:pt x="18249" y="0"/>
                  </a:lnTo>
                  <a:close/>
                </a:path>
              </a:pathLst>
            </a:custGeom>
            <a:solidFill>
              <a:srgbClr val="B1B4C4"/>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6" name="Google Shape;2196;p25"/>
            <p:cNvSpPr/>
            <p:nvPr/>
          </p:nvSpPr>
          <p:spPr>
            <a:xfrm>
              <a:off x="2269509" y="2593746"/>
              <a:ext cx="43151" cy="44767"/>
            </a:xfrm>
            <a:custGeom>
              <a:avLst/>
              <a:gdLst/>
              <a:ahLst/>
              <a:cxnLst/>
              <a:rect l="l" t="t" r="r" b="b"/>
              <a:pathLst>
                <a:path w="43151" h="44767" extrusionOk="0">
                  <a:moveTo>
                    <a:pt x="0" y="27432"/>
                  </a:moveTo>
                  <a:lnTo>
                    <a:pt x="43056" y="44767"/>
                  </a:lnTo>
                  <a:lnTo>
                    <a:pt x="43151" y="7620"/>
                  </a:lnTo>
                  <a:lnTo>
                    <a:pt x="5038" y="0"/>
                  </a:lnTo>
                  <a:lnTo>
                    <a:pt x="0" y="27432"/>
                  </a:lnTo>
                  <a:close/>
                </a:path>
              </a:pathLst>
            </a:custGeom>
            <a:solidFill>
              <a:srgbClr val="B1B4C4"/>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7" name="Google Shape;2197;p25"/>
            <p:cNvSpPr/>
            <p:nvPr/>
          </p:nvSpPr>
          <p:spPr>
            <a:xfrm>
              <a:off x="1950116" y="2650325"/>
              <a:ext cx="58584" cy="57547"/>
            </a:xfrm>
            <a:custGeom>
              <a:avLst/>
              <a:gdLst/>
              <a:ahLst/>
              <a:cxnLst/>
              <a:rect l="l" t="t" r="r" b="b"/>
              <a:pathLst>
                <a:path w="58584" h="57547" extrusionOk="0">
                  <a:moveTo>
                    <a:pt x="48415" y="57150"/>
                  </a:moveTo>
                  <a:cubicBezTo>
                    <a:pt x="50030" y="60579"/>
                    <a:pt x="1747" y="40767"/>
                    <a:pt x="36" y="38100"/>
                  </a:cubicBezTo>
                  <a:cubicBezTo>
                    <a:pt x="-1675" y="35433"/>
                    <a:pt x="58585" y="0"/>
                    <a:pt x="58585" y="0"/>
                  </a:cubicBezTo>
                  <a:close/>
                </a:path>
              </a:pathLst>
            </a:custGeom>
            <a:solidFill>
              <a:srgbClr val="B1B4C4"/>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8" name="Google Shape;2198;p25"/>
            <p:cNvSpPr/>
            <p:nvPr/>
          </p:nvSpPr>
          <p:spPr>
            <a:xfrm>
              <a:off x="1969256" y="1691533"/>
              <a:ext cx="1231332" cy="1017436"/>
            </a:xfrm>
            <a:custGeom>
              <a:avLst/>
              <a:gdLst/>
              <a:ahLst/>
              <a:cxnLst/>
              <a:rect l="l" t="t" r="r" b="b"/>
              <a:pathLst>
                <a:path w="1231332" h="1017436" extrusionOk="0">
                  <a:moveTo>
                    <a:pt x="429422" y="802106"/>
                  </a:moveTo>
                  <a:lnTo>
                    <a:pt x="1156721" y="381386"/>
                  </a:lnTo>
                  <a:cubicBezTo>
                    <a:pt x="1200737" y="352554"/>
                    <a:pt x="1228443" y="304462"/>
                    <a:pt x="1231333" y="251846"/>
                  </a:cubicBezTo>
                  <a:lnTo>
                    <a:pt x="1231333" y="53250"/>
                  </a:lnTo>
                  <a:cubicBezTo>
                    <a:pt x="1231333" y="5625"/>
                    <a:pt x="1197876" y="-13425"/>
                    <a:pt x="1156721" y="10007"/>
                  </a:cubicBezTo>
                  <a:lnTo>
                    <a:pt x="74612" y="636085"/>
                  </a:lnTo>
                  <a:cubicBezTo>
                    <a:pt x="30584" y="664898"/>
                    <a:pt x="2878" y="713009"/>
                    <a:pt x="0" y="765625"/>
                  </a:cubicBezTo>
                  <a:lnTo>
                    <a:pt x="0" y="964221"/>
                  </a:lnTo>
                  <a:cubicBezTo>
                    <a:pt x="0" y="1011846"/>
                    <a:pt x="33457" y="1030896"/>
                    <a:pt x="74612" y="1007369"/>
                  </a:cubicBezTo>
                  <a:lnTo>
                    <a:pt x="256246" y="902594"/>
                  </a:lnTo>
                  <a:lnTo>
                    <a:pt x="343309" y="947266"/>
                  </a:lnTo>
                  <a:close/>
                </a:path>
              </a:pathLst>
            </a:custGeom>
            <a:solidFill>
              <a:srgbClr val="E9EAF2"/>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9" name="Google Shape;2199;p25"/>
            <p:cNvSpPr/>
            <p:nvPr/>
          </p:nvSpPr>
          <p:spPr>
            <a:xfrm>
              <a:off x="2066299" y="1805171"/>
              <a:ext cx="1037246" cy="669226"/>
            </a:xfrm>
            <a:custGeom>
              <a:avLst/>
              <a:gdLst/>
              <a:ahLst/>
              <a:cxnLst/>
              <a:rect l="l" t="t" r="r" b="b"/>
              <a:pathLst>
                <a:path w="1037246" h="669226" extrusionOk="0">
                  <a:moveTo>
                    <a:pt x="1037247" y="69152"/>
                  </a:moveTo>
                  <a:lnTo>
                    <a:pt x="0" y="669227"/>
                  </a:lnTo>
                  <a:lnTo>
                    <a:pt x="0" y="600170"/>
                  </a:lnTo>
                  <a:lnTo>
                    <a:pt x="1037247" y="0"/>
                  </a:lnTo>
                  <a:lnTo>
                    <a:pt x="1037247" y="69152"/>
                  </a:lnTo>
                  <a:close/>
                </a:path>
              </a:pathLst>
            </a:custGeom>
            <a:solidFill>
              <a:schemeClr val="accent1"/>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0" name="Google Shape;2200;p25"/>
            <p:cNvSpPr/>
            <p:nvPr/>
          </p:nvSpPr>
          <p:spPr>
            <a:xfrm>
              <a:off x="2066299" y="2133308"/>
              <a:ext cx="679110" cy="462057"/>
            </a:xfrm>
            <a:custGeom>
              <a:avLst/>
              <a:gdLst/>
              <a:ahLst/>
              <a:cxnLst/>
              <a:rect l="l" t="t" r="r" b="b"/>
              <a:pathLst>
                <a:path w="679110" h="462057" extrusionOk="0">
                  <a:moveTo>
                    <a:pt x="679110" y="69151"/>
                  </a:moveTo>
                  <a:lnTo>
                    <a:pt x="0" y="462058"/>
                  </a:lnTo>
                  <a:lnTo>
                    <a:pt x="0" y="392906"/>
                  </a:lnTo>
                  <a:lnTo>
                    <a:pt x="679110" y="0"/>
                  </a:lnTo>
                  <a:lnTo>
                    <a:pt x="679110" y="69151"/>
                  </a:lnTo>
                  <a:close/>
                </a:path>
              </a:pathLst>
            </a:custGeom>
            <a:solidFill>
              <a:schemeClr val="accent1"/>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01" name="Google Shape;2201;p25"/>
            <p:cNvGrpSpPr/>
            <p:nvPr/>
          </p:nvGrpSpPr>
          <p:grpSpPr>
            <a:xfrm>
              <a:off x="4146745" y="1006881"/>
              <a:ext cx="330894" cy="250785"/>
              <a:chOff x="6621095" y="1452181"/>
              <a:chExt cx="330894" cy="250785"/>
            </a:xfrm>
          </p:grpSpPr>
          <p:sp>
            <p:nvSpPr>
              <p:cNvPr id="2202" name="Google Shape;2202;p25"/>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3" name="Google Shape;2203;p25"/>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4" name="Google Shape;2204;p25"/>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5" name="Google Shape;2205;p25"/>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6" name="Google Shape;2206;p25"/>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07" name="Google Shape;2207;p25"/>
            <p:cNvSpPr/>
            <p:nvPr/>
          </p:nvSpPr>
          <p:spPr>
            <a:xfrm>
              <a:off x="4444588" y="826743"/>
              <a:ext cx="153590" cy="431871"/>
            </a:xfrm>
            <a:custGeom>
              <a:avLst/>
              <a:gdLst/>
              <a:ahLst/>
              <a:cxnLst/>
              <a:rect l="l" t="t" r="r" b="b"/>
              <a:pathLst>
                <a:path w="153590" h="431871" extrusionOk="0">
                  <a:moveTo>
                    <a:pt x="11570" y="362351"/>
                  </a:moveTo>
                  <a:cubicBezTo>
                    <a:pt x="19754" y="356891"/>
                    <a:pt x="28299" y="351990"/>
                    <a:pt x="37138" y="347682"/>
                  </a:cubicBezTo>
                  <a:cubicBezTo>
                    <a:pt x="45379" y="345048"/>
                    <a:pt x="52878" y="340475"/>
                    <a:pt x="58999" y="334347"/>
                  </a:cubicBezTo>
                  <a:cubicBezTo>
                    <a:pt x="66983" y="326537"/>
                    <a:pt x="80099" y="296819"/>
                    <a:pt x="89509" y="267672"/>
                  </a:cubicBezTo>
                  <a:cubicBezTo>
                    <a:pt x="98871" y="234986"/>
                    <a:pt x="102568" y="200933"/>
                    <a:pt x="100439" y="166993"/>
                  </a:cubicBezTo>
                  <a:cubicBezTo>
                    <a:pt x="96542" y="126321"/>
                    <a:pt x="81905" y="69457"/>
                    <a:pt x="78198" y="46121"/>
                  </a:cubicBezTo>
                  <a:cubicBezTo>
                    <a:pt x="74491" y="22785"/>
                    <a:pt x="82000" y="13355"/>
                    <a:pt x="92930" y="4782"/>
                  </a:cubicBezTo>
                  <a:cubicBezTo>
                    <a:pt x="105667" y="-5314"/>
                    <a:pt x="123250" y="-837"/>
                    <a:pt x="132660" y="31929"/>
                  </a:cubicBezTo>
                  <a:cubicBezTo>
                    <a:pt x="144779" y="77261"/>
                    <a:pt x="151793" y="123811"/>
                    <a:pt x="153570" y="170708"/>
                  </a:cubicBezTo>
                  <a:cubicBezTo>
                    <a:pt x="153960" y="205545"/>
                    <a:pt x="148599" y="240208"/>
                    <a:pt x="137698" y="273292"/>
                  </a:cubicBezTo>
                  <a:cubicBezTo>
                    <a:pt x="128012" y="301634"/>
                    <a:pt x="114924" y="328691"/>
                    <a:pt x="98728" y="353874"/>
                  </a:cubicBezTo>
                  <a:cubicBezTo>
                    <a:pt x="94261" y="361398"/>
                    <a:pt x="92740" y="368161"/>
                    <a:pt x="85897" y="383592"/>
                  </a:cubicBezTo>
                  <a:cubicBezTo>
                    <a:pt x="79329" y="399096"/>
                    <a:pt x="69083" y="412763"/>
                    <a:pt x="56052" y="423406"/>
                  </a:cubicBezTo>
                  <a:cubicBezTo>
                    <a:pt x="44647" y="431598"/>
                    <a:pt x="39229" y="432931"/>
                    <a:pt x="36473" y="431217"/>
                  </a:cubicBezTo>
                  <a:cubicBezTo>
                    <a:pt x="33716" y="429502"/>
                    <a:pt x="33811" y="425597"/>
                    <a:pt x="38659" y="421692"/>
                  </a:cubicBezTo>
                  <a:cubicBezTo>
                    <a:pt x="46747" y="415317"/>
                    <a:pt x="53638" y="407542"/>
                    <a:pt x="58999" y="398736"/>
                  </a:cubicBezTo>
                  <a:cubicBezTo>
                    <a:pt x="58999" y="398736"/>
                    <a:pt x="49019" y="408833"/>
                    <a:pt x="42461" y="414357"/>
                  </a:cubicBezTo>
                  <a:cubicBezTo>
                    <a:pt x="36691" y="419245"/>
                    <a:pt x="30295" y="423344"/>
                    <a:pt x="23451" y="426549"/>
                  </a:cubicBezTo>
                  <a:cubicBezTo>
                    <a:pt x="16798" y="429502"/>
                    <a:pt x="7483" y="423787"/>
                    <a:pt x="12236" y="419310"/>
                  </a:cubicBezTo>
                  <a:cubicBezTo>
                    <a:pt x="16988" y="414834"/>
                    <a:pt x="21740" y="412548"/>
                    <a:pt x="31245" y="404261"/>
                  </a:cubicBezTo>
                  <a:cubicBezTo>
                    <a:pt x="36359" y="399914"/>
                    <a:pt x="40921" y="394956"/>
                    <a:pt x="44837" y="389497"/>
                  </a:cubicBezTo>
                  <a:cubicBezTo>
                    <a:pt x="38146" y="394658"/>
                    <a:pt x="31064" y="399276"/>
                    <a:pt x="23641" y="403308"/>
                  </a:cubicBezTo>
                  <a:cubicBezTo>
                    <a:pt x="17910" y="406783"/>
                    <a:pt x="11333" y="408597"/>
                    <a:pt x="4632" y="408547"/>
                  </a:cubicBezTo>
                  <a:cubicBezTo>
                    <a:pt x="1115" y="408547"/>
                    <a:pt x="-3162" y="403404"/>
                    <a:pt x="3491" y="399022"/>
                  </a:cubicBezTo>
                  <a:cubicBezTo>
                    <a:pt x="12635" y="394058"/>
                    <a:pt x="21161" y="388014"/>
                    <a:pt x="28869" y="381020"/>
                  </a:cubicBezTo>
                  <a:cubicBezTo>
                    <a:pt x="36187" y="373781"/>
                    <a:pt x="40275" y="367590"/>
                    <a:pt x="38374" y="367494"/>
                  </a:cubicBezTo>
                  <a:cubicBezTo>
                    <a:pt x="36473" y="367399"/>
                    <a:pt x="32290" y="371876"/>
                    <a:pt x="23736" y="374638"/>
                  </a:cubicBezTo>
                  <a:cubicBezTo>
                    <a:pt x="15182" y="377400"/>
                    <a:pt x="5963" y="374638"/>
                    <a:pt x="4727" y="370161"/>
                  </a:cubicBezTo>
                  <a:cubicBezTo>
                    <a:pt x="3491" y="365685"/>
                    <a:pt x="3586" y="366256"/>
                    <a:pt x="11570" y="362351"/>
                  </a:cubicBezTo>
                  <a:close/>
                </a:path>
              </a:pathLst>
            </a:custGeom>
            <a:solidFill>
              <a:srgbClr val="9C6448"/>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8" name="Google Shape;2208;p25"/>
            <p:cNvSpPr/>
            <p:nvPr/>
          </p:nvSpPr>
          <p:spPr>
            <a:xfrm>
              <a:off x="4515562" y="822838"/>
              <a:ext cx="88583" cy="120566"/>
            </a:xfrm>
            <a:custGeom>
              <a:avLst/>
              <a:gdLst/>
              <a:ahLst/>
              <a:cxnLst/>
              <a:rect l="l" t="t" r="r" b="b"/>
              <a:pathLst>
                <a:path w="88583" h="120566" extrusionOk="0">
                  <a:moveTo>
                    <a:pt x="88584" y="96127"/>
                  </a:moveTo>
                  <a:cubicBezTo>
                    <a:pt x="88584" y="96127"/>
                    <a:pt x="56458" y="128131"/>
                    <a:pt x="18534" y="118892"/>
                  </a:cubicBezTo>
                  <a:cubicBezTo>
                    <a:pt x="13117" y="115177"/>
                    <a:pt x="0" y="40406"/>
                    <a:pt x="0" y="40406"/>
                  </a:cubicBezTo>
                  <a:cubicBezTo>
                    <a:pt x="0" y="40406"/>
                    <a:pt x="0" y="-1028"/>
                    <a:pt x="31746" y="20"/>
                  </a:cubicBezTo>
                  <a:cubicBezTo>
                    <a:pt x="63491" y="1067"/>
                    <a:pt x="88584" y="96127"/>
                    <a:pt x="88584" y="96127"/>
                  </a:cubicBezTo>
                  <a:close/>
                </a:path>
              </a:pathLst>
            </a:custGeom>
            <a:solidFill>
              <a:srgbClr val="EDEDED"/>
            </a:solidFill>
            <a:ln>
              <a:noFill/>
            </a:ln>
            <a:effectLst>
              <a:outerShdw blurRad="57150" dist="1905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09" name="Google Shape;2209;p25"/>
          <p:cNvSpPr txBox="1"/>
          <p:nvPr/>
        </p:nvSpPr>
        <p:spPr>
          <a:xfrm>
            <a:off x="266600" y="67025"/>
            <a:ext cx="6816300" cy="8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highlight>
                  <a:schemeClr val="accent4"/>
                </a:highlight>
                <a:latin typeface="Barlow"/>
                <a:ea typeface="Barlow"/>
                <a:cs typeface="Barlow"/>
                <a:sym typeface="Barlow"/>
              </a:rPr>
              <a:t>If you had to write a thesis right now, what might it be?  </a:t>
            </a:r>
            <a:r>
              <a:rPr lang="en" sz="1500" b="1">
                <a:solidFill>
                  <a:srgbClr val="FFFFFF"/>
                </a:solidFill>
                <a:latin typeface="Barlow"/>
                <a:ea typeface="Barlow"/>
                <a:cs typeface="Barlow"/>
                <a:sym typeface="Barlow"/>
              </a:rPr>
              <a:t>(I understand you don’t have sources or ideas, yet…  but I want your argument to guide your essay, NOT the sources.)  Go back to slide 8.  Answer that question for your thesis.  Keep your audience and issues in mind.</a:t>
            </a:r>
            <a:endParaRPr sz="1500" b="1">
              <a:solidFill>
                <a:srgbClr val="FFFFFF"/>
              </a:solidFill>
              <a:latin typeface="Barlow"/>
              <a:ea typeface="Barlow"/>
              <a:cs typeface="Barlow"/>
              <a:sym typeface="Barlow"/>
            </a:endParaRPr>
          </a:p>
          <a:p>
            <a:pPr marL="0" lvl="0" indent="0" algn="l" rtl="0">
              <a:spcBef>
                <a:spcPts val="0"/>
              </a:spcBef>
              <a:spcAft>
                <a:spcPts val="0"/>
              </a:spcAft>
              <a:buNone/>
            </a:pPr>
            <a:endParaRPr sz="1600" b="1">
              <a:solidFill>
                <a:srgbClr val="FFFFFF"/>
              </a:solidFill>
              <a:latin typeface="Barlow"/>
              <a:ea typeface="Barlow"/>
              <a:cs typeface="Barlow"/>
              <a:sym typeface="Barlow"/>
            </a:endParaRPr>
          </a:p>
          <a:p>
            <a:pPr marL="0" lvl="0" indent="0" algn="l" rtl="0">
              <a:spcBef>
                <a:spcPts val="0"/>
              </a:spcBef>
              <a:spcAft>
                <a:spcPts val="0"/>
              </a:spcAft>
              <a:buNone/>
            </a:pPr>
            <a:endParaRPr sz="1600" b="1">
              <a:solidFill>
                <a:srgbClr val="FFFFFF"/>
              </a:solidFill>
              <a:latin typeface="Barlow"/>
              <a:ea typeface="Barlow"/>
              <a:cs typeface="Barlow"/>
              <a:sym typeface="Barlow"/>
            </a:endParaRPr>
          </a:p>
          <a:p>
            <a:pPr marL="0" lvl="0" indent="0" algn="l" rtl="0">
              <a:spcBef>
                <a:spcPts val="0"/>
              </a:spcBef>
              <a:spcAft>
                <a:spcPts val="0"/>
              </a:spcAft>
              <a:buNone/>
            </a:pPr>
            <a:endParaRPr sz="1600" b="1">
              <a:solidFill>
                <a:srgbClr val="FFFFFF"/>
              </a:solidFill>
              <a:latin typeface="Barlow"/>
              <a:ea typeface="Barlow"/>
              <a:cs typeface="Barlow"/>
              <a:sym typeface="Barlow"/>
            </a:endParaRPr>
          </a:p>
        </p:txBody>
      </p:sp>
      <p:sp>
        <p:nvSpPr>
          <p:cNvPr id="2210" name="Google Shape;2210;p25"/>
          <p:cNvSpPr txBox="1"/>
          <p:nvPr/>
        </p:nvSpPr>
        <p:spPr>
          <a:xfrm>
            <a:off x="461750" y="1268300"/>
            <a:ext cx="6816300" cy="1194900"/>
          </a:xfrm>
          <a:prstGeom prst="rect">
            <a:avLst/>
          </a:prstGeom>
          <a:solidFill>
            <a:srgbClr val="CFE2F3"/>
          </a:solidFill>
          <a:ln w="9525" cap="flat" cmpd="sng">
            <a:solidFill>
              <a:srgbClr val="FFFFFF"/>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Barlow"/>
                <a:ea typeface="Barlow"/>
                <a:cs typeface="Barlow"/>
                <a:sym typeface="Barlow"/>
              </a:rPr>
              <a:t>Example:   Because of the recent decline in the public’s use of traditional mail services, the post office should reorganize themselves in a way to be a competitor with the private shipping companies.</a:t>
            </a:r>
            <a:endParaRPr b="1">
              <a:latin typeface="Barlow"/>
              <a:ea typeface="Barlow"/>
              <a:cs typeface="Barlow"/>
              <a:sym typeface="Barlow"/>
            </a:endParaRPr>
          </a:p>
        </p:txBody>
      </p:sp>
      <p:sp>
        <p:nvSpPr>
          <p:cNvPr id="2211" name="Google Shape;2211;p25"/>
          <p:cNvSpPr txBox="1"/>
          <p:nvPr/>
        </p:nvSpPr>
        <p:spPr>
          <a:xfrm>
            <a:off x="352600" y="3216500"/>
            <a:ext cx="7028700" cy="1605900"/>
          </a:xfrm>
          <a:prstGeom prst="rect">
            <a:avLst/>
          </a:prstGeom>
          <a:solidFill>
            <a:srgbClr val="C9DAF8"/>
          </a:solidFill>
          <a:ln w="9525" cap="flat" cmpd="sng">
            <a:solidFill>
              <a:srgbClr val="FFFFFF"/>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Barlow"/>
                <a:ea typeface="Barlow"/>
                <a:cs typeface="Barlow"/>
                <a:sym typeface="Barlow"/>
              </a:rPr>
              <a:t>Your turn:</a:t>
            </a:r>
            <a:r>
              <a:rPr lang="en">
                <a:latin typeface="Barlow Light"/>
                <a:ea typeface="Barlow Light"/>
                <a:cs typeface="Barlow Light"/>
                <a:sym typeface="Barlow Light"/>
              </a:rPr>
              <a:t>   </a:t>
            </a:r>
            <a:endParaRPr>
              <a:latin typeface="Barlow Light"/>
              <a:ea typeface="Barlow Light"/>
              <a:cs typeface="Barlow Light"/>
              <a:sym typeface="Barlow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15"/>
        <p:cNvGrpSpPr/>
        <p:nvPr/>
      </p:nvGrpSpPr>
      <p:grpSpPr>
        <a:xfrm>
          <a:off x="0" y="0"/>
          <a:ext cx="0" cy="0"/>
          <a:chOff x="0" y="0"/>
          <a:chExt cx="0" cy="0"/>
        </a:xfrm>
      </p:grpSpPr>
      <p:sp>
        <p:nvSpPr>
          <p:cNvPr id="2216" name="Google Shape;2216;p26"/>
          <p:cNvSpPr txBox="1">
            <a:spLocks noGrp="1"/>
          </p:cNvSpPr>
          <p:nvPr>
            <p:ph type="title"/>
          </p:nvPr>
        </p:nvSpPr>
        <p:spPr>
          <a:xfrm>
            <a:off x="325125" y="99925"/>
            <a:ext cx="5831400" cy="801000"/>
          </a:xfrm>
          <a:prstGeom prst="rect">
            <a:avLst/>
          </a:prstGeom>
          <a:solidFill>
            <a:srgbClr val="FFFFFF"/>
          </a:solidFill>
        </p:spPr>
        <p:txBody>
          <a:bodyPr spcFirstLastPara="1" wrap="square" lIns="0" tIns="0" rIns="0" bIns="0" anchor="t" anchorCtr="0">
            <a:noAutofit/>
          </a:bodyPr>
          <a:lstStyle/>
          <a:p>
            <a:pPr marL="0" lvl="0" indent="0" algn="l" rtl="0">
              <a:spcBef>
                <a:spcPts val="0"/>
              </a:spcBef>
              <a:spcAft>
                <a:spcPts val="0"/>
              </a:spcAft>
              <a:buNone/>
            </a:pPr>
            <a:r>
              <a:rPr lang="en" sz="2300"/>
              <a:t>First, look at your sources including introductory information; don’t forget your </a:t>
            </a:r>
            <a:r>
              <a:rPr lang="en" sz="3800"/>
              <a:t>T</a:t>
            </a:r>
            <a:r>
              <a:rPr lang="en" sz="4000"/>
              <a:t>APAS</a:t>
            </a:r>
            <a:endParaRPr sz="4000"/>
          </a:p>
        </p:txBody>
      </p:sp>
      <p:pic>
        <p:nvPicPr>
          <p:cNvPr id="2217" name="Google Shape;2217;p26"/>
          <p:cNvPicPr preferRelativeResize="0"/>
          <p:nvPr/>
        </p:nvPicPr>
        <p:blipFill rotWithShape="1">
          <a:blip r:embed="rId3">
            <a:alphaModFix/>
          </a:blip>
          <a:srcRect l="30322" t="30306" r="30160" b="41201"/>
          <a:stretch/>
        </p:blipFill>
        <p:spPr>
          <a:xfrm>
            <a:off x="46500" y="1247725"/>
            <a:ext cx="7777301" cy="3319150"/>
          </a:xfrm>
          <a:prstGeom prst="rect">
            <a:avLst/>
          </a:prstGeom>
          <a:noFill/>
          <a:ln>
            <a:noFill/>
          </a:ln>
        </p:spPr>
      </p:pic>
      <p:sp>
        <p:nvSpPr>
          <p:cNvPr id="2218" name="Google Shape;2218;p26"/>
          <p:cNvSpPr txBox="1"/>
          <p:nvPr/>
        </p:nvSpPr>
        <p:spPr>
          <a:xfrm rot="-661437">
            <a:off x="6267467" y="343735"/>
            <a:ext cx="2687491" cy="1416169"/>
          </a:xfrm>
          <a:prstGeom prst="rect">
            <a:avLst/>
          </a:prstGeom>
          <a:solidFill>
            <a:schemeClr val="accent1"/>
          </a:solidFill>
          <a:ln w="28575" cap="flat" cmpd="sng">
            <a:solidFill>
              <a:srgbClr val="666666"/>
            </a:solidFill>
            <a:prstDash val="solid"/>
            <a:round/>
            <a:headEnd type="none" w="sm" len="sm"/>
            <a:tailEnd type="none" w="sm" len="sm"/>
          </a:ln>
          <a:effectLst>
            <a:outerShdw blurRad="185738" dist="15240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Source Code Pro"/>
                <a:ea typeface="Source Code Pro"/>
                <a:cs typeface="Source Code Pro"/>
                <a:sym typeface="Source Code Pro"/>
              </a:rPr>
              <a:t>This will ALWAYS matter.  When you’re looking at sources, you need to keep in mind who produced them, what is their intention?  This is evaluating SOAP. Sophisticated writers will address this in the conversation between the sources.</a:t>
            </a:r>
            <a:endParaRPr sz="1000">
              <a:latin typeface="Source Code Pro"/>
              <a:ea typeface="Source Code Pro"/>
              <a:cs typeface="Source Code Pro"/>
              <a:sym typeface="Source Code Pro"/>
            </a:endParaRPr>
          </a:p>
        </p:txBody>
      </p:sp>
      <p:sp>
        <p:nvSpPr>
          <p:cNvPr id="2219" name="Google Shape;2219;p26"/>
          <p:cNvSpPr txBox="1"/>
          <p:nvPr/>
        </p:nvSpPr>
        <p:spPr>
          <a:xfrm>
            <a:off x="317675" y="4853400"/>
            <a:ext cx="324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latin typeface="Barlow Light"/>
                <a:ea typeface="Barlow Light"/>
                <a:cs typeface="Barlow Light"/>
                <a:sym typeface="Barlow Light"/>
              </a:rPr>
              <a:t>**Thanks to Frances Bracamonte</a:t>
            </a:r>
            <a:endParaRPr>
              <a:solidFill>
                <a:schemeClr val="accent4"/>
              </a:solidFill>
              <a:latin typeface="Barlow Light"/>
              <a:ea typeface="Barlow Light"/>
              <a:cs typeface="Barlow Light"/>
              <a:sym typeface="Barlow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3"/>
        <p:cNvGrpSpPr/>
        <p:nvPr/>
      </p:nvGrpSpPr>
      <p:grpSpPr>
        <a:xfrm>
          <a:off x="0" y="0"/>
          <a:ext cx="0" cy="0"/>
          <a:chOff x="0" y="0"/>
          <a:chExt cx="0" cy="0"/>
        </a:xfrm>
      </p:grpSpPr>
      <p:sp>
        <p:nvSpPr>
          <p:cNvPr id="2224" name="Google Shape;2224;p2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16</a:t>
            </a:fld>
            <a:endParaRPr/>
          </a:p>
        </p:txBody>
      </p:sp>
      <p:sp>
        <p:nvSpPr>
          <p:cNvPr id="2225" name="Google Shape;2225;p27"/>
          <p:cNvSpPr txBox="1"/>
          <p:nvPr/>
        </p:nvSpPr>
        <p:spPr>
          <a:xfrm>
            <a:off x="2011875" y="879350"/>
            <a:ext cx="2992800" cy="15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u="sng">
                <a:solidFill>
                  <a:schemeClr val="hlink"/>
                </a:solidFill>
                <a:latin typeface="Barlow"/>
                <a:ea typeface="Barlow"/>
                <a:cs typeface="Barlow"/>
                <a:sym typeface="Barlow"/>
                <a:hlinkClick r:id="rId3"/>
              </a:rPr>
              <a:t>Public library full prompt</a:t>
            </a:r>
            <a:endParaRPr sz="1600" b="1">
              <a:latin typeface="Barlow"/>
              <a:ea typeface="Barlow"/>
              <a:cs typeface="Barlow"/>
              <a:sym typeface="Barlow"/>
            </a:endParaRPr>
          </a:p>
          <a:p>
            <a:pPr marL="0" lvl="0" indent="0" algn="l" rtl="0">
              <a:spcBef>
                <a:spcPts val="0"/>
              </a:spcBef>
              <a:spcAft>
                <a:spcPts val="0"/>
              </a:spcAft>
              <a:buNone/>
            </a:pPr>
            <a:endParaRPr sz="1600" b="1">
              <a:latin typeface="Barlow"/>
              <a:ea typeface="Barlow"/>
              <a:cs typeface="Barlow"/>
              <a:sym typeface="Barlow"/>
            </a:endParaRPr>
          </a:p>
          <a:p>
            <a:pPr marL="0" lvl="0" indent="0" algn="l" rtl="0">
              <a:spcBef>
                <a:spcPts val="0"/>
              </a:spcBef>
              <a:spcAft>
                <a:spcPts val="0"/>
              </a:spcAft>
              <a:buNone/>
            </a:pPr>
            <a:r>
              <a:rPr lang="en" sz="1600" b="1" u="sng">
                <a:solidFill>
                  <a:schemeClr val="hlink"/>
                </a:solidFill>
                <a:latin typeface="Barlow"/>
                <a:ea typeface="Barlow"/>
                <a:cs typeface="Barlow"/>
                <a:sym typeface="Barlow"/>
                <a:hlinkClick r:id="rId4"/>
              </a:rPr>
              <a:t>Honor code full prompt</a:t>
            </a:r>
            <a:endParaRPr sz="1600" b="1">
              <a:latin typeface="Barlow"/>
              <a:ea typeface="Barlow"/>
              <a:cs typeface="Barlow"/>
              <a:sym typeface="Barlow"/>
            </a:endParaRPr>
          </a:p>
          <a:p>
            <a:pPr marL="0" lvl="0" indent="0" algn="l" rtl="0">
              <a:spcBef>
                <a:spcPts val="0"/>
              </a:spcBef>
              <a:spcAft>
                <a:spcPts val="0"/>
              </a:spcAft>
              <a:buNone/>
            </a:pPr>
            <a:endParaRPr sz="1600" b="1">
              <a:latin typeface="Barlow"/>
              <a:ea typeface="Barlow"/>
              <a:cs typeface="Barlow"/>
              <a:sym typeface="Barlow"/>
            </a:endParaRPr>
          </a:p>
          <a:p>
            <a:pPr marL="0" lvl="0" indent="0" algn="l" rtl="0">
              <a:spcBef>
                <a:spcPts val="0"/>
              </a:spcBef>
              <a:spcAft>
                <a:spcPts val="0"/>
              </a:spcAft>
              <a:buNone/>
            </a:pPr>
            <a:r>
              <a:rPr lang="en" sz="1600" b="1" u="sng">
                <a:solidFill>
                  <a:schemeClr val="hlink"/>
                </a:solidFill>
                <a:latin typeface="Barlow"/>
                <a:ea typeface="Barlow"/>
                <a:cs typeface="Barlow"/>
                <a:sym typeface="Barlow"/>
                <a:hlinkClick r:id="rId5"/>
              </a:rPr>
              <a:t>Monolingualism full prompt</a:t>
            </a:r>
            <a:endParaRPr sz="1600" b="1">
              <a:latin typeface="Barlow"/>
              <a:ea typeface="Barlow"/>
              <a:cs typeface="Barlow"/>
              <a:sym typeface="Barlow"/>
            </a:endParaRPr>
          </a:p>
        </p:txBody>
      </p:sp>
      <p:grpSp>
        <p:nvGrpSpPr>
          <p:cNvPr id="2226" name="Google Shape;2226;p27"/>
          <p:cNvGrpSpPr/>
          <p:nvPr/>
        </p:nvGrpSpPr>
        <p:grpSpPr>
          <a:xfrm>
            <a:off x="6754697" y="58733"/>
            <a:ext cx="2389360" cy="2205035"/>
            <a:chOff x="2602525" y="317054"/>
            <a:chExt cx="4174283" cy="4762495"/>
          </a:xfrm>
        </p:grpSpPr>
        <p:sp>
          <p:nvSpPr>
            <p:cNvPr id="2227" name="Google Shape;2227;p27"/>
            <p:cNvSpPr/>
            <p:nvPr/>
          </p:nvSpPr>
          <p:spPr>
            <a:xfrm>
              <a:off x="3677747" y="776267"/>
              <a:ext cx="2670951" cy="3350306"/>
            </a:xfrm>
            <a:custGeom>
              <a:avLst/>
              <a:gdLst/>
              <a:ahLst/>
              <a:cxnLst/>
              <a:rect l="l" t="t" r="r" b="b"/>
              <a:pathLst>
                <a:path w="2670951" h="3350306" extrusionOk="0">
                  <a:moveTo>
                    <a:pt x="2625857" y="1488073"/>
                  </a:moveTo>
                  <a:lnTo>
                    <a:pt x="60628" y="5983"/>
                  </a:lnTo>
                  <a:cubicBezTo>
                    <a:pt x="51862" y="-199"/>
                    <a:pt x="40631" y="-1694"/>
                    <a:pt x="30552" y="1983"/>
                  </a:cubicBezTo>
                  <a:lnTo>
                    <a:pt x="30552" y="1983"/>
                  </a:lnTo>
                  <a:lnTo>
                    <a:pt x="30552" y="1983"/>
                  </a:lnTo>
                  <a:lnTo>
                    <a:pt x="27982" y="3507"/>
                  </a:lnTo>
                  <a:lnTo>
                    <a:pt x="0" y="19699"/>
                  </a:lnTo>
                  <a:lnTo>
                    <a:pt x="16085" y="42464"/>
                  </a:lnTo>
                  <a:lnTo>
                    <a:pt x="16085" y="1769061"/>
                  </a:lnTo>
                  <a:cubicBezTo>
                    <a:pt x="17798" y="1800712"/>
                    <a:pt x="34483" y="1829649"/>
                    <a:pt x="61009" y="1846975"/>
                  </a:cubicBezTo>
                  <a:lnTo>
                    <a:pt x="2622716" y="3327351"/>
                  </a:lnTo>
                  <a:lnTo>
                    <a:pt x="2626333" y="3350306"/>
                  </a:lnTo>
                  <a:lnTo>
                    <a:pt x="2657456" y="3332304"/>
                  </a:lnTo>
                  <a:lnTo>
                    <a:pt x="2657456" y="3332304"/>
                  </a:lnTo>
                  <a:cubicBezTo>
                    <a:pt x="2666869" y="3325741"/>
                    <a:pt x="2671970" y="3314578"/>
                    <a:pt x="2670781" y="3303157"/>
                  </a:cubicBezTo>
                  <a:lnTo>
                    <a:pt x="2670781" y="1565988"/>
                  </a:lnTo>
                  <a:cubicBezTo>
                    <a:pt x="2669068" y="1534336"/>
                    <a:pt x="2652383" y="1505399"/>
                    <a:pt x="2625857" y="148807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8" name="Google Shape;2228;p27"/>
            <p:cNvSpPr/>
            <p:nvPr/>
          </p:nvSpPr>
          <p:spPr>
            <a:xfrm>
              <a:off x="3662233" y="794118"/>
              <a:ext cx="2655076" cy="3335369"/>
            </a:xfrm>
            <a:custGeom>
              <a:avLst/>
              <a:gdLst/>
              <a:ahLst/>
              <a:cxnLst/>
              <a:rect l="l" t="t" r="r" b="b"/>
              <a:pathLst>
                <a:path w="2655076" h="3335369" extrusionOk="0">
                  <a:moveTo>
                    <a:pt x="2655077" y="1566234"/>
                  </a:moveTo>
                  <a:lnTo>
                    <a:pt x="2655077" y="3303309"/>
                  </a:lnTo>
                  <a:cubicBezTo>
                    <a:pt x="2655077" y="3331884"/>
                    <a:pt x="2635089" y="3343599"/>
                    <a:pt x="2610153" y="3329216"/>
                  </a:cubicBezTo>
                  <a:lnTo>
                    <a:pt x="44924" y="1847031"/>
                  </a:lnTo>
                  <a:cubicBezTo>
                    <a:pt x="18398" y="1829705"/>
                    <a:pt x="1713" y="1800768"/>
                    <a:pt x="0" y="1769117"/>
                  </a:cubicBezTo>
                  <a:lnTo>
                    <a:pt x="0" y="32138"/>
                  </a:lnTo>
                  <a:cubicBezTo>
                    <a:pt x="0" y="3563"/>
                    <a:pt x="20082" y="-8248"/>
                    <a:pt x="44924" y="6134"/>
                  </a:cubicBezTo>
                  <a:lnTo>
                    <a:pt x="2610153" y="1488320"/>
                  </a:lnTo>
                  <a:cubicBezTo>
                    <a:pt x="2636717" y="1505607"/>
                    <a:pt x="2653411" y="1534564"/>
                    <a:pt x="2655077" y="1566234"/>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9" name="Google Shape;2229;p27"/>
            <p:cNvSpPr/>
            <p:nvPr/>
          </p:nvSpPr>
          <p:spPr>
            <a:xfrm>
              <a:off x="3763407" y="1012375"/>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0" name="Google Shape;2230;p27"/>
            <p:cNvSpPr/>
            <p:nvPr/>
          </p:nvSpPr>
          <p:spPr>
            <a:xfrm>
              <a:off x="3763407" y="1170775"/>
              <a:ext cx="1493432" cy="908399"/>
            </a:xfrm>
            <a:custGeom>
              <a:avLst/>
              <a:gdLst/>
              <a:ahLst/>
              <a:cxnLst/>
              <a:rect l="l" t="t" r="r" b="b"/>
              <a:pathLst>
                <a:path w="1493432" h="908399" extrusionOk="0">
                  <a:moveTo>
                    <a:pt x="1493433" y="908399"/>
                  </a:moveTo>
                  <a:lnTo>
                    <a:pt x="0" y="45434"/>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1" name="Google Shape;2231;p27"/>
            <p:cNvSpPr/>
            <p:nvPr/>
          </p:nvSpPr>
          <p:spPr>
            <a:xfrm>
              <a:off x="3763407" y="1252119"/>
              <a:ext cx="1319638" cy="808005"/>
            </a:xfrm>
            <a:custGeom>
              <a:avLst/>
              <a:gdLst/>
              <a:ahLst/>
              <a:cxnLst/>
              <a:rect l="l" t="t" r="r" b="b"/>
              <a:pathLst>
                <a:path w="1319638" h="808005" extrusionOk="0">
                  <a:moveTo>
                    <a:pt x="1319638" y="808006"/>
                  </a:moveTo>
                  <a:lnTo>
                    <a:pt x="0" y="45434"/>
                  </a:lnTo>
                  <a:lnTo>
                    <a:pt x="0" y="0"/>
                  </a:lnTo>
                  <a:lnTo>
                    <a:pt x="1319638" y="762572"/>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2" name="Google Shape;2232;p27"/>
            <p:cNvSpPr/>
            <p:nvPr/>
          </p:nvSpPr>
          <p:spPr>
            <a:xfrm>
              <a:off x="3763407" y="1333558"/>
              <a:ext cx="1235786" cy="759428"/>
            </a:xfrm>
            <a:custGeom>
              <a:avLst/>
              <a:gdLst/>
              <a:ahLst/>
              <a:cxnLst/>
              <a:rect l="l" t="t" r="r" b="b"/>
              <a:pathLst>
                <a:path w="1235786" h="759428" extrusionOk="0">
                  <a:moveTo>
                    <a:pt x="1235787" y="759428"/>
                  </a:moveTo>
                  <a:lnTo>
                    <a:pt x="0" y="45434"/>
                  </a:lnTo>
                  <a:lnTo>
                    <a:pt x="0" y="0"/>
                  </a:lnTo>
                  <a:lnTo>
                    <a:pt x="1235787" y="713994"/>
                  </a:lnTo>
                  <a:lnTo>
                    <a:pt x="1235787" y="75942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3" name="Google Shape;2233;p27"/>
            <p:cNvSpPr/>
            <p:nvPr/>
          </p:nvSpPr>
          <p:spPr>
            <a:xfrm>
              <a:off x="5632982" y="2768594"/>
              <a:ext cx="578775" cy="425291"/>
            </a:xfrm>
            <a:custGeom>
              <a:avLst/>
              <a:gdLst/>
              <a:ahLst/>
              <a:cxnLst/>
              <a:rect l="l" t="t" r="r" b="b"/>
              <a:pathLst>
                <a:path w="578775" h="425291" extrusionOk="0">
                  <a:moveTo>
                    <a:pt x="578775" y="425291"/>
                  </a:moveTo>
                  <a:lnTo>
                    <a:pt x="0" y="90869"/>
                  </a:lnTo>
                  <a:lnTo>
                    <a:pt x="0" y="0"/>
                  </a:lnTo>
                  <a:lnTo>
                    <a:pt x="578775" y="334328"/>
                  </a:lnTo>
                  <a:lnTo>
                    <a:pt x="578775" y="42529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4" name="Google Shape;2234;p27"/>
            <p:cNvSpPr/>
            <p:nvPr/>
          </p:nvSpPr>
          <p:spPr>
            <a:xfrm>
              <a:off x="5632982" y="2926995"/>
              <a:ext cx="548794" cy="362521"/>
            </a:xfrm>
            <a:custGeom>
              <a:avLst/>
              <a:gdLst/>
              <a:ahLst/>
              <a:cxnLst/>
              <a:rect l="l" t="t" r="r" b="b"/>
              <a:pathLst>
                <a:path w="548794" h="362521" extrusionOk="0">
                  <a:moveTo>
                    <a:pt x="548795" y="362521"/>
                  </a:moveTo>
                  <a:lnTo>
                    <a:pt x="0" y="45434"/>
                  </a:lnTo>
                  <a:lnTo>
                    <a:pt x="0" y="0"/>
                  </a:lnTo>
                  <a:lnTo>
                    <a:pt x="548795" y="317087"/>
                  </a:lnTo>
                  <a:lnTo>
                    <a:pt x="548795" y="362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5" name="Google Shape;2235;p27"/>
            <p:cNvSpPr/>
            <p:nvPr/>
          </p:nvSpPr>
          <p:spPr>
            <a:xfrm>
              <a:off x="5632982" y="3008338"/>
              <a:ext cx="484930" cy="325659"/>
            </a:xfrm>
            <a:custGeom>
              <a:avLst/>
              <a:gdLst/>
              <a:ahLst/>
              <a:cxnLst/>
              <a:rect l="l" t="t" r="r" b="b"/>
              <a:pathLst>
                <a:path w="484930" h="325659" extrusionOk="0">
                  <a:moveTo>
                    <a:pt x="484930" y="325660"/>
                  </a:moveTo>
                  <a:lnTo>
                    <a:pt x="0" y="45434"/>
                  </a:lnTo>
                  <a:lnTo>
                    <a:pt x="0" y="0"/>
                  </a:lnTo>
                  <a:lnTo>
                    <a:pt x="484930" y="280226"/>
                  </a:lnTo>
                  <a:lnTo>
                    <a:pt x="484930" y="32566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6" name="Google Shape;2236;p27"/>
            <p:cNvSpPr/>
            <p:nvPr/>
          </p:nvSpPr>
          <p:spPr>
            <a:xfrm>
              <a:off x="5632982" y="3089777"/>
              <a:ext cx="454092" cy="307752"/>
            </a:xfrm>
            <a:custGeom>
              <a:avLst/>
              <a:gdLst/>
              <a:ahLst/>
              <a:cxnLst/>
              <a:rect l="l" t="t" r="r" b="b"/>
              <a:pathLst>
                <a:path w="454092" h="307752" extrusionOk="0">
                  <a:moveTo>
                    <a:pt x="454093" y="307753"/>
                  </a:moveTo>
                  <a:lnTo>
                    <a:pt x="0" y="45434"/>
                  </a:lnTo>
                  <a:lnTo>
                    <a:pt x="0" y="0"/>
                  </a:lnTo>
                  <a:lnTo>
                    <a:pt x="454093" y="262319"/>
                  </a:lnTo>
                  <a:lnTo>
                    <a:pt x="454093" y="3077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7" name="Google Shape;2237;p27"/>
            <p:cNvSpPr/>
            <p:nvPr/>
          </p:nvSpPr>
          <p:spPr>
            <a:xfrm>
              <a:off x="3763407" y="1505008"/>
              <a:ext cx="1575095" cy="1000982"/>
            </a:xfrm>
            <a:custGeom>
              <a:avLst/>
              <a:gdLst/>
              <a:ahLst/>
              <a:cxnLst/>
              <a:rect l="l" t="t" r="r" b="b"/>
              <a:pathLst>
                <a:path w="1575095" h="1000982" extrusionOk="0">
                  <a:moveTo>
                    <a:pt x="1575095" y="1000982"/>
                  </a:moveTo>
                  <a:lnTo>
                    <a:pt x="0" y="90868"/>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8" name="Google Shape;2238;p27"/>
            <p:cNvSpPr/>
            <p:nvPr/>
          </p:nvSpPr>
          <p:spPr>
            <a:xfrm>
              <a:off x="3763407" y="1663408"/>
              <a:ext cx="1493432" cy="908399"/>
            </a:xfrm>
            <a:custGeom>
              <a:avLst/>
              <a:gdLst/>
              <a:ahLst/>
              <a:cxnLst/>
              <a:rect l="l" t="t" r="r" b="b"/>
              <a:pathLst>
                <a:path w="1493432" h="908399" extrusionOk="0">
                  <a:moveTo>
                    <a:pt x="1493433" y="908399"/>
                  </a:moveTo>
                  <a:lnTo>
                    <a:pt x="0" y="45529"/>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9" name="Google Shape;2239;p27"/>
            <p:cNvSpPr/>
            <p:nvPr/>
          </p:nvSpPr>
          <p:spPr>
            <a:xfrm>
              <a:off x="3763407" y="1744847"/>
              <a:ext cx="1319638" cy="807910"/>
            </a:xfrm>
            <a:custGeom>
              <a:avLst/>
              <a:gdLst/>
              <a:ahLst/>
              <a:cxnLst/>
              <a:rect l="l" t="t" r="r" b="b"/>
              <a:pathLst>
                <a:path w="1319638" h="807910" extrusionOk="0">
                  <a:moveTo>
                    <a:pt x="1319638" y="807911"/>
                  </a:moveTo>
                  <a:lnTo>
                    <a:pt x="0" y="45434"/>
                  </a:lnTo>
                  <a:lnTo>
                    <a:pt x="0" y="0"/>
                  </a:lnTo>
                  <a:lnTo>
                    <a:pt x="1319638" y="762476"/>
                  </a:lnTo>
                  <a:lnTo>
                    <a:pt x="1319638" y="80791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0" name="Google Shape;2240;p27"/>
            <p:cNvSpPr/>
            <p:nvPr/>
          </p:nvSpPr>
          <p:spPr>
            <a:xfrm>
              <a:off x="3763407" y="1826191"/>
              <a:ext cx="1235786" cy="759523"/>
            </a:xfrm>
            <a:custGeom>
              <a:avLst/>
              <a:gdLst/>
              <a:ahLst/>
              <a:cxnLst/>
              <a:rect l="l" t="t" r="r" b="b"/>
              <a:pathLst>
                <a:path w="1235786" h="759523" extrusionOk="0">
                  <a:moveTo>
                    <a:pt x="1235787" y="759523"/>
                  </a:moveTo>
                  <a:lnTo>
                    <a:pt x="0" y="45434"/>
                  </a:lnTo>
                  <a:lnTo>
                    <a:pt x="0" y="0"/>
                  </a:lnTo>
                  <a:lnTo>
                    <a:pt x="1235787" y="713994"/>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1" name="Google Shape;2241;p27"/>
            <p:cNvSpPr/>
            <p:nvPr/>
          </p:nvSpPr>
          <p:spPr>
            <a:xfrm>
              <a:off x="3763407" y="1997641"/>
              <a:ext cx="1575095" cy="1001077"/>
            </a:xfrm>
            <a:custGeom>
              <a:avLst/>
              <a:gdLst/>
              <a:ahLst/>
              <a:cxnLst/>
              <a:rect l="l" t="t" r="r" b="b"/>
              <a:pathLst>
                <a:path w="1575095" h="1001077" extrusionOk="0">
                  <a:moveTo>
                    <a:pt x="1575095" y="1001078"/>
                  </a:moveTo>
                  <a:lnTo>
                    <a:pt x="0" y="90964"/>
                  </a:lnTo>
                  <a:lnTo>
                    <a:pt x="0" y="0"/>
                  </a:lnTo>
                  <a:lnTo>
                    <a:pt x="1575095" y="910209"/>
                  </a:lnTo>
                  <a:lnTo>
                    <a:pt x="1575095" y="100107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2" name="Google Shape;2242;p27"/>
            <p:cNvSpPr/>
            <p:nvPr/>
          </p:nvSpPr>
          <p:spPr>
            <a:xfrm>
              <a:off x="3763407" y="2156137"/>
              <a:ext cx="1493432" cy="908399"/>
            </a:xfrm>
            <a:custGeom>
              <a:avLst/>
              <a:gdLst/>
              <a:ahLst/>
              <a:cxnLst/>
              <a:rect l="l" t="t" r="r" b="b"/>
              <a:pathLst>
                <a:path w="1493432" h="908399" extrusionOk="0">
                  <a:moveTo>
                    <a:pt x="1493433" y="908399"/>
                  </a:moveTo>
                  <a:lnTo>
                    <a:pt x="0" y="45434"/>
                  </a:lnTo>
                  <a:lnTo>
                    <a:pt x="0" y="0"/>
                  </a:lnTo>
                  <a:lnTo>
                    <a:pt x="1493433" y="862870"/>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3" name="Google Shape;2243;p27"/>
            <p:cNvSpPr/>
            <p:nvPr/>
          </p:nvSpPr>
          <p:spPr>
            <a:xfrm>
              <a:off x="3763407" y="2237480"/>
              <a:ext cx="1319638" cy="808005"/>
            </a:xfrm>
            <a:custGeom>
              <a:avLst/>
              <a:gdLst/>
              <a:ahLst/>
              <a:cxnLst/>
              <a:rect l="l" t="t" r="r" b="b"/>
              <a:pathLst>
                <a:path w="1319638" h="808005" extrusionOk="0">
                  <a:moveTo>
                    <a:pt x="1319638" y="808006"/>
                  </a:moveTo>
                  <a:lnTo>
                    <a:pt x="0" y="45434"/>
                  </a:lnTo>
                  <a:lnTo>
                    <a:pt x="0" y="0"/>
                  </a:lnTo>
                  <a:lnTo>
                    <a:pt x="1319638" y="762476"/>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4" name="Google Shape;2244;p27"/>
            <p:cNvSpPr/>
            <p:nvPr/>
          </p:nvSpPr>
          <p:spPr>
            <a:xfrm>
              <a:off x="3763407" y="2318824"/>
              <a:ext cx="1235786" cy="759523"/>
            </a:xfrm>
            <a:custGeom>
              <a:avLst/>
              <a:gdLst/>
              <a:ahLst/>
              <a:cxnLst/>
              <a:rect l="l" t="t" r="r" b="b"/>
              <a:pathLst>
                <a:path w="1235786" h="759523" extrusionOk="0">
                  <a:moveTo>
                    <a:pt x="1235787" y="759523"/>
                  </a:moveTo>
                  <a:lnTo>
                    <a:pt x="0" y="45529"/>
                  </a:lnTo>
                  <a:lnTo>
                    <a:pt x="0" y="0"/>
                  </a:lnTo>
                  <a:lnTo>
                    <a:pt x="1235787" y="714089"/>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5" name="Google Shape;2245;p27"/>
            <p:cNvSpPr/>
            <p:nvPr/>
          </p:nvSpPr>
          <p:spPr>
            <a:xfrm>
              <a:off x="3763407" y="2490369"/>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6" name="Google Shape;2246;p27"/>
            <p:cNvSpPr/>
            <p:nvPr/>
          </p:nvSpPr>
          <p:spPr>
            <a:xfrm>
              <a:off x="3763407" y="2648770"/>
              <a:ext cx="1493528" cy="887920"/>
            </a:xfrm>
            <a:custGeom>
              <a:avLst/>
              <a:gdLst/>
              <a:ahLst/>
              <a:cxnLst/>
              <a:rect l="l" t="t" r="r" b="b"/>
              <a:pathLst>
                <a:path w="1493528" h="887920" extrusionOk="0">
                  <a:moveTo>
                    <a:pt x="1493528" y="862965"/>
                  </a:moveTo>
                  <a:lnTo>
                    <a:pt x="1493528" y="887920"/>
                  </a:lnTo>
                  <a:lnTo>
                    <a:pt x="0" y="24955"/>
                  </a:lnTo>
                  <a:lnTo>
                    <a:pt x="0" y="0"/>
                  </a:lnTo>
                  <a:lnTo>
                    <a:pt x="1493528" y="862965"/>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7" name="Google Shape;2247;p27"/>
            <p:cNvSpPr/>
            <p:nvPr/>
          </p:nvSpPr>
          <p:spPr>
            <a:xfrm>
              <a:off x="5633267" y="2100963"/>
              <a:ext cx="578489" cy="901329"/>
            </a:xfrm>
            <a:custGeom>
              <a:avLst/>
              <a:gdLst/>
              <a:ahLst/>
              <a:cxnLst/>
              <a:rect l="l" t="t" r="r" b="b"/>
              <a:pathLst>
                <a:path w="578489" h="901329" extrusionOk="0">
                  <a:moveTo>
                    <a:pt x="560502" y="899184"/>
                  </a:moveTo>
                  <a:lnTo>
                    <a:pt x="17989" y="585621"/>
                  </a:lnTo>
                  <a:cubicBezTo>
                    <a:pt x="6910" y="577639"/>
                    <a:pt x="247" y="564895"/>
                    <a:pt x="0" y="551236"/>
                  </a:cubicBezTo>
                  <a:lnTo>
                    <a:pt x="0" y="15645"/>
                  </a:lnTo>
                  <a:cubicBezTo>
                    <a:pt x="0" y="2405"/>
                    <a:pt x="8090" y="-3405"/>
                    <a:pt x="17989" y="2024"/>
                  </a:cubicBezTo>
                  <a:lnTo>
                    <a:pt x="560502" y="315587"/>
                  </a:lnTo>
                  <a:cubicBezTo>
                    <a:pt x="571580" y="323569"/>
                    <a:pt x="578242" y="336314"/>
                    <a:pt x="578490" y="349973"/>
                  </a:cubicBezTo>
                  <a:lnTo>
                    <a:pt x="578490" y="885563"/>
                  </a:lnTo>
                  <a:cubicBezTo>
                    <a:pt x="578490" y="898803"/>
                    <a:pt x="570400" y="904899"/>
                    <a:pt x="560502" y="8991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8" name="Google Shape;2248;p27"/>
            <p:cNvSpPr/>
            <p:nvPr/>
          </p:nvSpPr>
          <p:spPr>
            <a:xfrm>
              <a:off x="3680697" y="317054"/>
              <a:ext cx="2667830" cy="1909376"/>
            </a:xfrm>
            <a:custGeom>
              <a:avLst/>
              <a:gdLst/>
              <a:ahLst/>
              <a:cxnLst/>
              <a:rect l="l" t="t" r="r" b="b"/>
              <a:pathLst>
                <a:path w="2667830" h="1909376" extrusionOk="0">
                  <a:moveTo>
                    <a:pt x="2622906" y="1487514"/>
                  </a:moveTo>
                  <a:lnTo>
                    <a:pt x="57678" y="5329"/>
                  </a:lnTo>
                  <a:cubicBezTo>
                    <a:pt x="49302" y="-517"/>
                    <a:pt x="38518" y="-1633"/>
                    <a:pt x="29124" y="2376"/>
                  </a:cubicBezTo>
                  <a:lnTo>
                    <a:pt x="29124" y="2376"/>
                  </a:lnTo>
                  <a:lnTo>
                    <a:pt x="29124" y="2376"/>
                  </a:lnTo>
                  <a:lnTo>
                    <a:pt x="28553" y="2376"/>
                  </a:lnTo>
                  <a:lnTo>
                    <a:pt x="0" y="18378"/>
                  </a:lnTo>
                  <a:lnTo>
                    <a:pt x="12563" y="38762"/>
                  </a:lnTo>
                  <a:lnTo>
                    <a:pt x="12563" y="320416"/>
                  </a:lnTo>
                  <a:cubicBezTo>
                    <a:pt x="12563" y="353468"/>
                    <a:pt x="32741" y="391949"/>
                    <a:pt x="57583" y="406141"/>
                  </a:cubicBezTo>
                  <a:lnTo>
                    <a:pt x="2617386" y="1885374"/>
                  </a:lnTo>
                  <a:lnTo>
                    <a:pt x="2618719" y="1909377"/>
                  </a:lnTo>
                  <a:lnTo>
                    <a:pt x="2651174" y="1891470"/>
                  </a:lnTo>
                  <a:lnTo>
                    <a:pt x="2651936" y="1890993"/>
                  </a:lnTo>
                  <a:lnTo>
                    <a:pt x="2652888" y="1890517"/>
                  </a:lnTo>
                  <a:lnTo>
                    <a:pt x="2652888" y="1890517"/>
                  </a:lnTo>
                  <a:cubicBezTo>
                    <a:pt x="2662405" y="1884897"/>
                    <a:pt x="2667830" y="1872324"/>
                    <a:pt x="2667830" y="1854608"/>
                  </a:cubicBezTo>
                  <a:lnTo>
                    <a:pt x="2667830" y="1573525"/>
                  </a:lnTo>
                  <a:cubicBezTo>
                    <a:pt x="2667830" y="1540378"/>
                    <a:pt x="2647653" y="1501897"/>
                    <a:pt x="2622906" y="148751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9" name="Google Shape;2249;p27"/>
            <p:cNvSpPr/>
            <p:nvPr/>
          </p:nvSpPr>
          <p:spPr>
            <a:xfrm>
              <a:off x="3662233" y="334831"/>
              <a:ext cx="2655171" cy="1893451"/>
            </a:xfrm>
            <a:custGeom>
              <a:avLst/>
              <a:gdLst/>
              <a:ahLst/>
              <a:cxnLst/>
              <a:rect l="l" t="t" r="r" b="b"/>
              <a:pathLst>
                <a:path w="2655171" h="1893451" extrusionOk="0">
                  <a:moveTo>
                    <a:pt x="2610153" y="1888076"/>
                  </a:moveTo>
                  <a:lnTo>
                    <a:pt x="44924" y="405890"/>
                  </a:lnTo>
                  <a:cubicBezTo>
                    <a:pt x="20082" y="391508"/>
                    <a:pt x="0" y="353027"/>
                    <a:pt x="0" y="320165"/>
                  </a:cubicBezTo>
                  <a:lnTo>
                    <a:pt x="0" y="39368"/>
                  </a:lnTo>
                  <a:cubicBezTo>
                    <a:pt x="0" y="6317"/>
                    <a:pt x="20082" y="-8923"/>
                    <a:pt x="44924" y="5364"/>
                  </a:cubicBezTo>
                  <a:lnTo>
                    <a:pt x="2610153" y="1487168"/>
                  </a:lnTo>
                  <a:cubicBezTo>
                    <a:pt x="2634994" y="1501551"/>
                    <a:pt x="2655172" y="1540032"/>
                    <a:pt x="2655172" y="1572893"/>
                  </a:cubicBezTo>
                  <a:lnTo>
                    <a:pt x="2655172" y="1853976"/>
                  </a:lnTo>
                  <a:cubicBezTo>
                    <a:pt x="2655172" y="1887218"/>
                    <a:pt x="2634994" y="1902363"/>
                    <a:pt x="2610153" y="1888076"/>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0" name="Google Shape;2250;p27"/>
            <p:cNvSpPr/>
            <p:nvPr/>
          </p:nvSpPr>
          <p:spPr>
            <a:xfrm>
              <a:off x="3763692" y="506668"/>
              <a:ext cx="2448064" cy="1546988"/>
            </a:xfrm>
            <a:custGeom>
              <a:avLst/>
              <a:gdLst/>
              <a:ahLst/>
              <a:cxnLst/>
              <a:rect l="l" t="t" r="r" b="b"/>
              <a:pathLst>
                <a:path w="2448064" h="1546988" extrusionOk="0">
                  <a:moveTo>
                    <a:pt x="2430077" y="1544789"/>
                  </a:moveTo>
                  <a:lnTo>
                    <a:pt x="17703" y="150995"/>
                  </a:lnTo>
                  <a:cubicBezTo>
                    <a:pt x="6701" y="142981"/>
                    <a:pt x="133" y="130229"/>
                    <a:pt x="0" y="116610"/>
                  </a:cubicBezTo>
                  <a:lnTo>
                    <a:pt x="0" y="15645"/>
                  </a:lnTo>
                  <a:cubicBezTo>
                    <a:pt x="0" y="2405"/>
                    <a:pt x="7995" y="-3405"/>
                    <a:pt x="17989" y="2024"/>
                  </a:cubicBezTo>
                  <a:lnTo>
                    <a:pt x="2430077" y="1395913"/>
                  </a:lnTo>
                  <a:cubicBezTo>
                    <a:pt x="2441174" y="1403876"/>
                    <a:pt x="2447846" y="1416630"/>
                    <a:pt x="2448065" y="1430298"/>
                  </a:cubicBezTo>
                  <a:lnTo>
                    <a:pt x="2448065" y="1531168"/>
                  </a:lnTo>
                  <a:cubicBezTo>
                    <a:pt x="2448065" y="1544503"/>
                    <a:pt x="2439975" y="1550599"/>
                    <a:pt x="2430077" y="154478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1" name="Google Shape;2251;p27"/>
            <p:cNvSpPr/>
            <p:nvPr/>
          </p:nvSpPr>
          <p:spPr>
            <a:xfrm>
              <a:off x="6042246" y="1815046"/>
              <a:ext cx="173984" cy="241344"/>
            </a:xfrm>
            <a:custGeom>
              <a:avLst/>
              <a:gdLst/>
              <a:ahLst/>
              <a:cxnLst/>
              <a:rect l="l" t="t" r="r" b="b"/>
              <a:pathLst>
                <a:path w="173984" h="241344" extrusionOk="0">
                  <a:moveTo>
                    <a:pt x="155996" y="239077"/>
                  </a:moveTo>
                  <a:lnTo>
                    <a:pt x="0" y="148876"/>
                  </a:lnTo>
                  <a:lnTo>
                    <a:pt x="0" y="0"/>
                  </a:lnTo>
                  <a:lnTo>
                    <a:pt x="155996" y="90106"/>
                  </a:lnTo>
                  <a:cubicBezTo>
                    <a:pt x="167094" y="98069"/>
                    <a:pt x="173766" y="110823"/>
                    <a:pt x="173985" y="124492"/>
                  </a:cubicBezTo>
                  <a:lnTo>
                    <a:pt x="173985" y="225457"/>
                  </a:lnTo>
                  <a:cubicBezTo>
                    <a:pt x="173985" y="238696"/>
                    <a:pt x="165895" y="245078"/>
                    <a:pt x="155996" y="2390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2" name="Google Shape;2252;p27"/>
            <p:cNvSpPr/>
            <p:nvPr/>
          </p:nvSpPr>
          <p:spPr>
            <a:xfrm>
              <a:off x="3824606" y="578160"/>
              <a:ext cx="40165" cy="72472"/>
            </a:xfrm>
            <a:custGeom>
              <a:avLst/>
              <a:gdLst/>
              <a:ahLst/>
              <a:cxnLst/>
              <a:rect l="l" t="t" r="r" b="b"/>
              <a:pathLst>
                <a:path w="40165" h="72472" extrusionOk="0">
                  <a:moveTo>
                    <a:pt x="19702" y="39213"/>
                  </a:moveTo>
                  <a:cubicBezTo>
                    <a:pt x="14343" y="34706"/>
                    <a:pt x="9642" y="29481"/>
                    <a:pt x="5711" y="23687"/>
                  </a:cubicBezTo>
                  <a:cubicBezTo>
                    <a:pt x="3103" y="19577"/>
                    <a:pt x="1656" y="14838"/>
                    <a:pt x="1523" y="9971"/>
                  </a:cubicBezTo>
                  <a:cubicBezTo>
                    <a:pt x="1523" y="4892"/>
                    <a:pt x="3236" y="1716"/>
                    <a:pt x="6663" y="446"/>
                  </a:cubicBezTo>
                  <a:cubicBezTo>
                    <a:pt x="11402" y="-686"/>
                    <a:pt x="16390" y="362"/>
                    <a:pt x="20273" y="3304"/>
                  </a:cubicBezTo>
                  <a:cubicBezTo>
                    <a:pt x="27820" y="7698"/>
                    <a:pt x="33779" y="14365"/>
                    <a:pt x="37310" y="22354"/>
                  </a:cubicBezTo>
                  <a:cubicBezTo>
                    <a:pt x="38899" y="25889"/>
                    <a:pt x="39746" y="29716"/>
                    <a:pt x="39784" y="33593"/>
                  </a:cubicBezTo>
                  <a:lnTo>
                    <a:pt x="32456" y="29307"/>
                  </a:lnTo>
                  <a:cubicBezTo>
                    <a:pt x="32446" y="25435"/>
                    <a:pt x="31361" y="21642"/>
                    <a:pt x="29315" y="18353"/>
                  </a:cubicBezTo>
                  <a:cubicBezTo>
                    <a:pt x="27059" y="14814"/>
                    <a:pt x="23947" y="11899"/>
                    <a:pt x="20273" y="9876"/>
                  </a:cubicBezTo>
                  <a:cubicBezTo>
                    <a:pt x="17893" y="8035"/>
                    <a:pt x="14867" y="7244"/>
                    <a:pt x="11897" y="7685"/>
                  </a:cubicBezTo>
                  <a:cubicBezTo>
                    <a:pt x="9899" y="8352"/>
                    <a:pt x="8852" y="10352"/>
                    <a:pt x="8852" y="13591"/>
                  </a:cubicBezTo>
                  <a:cubicBezTo>
                    <a:pt x="8956" y="16577"/>
                    <a:pt x="9946" y="19463"/>
                    <a:pt x="11707" y="21878"/>
                  </a:cubicBezTo>
                  <a:cubicBezTo>
                    <a:pt x="14410" y="25801"/>
                    <a:pt x="17608" y="29356"/>
                    <a:pt x="21225" y="32450"/>
                  </a:cubicBezTo>
                  <a:cubicBezTo>
                    <a:pt x="25289" y="35896"/>
                    <a:pt x="29077" y="39653"/>
                    <a:pt x="32551" y="43690"/>
                  </a:cubicBezTo>
                  <a:cubicBezTo>
                    <a:pt x="34911" y="46585"/>
                    <a:pt x="36862" y="49789"/>
                    <a:pt x="38357" y="53215"/>
                  </a:cubicBezTo>
                  <a:cubicBezTo>
                    <a:pt x="39565" y="56243"/>
                    <a:pt x="40184" y="59478"/>
                    <a:pt x="40165" y="62740"/>
                  </a:cubicBezTo>
                  <a:cubicBezTo>
                    <a:pt x="40165" y="67883"/>
                    <a:pt x="38452" y="71027"/>
                    <a:pt x="34930" y="72265"/>
                  </a:cubicBezTo>
                  <a:cubicBezTo>
                    <a:pt x="30000" y="73000"/>
                    <a:pt x="24975" y="71769"/>
                    <a:pt x="20939" y="68836"/>
                  </a:cubicBezTo>
                  <a:cubicBezTo>
                    <a:pt x="16989" y="66477"/>
                    <a:pt x="13392" y="63558"/>
                    <a:pt x="10279" y="60168"/>
                  </a:cubicBezTo>
                  <a:cubicBezTo>
                    <a:pt x="7177" y="56803"/>
                    <a:pt x="4607" y="52980"/>
                    <a:pt x="2665" y="48833"/>
                  </a:cubicBezTo>
                  <a:cubicBezTo>
                    <a:pt x="980" y="45220"/>
                    <a:pt x="76" y="41293"/>
                    <a:pt x="0" y="37308"/>
                  </a:cubicBezTo>
                  <a:lnTo>
                    <a:pt x="7329" y="41594"/>
                  </a:lnTo>
                  <a:cubicBezTo>
                    <a:pt x="7395" y="45632"/>
                    <a:pt x="8690" y="49553"/>
                    <a:pt x="11041" y="52834"/>
                  </a:cubicBezTo>
                  <a:cubicBezTo>
                    <a:pt x="13468" y="56677"/>
                    <a:pt x="16713" y="59932"/>
                    <a:pt x="20558" y="62359"/>
                  </a:cubicBezTo>
                  <a:cubicBezTo>
                    <a:pt x="23109" y="64223"/>
                    <a:pt x="26269" y="65072"/>
                    <a:pt x="29410" y="64740"/>
                  </a:cubicBezTo>
                  <a:cubicBezTo>
                    <a:pt x="31504" y="64073"/>
                    <a:pt x="32456" y="62168"/>
                    <a:pt x="32456" y="59025"/>
                  </a:cubicBezTo>
                  <a:cubicBezTo>
                    <a:pt x="32427" y="55849"/>
                    <a:pt x="31437" y="52758"/>
                    <a:pt x="29600" y="50167"/>
                  </a:cubicBezTo>
                  <a:cubicBezTo>
                    <a:pt x="26726" y="46153"/>
                    <a:pt x="23404" y="42479"/>
                    <a:pt x="19702" y="39213"/>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3" name="Google Shape;2253;p27"/>
            <p:cNvSpPr/>
            <p:nvPr/>
          </p:nvSpPr>
          <p:spPr>
            <a:xfrm>
              <a:off x="3871213" y="621212"/>
              <a:ext cx="35348" cy="54941"/>
            </a:xfrm>
            <a:custGeom>
              <a:avLst/>
              <a:gdLst/>
              <a:ahLst/>
              <a:cxnLst/>
              <a:rect l="l" t="t" r="r" b="b"/>
              <a:pathLst>
                <a:path w="35348" h="54941" extrusionOk="0">
                  <a:moveTo>
                    <a:pt x="18875" y="51977"/>
                  </a:moveTo>
                  <a:cubicBezTo>
                    <a:pt x="13135" y="48563"/>
                    <a:pt x="8434" y="43659"/>
                    <a:pt x="5264" y="37785"/>
                  </a:cubicBezTo>
                  <a:cubicBezTo>
                    <a:pt x="1838" y="31676"/>
                    <a:pt x="39" y="24788"/>
                    <a:pt x="29" y="17782"/>
                  </a:cubicBezTo>
                  <a:lnTo>
                    <a:pt x="29" y="16354"/>
                  </a:lnTo>
                  <a:cubicBezTo>
                    <a:pt x="-170" y="12433"/>
                    <a:pt x="648" y="8529"/>
                    <a:pt x="2409" y="5019"/>
                  </a:cubicBezTo>
                  <a:cubicBezTo>
                    <a:pt x="3665" y="2461"/>
                    <a:pt x="6073" y="656"/>
                    <a:pt x="8881" y="161"/>
                  </a:cubicBezTo>
                  <a:cubicBezTo>
                    <a:pt x="12203" y="-359"/>
                    <a:pt x="15601" y="390"/>
                    <a:pt x="18399" y="2257"/>
                  </a:cubicBezTo>
                  <a:cubicBezTo>
                    <a:pt x="23757" y="5352"/>
                    <a:pt x="28097" y="9957"/>
                    <a:pt x="30867" y="15496"/>
                  </a:cubicBezTo>
                  <a:cubicBezTo>
                    <a:pt x="33932" y="21744"/>
                    <a:pt x="35474" y="28634"/>
                    <a:pt x="35340" y="35594"/>
                  </a:cubicBezTo>
                  <a:lnTo>
                    <a:pt x="35340" y="38737"/>
                  </a:lnTo>
                  <a:lnTo>
                    <a:pt x="6692" y="22831"/>
                  </a:lnTo>
                  <a:cubicBezTo>
                    <a:pt x="6797" y="27522"/>
                    <a:pt x="8005" y="32121"/>
                    <a:pt x="10213" y="36261"/>
                  </a:cubicBezTo>
                  <a:cubicBezTo>
                    <a:pt x="12136" y="40198"/>
                    <a:pt x="15134" y="43503"/>
                    <a:pt x="18875" y="45786"/>
                  </a:cubicBezTo>
                  <a:cubicBezTo>
                    <a:pt x="20721" y="47055"/>
                    <a:pt x="22920" y="47720"/>
                    <a:pt x="25156" y="47691"/>
                  </a:cubicBezTo>
                  <a:cubicBezTo>
                    <a:pt x="26870" y="47538"/>
                    <a:pt x="28488" y="46798"/>
                    <a:pt x="29725" y="45595"/>
                  </a:cubicBezTo>
                  <a:lnTo>
                    <a:pt x="34008" y="51977"/>
                  </a:lnTo>
                  <a:cubicBezTo>
                    <a:pt x="30962" y="55882"/>
                    <a:pt x="25727" y="55978"/>
                    <a:pt x="18875" y="51977"/>
                  </a:cubicBezTo>
                  <a:close/>
                  <a:moveTo>
                    <a:pt x="18018" y="8924"/>
                  </a:moveTo>
                  <a:cubicBezTo>
                    <a:pt x="15962" y="7338"/>
                    <a:pt x="13164" y="7114"/>
                    <a:pt x="10880" y="8353"/>
                  </a:cubicBezTo>
                  <a:cubicBezTo>
                    <a:pt x="8567" y="10355"/>
                    <a:pt x="7273" y="13292"/>
                    <a:pt x="7358" y="16354"/>
                  </a:cubicBezTo>
                  <a:lnTo>
                    <a:pt x="27916" y="28260"/>
                  </a:lnTo>
                  <a:lnTo>
                    <a:pt x="27916" y="27593"/>
                  </a:lnTo>
                  <a:cubicBezTo>
                    <a:pt x="27821" y="23668"/>
                    <a:pt x="26812" y="19820"/>
                    <a:pt x="24966" y="16354"/>
                  </a:cubicBezTo>
                  <a:cubicBezTo>
                    <a:pt x="23405" y="13263"/>
                    <a:pt x="20997" y="10684"/>
                    <a:pt x="18018" y="892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4" name="Google Shape;2254;p27"/>
            <p:cNvSpPr/>
            <p:nvPr/>
          </p:nvSpPr>
          <p:spPr>
            <a:xfrm>
              <a:off x="3913502" y="644554"/>
              <a:ext cx="33883" cy="60925"/>
            </a:xfrm>
            <a:custGeom>
              <a:avLst/>
              <a:gdLst/>
              <a:ahLst/>
              <a:cxnLst/>
              <a:rect l="l" t="t" r="r" b="b"/>
              <a:pathLst>
                <a:path w="33883" h="60925" extrusionOk="0">
                  <a:moveTo>
                    <a:pt x="26174" y="56353"/>
                  </a:moveTo>
                  <a:cubicBezTo>
                    <a:pt x="25593" y="54563"/>
                    <a:pt x="25241" y="52707"/>
                    <a:pt x="25127" y="50829"/>
                  </a:cubicBezTo>
                  <a:cubicBezTo>
                    <a:pt x="21386" y="52815"/>
                    <a:pt x="16837" y="52482"/>
                    <a:pt x="13420" y="49972"/>
                  </a:cubicBezTo>
                  <a:cubicBezTo>
                    <a:pt x="9537" y="47601"/>
                    <a:pt x="6272" y="44336"/>
                    <a:pt x="3902" y="40447"/>
                  </a:cubicBezTo>
                  <a:cubicBezTo>
                    <a:pt x="1418" y="36827"/>
                    <a:pt x="57" y="32551"/>
                    <a:pt x="0" y="28159"/>
                  </a:cubicBezTo>
                  <a:cubicBezTo>
                    <a:pt x="0" y="23206"/>
                    <a:pt x="1618" y="20349"/>
                    <a:pt x="4854" y="19492"/>
                  </a:cubicBezTo>
                  <a:cubicBezTo>
                    <a:pt x="9737" y="19010"/>
                    <a:pt x="14629" y="20368"/>
                    <a:pt x="18560" y="23302"/>
                  </a:cubicBezTo>
                  <a:lnTo>
                    <a:pt x="25412" y="27207"/>
                  </a:lnTo>
                  <a:lnTo>
                    <a:pt x="25412" y="23492"/>
                  </a:lnTo>
                  <a:cubicBezTo>
                    <a:pt x="25403" y="20678"/>
                    <a:pt x="24651" y="17915"/>
                    <a:pt x="23223" y="15491"/>
                  </a:cubicBezTo>
                  <a:cubicBezTo>
                    <a:pt x="21662" y="12855"/>
                    <a:pt x="19435" y="10684"/>
                    <a:pt x="16751" y="9205"/>
                  </a:cubicBezTo>
                  <a:cubicBezTo>
                    <a:pt x="14895" y="7913"/>
                    <a:pt x="12601" y="7401"/>
                    <a:pt x="10374" y="7776"/>
                  </a:cubicBezTo>
                  <a:cubicBezTo>
                    <a:pt x="8728" y="8273"/>
                    <a:pt x="7690" y="9882"/>
                    <a:pt x="7900" y="11586"/>
                  </a:cubicBezTo>
                  <a:lnTo>
                    <a:pt x="761" y="7490"/>
                  </a:lnTo>
                  <a:cubicBezTo>
                    <a:pt x="676" y="5394"/>
                    <a:pt x="1466" y="3356"/>
                    <a:pt x="2950" y="1870"/>
                  </a:cubicBezTo>
                  <a:cubicBezTo>
                    <a:pt x="4607" y="446"/>
                    <a:pt x="6786" y="-213"/>
                    <a:pt x="8947" y="61"/>
                  </a:cubicBezTo>
                  <a:cubicBezTo>
                    <a:pt x="11850" y="393"/>
                    <a:pt x="14648" y="1369"/>
                    <a:pt x="17132" y="2918"/>
                  </a:cubicBezTo>
                  <a:cubicBezTo>
                    <a:pt x="21681" y="5399"/>
                    <a:pt x="25517" y="9008"/>
                    <a:pt x="28268" y="13396"/>
                  </a:cubicBezTo>
                  <a:cubicBezTo>
                    <a:pt x="30895" y="17497"/>
                    <a:pt x="32341" y="22242"/>
                    <a:pt x="32455" y="27112"/>
                  </a:cubicBezTo>
                  <a:lnTo>
                    <a:pt x="32455" y="49019"/>
                  </a:lnTo>
                  <a:cubicBezTo>
                    <a:pt x="32379" y="52815"/>
                    <a:pt x="32865" y="56602"/>
                    <a:pt x="33883" y="60259"/>
                  </a:cubicBezTo>
                  <a:lnTo>
                    <a:pt x="33883" y="60925"/>
                  </a:lnTo>
                  <a:close/>
                  <a:moveTo>
                    <a:pt x="14467" y="43971"/>
                  </a:moveTo>
                  <a:cubicBezTo>
                    <a:pt x="16342" y="45144"/>
                    <a:pt x="18541" y="45710"/>
                    <a:pt x="20749" y="45590"/>
                  </a:cubicBezTo>
                  <a:cubicBezTo>
                    <a:pt x="22547" y="45530"/>
                    <a:pt x="24185" y="44514"/>
                    <a:pt x="25032" y="42923"/>
                  </a:cubicBezTo>
                  <a:lnTo>
                    <a:pt x="25032" y="33398"/>
                  </a:lnTo>
                  <a:lnTo>
                    <a:pt x="19511" y="30160"/>
                  </a:lnTo>
                  <a:cubicBezTo>
                    <a:pt x="10945" y="25207"/>
                    <a:pt x="6662" y="25683"/>
                    <a:pt x="6662" y="31493"/>
                  </a:cubicBezTo>
                  <a:cubicBezTo>
                    <a:pt x="6653" y="34072"/>
                    <a:pt x="7414" y="36593"/>
                    <a:pt x="8851" y="38732"/>
                  </a:cubicBezTo>
                  <a:cubicBezTo>
                    <a:pt x="10270" y="40907"/>
                    <a:pt x="12202" y="42704"/>
                    <a:pt x="14467" y="4397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5" name="Google Shape;2255;p27"/>
            <p:cNvSpPr/>
            <p:nvPr/>
          </p:nvSpPr>
          <p:spPr>
            <a:xfrm>
              <a:off x="3956522" y="663093"/>
              <a:ext cx="19892" cy="51720"/>
            </a:xfrm>
            <a:custGeom>
              <a:avLst/>
              <a:gdLst/>
              <a:ahLst/>
              <a:cxnLst/>
              <a:rect l="l" t="t" r="r" b="b"/>
              <a:pathLst>
                <a:path w="19892" h="51720" extrusionOk="0">
                  <a:moveTo>
                    <a:pt x="19892" y="18955"/>
                  </a:moveTo>
                  <a:cubicBezTo>
                    <a:pt x="18807" y="18085"/>
                    <a:pt x="17656" y="17290"/>
                    <a:pt x="16466" y="16573"/>
                  </a:cubicBezTo>
                  <a:cubicBezTo>
                    <a:pt x="11897" y="13906"/>
                    <a:pt x="8728" y="14383"/>
                    <a:pt x="6948" y="18002"/>
                  </a:cubicBezTo>
                  <a:lnTo>
                    <a:pt x="6948" y="51721"/>
                  </a:lnTo>
                  <a:lnTo>
                    <a:pt x="0" y="47625"/>
                  </a:lnTo>
                  <a:lnTo>
                    <a:pt x="0" y="0"/>
                  </a:lnTo>
                  <a:lnTo>
                    <a:pt x="6758" y="3905"/>
                  </a:lnTo>
                  <a:lnTo>
                    <a:pt x="6758" y="9430"/>
                  </a:lnTo>
                  <a:cubicBezTo>
                    <a:pt x="9042" y="6572"/>
                    <a:pt x="12278" y="6286"/>
                    <a:pt x="16275" y="8763"/>
                  </a:cubicBezTo>
                  <a:cubicBezTo>
                    <a:pt x="17408" y="9388"/>
                    <a:pt x="18436" y="10192"/>
                    <a:pt x="19321" y="1114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6" name="Google Shape;2256;p27"/>
            <p:cNvSpPr/>
            <p:nvPr/>
          </p:nvSpPr>
          <p:spPr>
            <a:xfrm>
              <a:off x="3980286" y="683824"/>
              <a:ext cx="34675" cy="54516"/>
            </a:xfrm>
            <a:custGeom>
              <a:avLst/>
              <a:gdLst/>
              <a:ahLst/>
              <a:cxnLst/>
              <a:rect l="l" t="t" r="r" b="b"/>
              <a:pathLst>
                <a:path w="34675" h="54516" extrusionOk="0">
                  <a:moveTo>
                    <a:pt x="18400" y="45467"/>
                  </a:moveTo>
                  <a:cubicBezTo>
                    <a:pt x="20304" y="46811"/>
                    <a:pt x="22721" y="47231"/>
                    <a:pt x="24967" y="46610"/>
                  </a:cubicBezTo>
                  <a:cubicBezTo>
                    <a:pt x="26918" y="45847"/>
                    <a:pt x="28175" y="43941"/>
                    <a:pt x="28108" y="41848"/>
                  </a:cubicBezTo>
                  <a:lnTo>
                    <a:pt x="34675" y="45658"/>
                  </a:lnTo>
                  <a:cubicBezTo>
                    <a:pt x="34694" y="48006"/>
                    <a:pt x="33847" y="50279"/>
                    <a:pt x="32296" y="52040"/>
                  </a:cubicBezTo>
                  <a:cubicBezTo>
                    <a:pt x="30716" y="53647"/>
                    <a:pt x="28555" y="54541"/>
                    <a:pt x="26300" y="54516"/>
                  </a:cubicBezTo>
                  <a:cubicBezTo>
                    <a:pt x="23501" y="54441"/>
                    <a:pt x="20770" y="53619"/>
                    <a:pt x="18400" y="52135"/>
                  </a:cubicBezTo>
                  <a:cubicBezTo>
                    <a:pt x="12680" y="48793"/>
                    <a:pt x="8054" y="43862"/>
                    <a:pt x="5075" y="37943"/>
                  </a:cubicBezTo>
                  <a:cubicBezTo>
                    <a:pt x="1715" y="31610"/>
                    <a:pt x="-17" y="24539"/>
                    <a:pt x="31" y="17369"/>
                  </a:cubicBezTo>
                  <a:lnTo>
                    <a:pt x="31" y="15940"/>
                  </a:lnTo>
                  <a:cubicBezTo>
                    <a:pt x="-169" y="12060"/>
                    <a:pt x="611" y="8193"/>
                    <a:pt x="2315" y="4700"/>
                  </a:cubicBezTo>
                  <a:cubicBezTo>
                    <a:pt x="3467" y="2168"/>
                    <a:pt x="5836" y="405"/>
                    <a:pt x="8597" y="33"/>
                  </a:cubicBezTo>
                  <a:cubicBezTo>
                    <a:pt x="11966" y="-190"/>
                    <a:pt x="15316" y="715"/>
                    <a:pt x="18114" y="2605"/>
                  </a:cubicBezTo>
                  <a:cubicBezTo>
                    <a:pt x="22864" y="5371"/>
                    <a:pt x="26823" y="9306"/>
                    <a:pt x="29631" y="14035"/>
                  </a:cubicBezTo>
                  <a:cubicBezTo>
                    <a:pt x="32543" y="18605"/>
                    <a:pt x="34219" y="23859"/>
                    <a:pt x="34485" y="29275"/>
                  </a:cubicBezTo>
                  <a:lnTo>
                    <a:pt x="27918" y="25465"/>
                  </a:lnTo>
                  <a:cubicBezTo>
                    <a:pt x="27651" y="22098"/>
                    <a:pt x="26604" y="18839"/>
                    <a:pt x="24872" y="15940"/>
                  </a:cubicBezTo>
                  <a:cubicBezTo>
                    <a:pt x="23207" y="13144"/>
                    <a:pt x="20884" y="10792"/>
                    <a:pt x="18114" y="9082"/>
                  </a:cubicBezTo>
                  <a:cubicBezTo>
                    <a:pt x="14564" y="7113"/>
                    <a:pt x="11804" y="7113"/>
                    <a:pt x="9834" y="9082"/>
                  </a:cubicBezTo>
                  <a:cubicBezTo>
                    <a:pt x="7464" y="12284"/>
                    <a:pt x="6408" y="16270"/>
                    <a:pt x="6883" y="20226"/>
                  </a:cubicBezTo>
                  <a:lnTo>
                    <a:pt x="6883" y="21750"/>
                  </a:lnTo>
                  <a:cubicBezTo>
                    <a:pt x="6798" y="26703"/>
                    <a:pt x="7807" y="31614"/>
                    <a:pt x="9834" y="36133"/>
                  </a:cubicBezTo>
                  <a:cubicBezTo>
                    <a:pt x="11652" y="40058"/>
                    <a:pt x="14650" y="43321"/>
                    <a:pt x="18400" y="45467"/>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7" name="Google Shape;2257;p27"/>
            <p:cNvSpPr/>
            <p:nvPr/>
          </p:nvSpPr>
          <p:spPr>
            <a:xfrm>
              <a:off x="4022575" y="681666"/>
              <a:ext cx="32718" cy="85915"/>
            </a:xfrm>
            <a:custGeom>
              <a:avLst/>
              <a:gdLst/>
              <a:ahLst/>
              <a:cxnLst/>
              <a:rect l="l" t="t" r="r" b="b"/>
              <a:pathLst>
                <a:path w="32718" h="85915" extrusionOk="0">
                  <a:moveTo>
                    <a:pt x="7614" y="29718"/>
                  </a:moveTo>
                  <a:cubicBezTo>
                    <a:pt x="11145" y="26777"/>
                    <a:pt x="16266" y="26777"/>
                    <a:pt x="19797" y="29718"/>
                  </a:cubicBezTo>
                  <a:cubicBezTo>
                    <a:pt x="28411" y="34878"/>
                    <a:pt x="33388" y="44461"/>
                    <a:pt x="32646" y="54483"/>
                  </a:cubicBezTo>
                  <a:lnTo>
                    <a:pt x="32646" y="85916"/>
                  </a:lnTo>
                  <a:lnTo>
                    <a:pt x="25603" y="81820"/>
                  </a:lnTo>
                  <a:lnTo>
                    <a:pt x="25603" y="50387"/>
                  </a:lnTo>
                  <a:cubicBezTo>
                    <a:pt x="25698" y="47343"/>
                    <a:pt x="25003" y="44327"/>
                    <a:pt x="23604" y="41624"/>
                  </a:cubicBezTo>
                  <a:cubicBezTo>
                    <a:pt x="22034" y="39026"/>
                    <a:pt x="19797" y="36890"/>
                    <a:pt x="17132" y="35433"/>
                  </a:cubicBezTo>
                  <a:cubicBezTo>
                    <a:pt x="15352" y="34286"/>
                    <a:pt x="13230" y="33814"/>
                    <a:pt x="11136" y="34100"/>
                  </a:cubicBezTo>
                  <a:cubicBezTo>
                    <a:pt x="9356" y="34510"/>
                    <a:pt x="7852" y="35699"/>
                    <a:pt x="7043" y="37338"/>
                  </a:cubicBezTo>
                  <a:lnTo>
                    <a:pt x="7043" y="71152"/>
                  </a:lnTo>
                  <a:lnTo>
                    <a:pt x="0" y="67056"/>
                  </a:lnTo>
                  <a:lnTo>
                    <a:pt x="0" y="0"/>
                  </a:lnTo>
                  <a:lnTo>
                    <a:pt x="7043" y="4001"/>
                  </a:ln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8" name="Google Shape;2258;p27"/>
            <p:cNvSpPr/>
            <p:nvPr/>
          </p:nvSpPr>
          <p:spPr>
            <a:xfrm>
              <a:off x="4065860" y="766513"/>
              <a:ext cx="8800" cy="10615"/>
            </a:xfrm>
            <a:custGeom>
              <a:avLst/>
              <a:gdLst/>
              <a:ahLst/>
              <a:cxnLst/>
              <a:rect l="l" t="t" r="r" b="b"/>
              <a:pathLst>
                <a:path w="8800" h="10615" extrusionOk="0">
                  <a:moveTo>
                    <a:pt x="21" y="3164"/>
                  </a:moveTo>
                  <a:cubicBezTo>
                    <a:pt x="-103" y="2053"/>
                    <a:pt x="326" y="951"/>
                    <a:pt x="1163" y="212"/>
                  </a:cubicBezTo>
                  <a:cubicBezTo>
                    <a:pt x="1829" y="-265"/>
                    <a:pt x="2971" y="212"/>
                    <a:pt x="4399" y="212"/>
                  </a:cubicBezTo>
                  <a:cubicBezTo>
                    <a:pt x="5741" y="1038"/>
                    <a:pt x="6845" y="2183"/>
                    <a:pt x="7635" y="3545"/>
                  </a:cubicBezTo>
                  <a:cubicBezTo>
                    <a:pt x="8378" y="4818"/>
                    <a:pt x="8768" y="6263"/>
                    <a:pt x="8777" y="7736"/>
                  </a:cubicBezTo>
                  <a:cubicBezTo>
                    <a:pt x="8911" y="8767"/>
                    <a:pt x="8473" y="9788"/>
                    <a:pt x="7635" y="10403"/>
                  </a:cubicBezTo>
                  <a:cubicBezTo>
                    <a:pt x="6874" y="10880"/>
                    <a:pt x="5827" y="10403"/>
                    <a:pt x="4399" y="10403"/>
                  </a:cubicBezTo>
                  <a:cubicBezTo>
                    <a:pt x="3029" y="9659"/>
                    <a:pt x="1906" y="8534"/>
                    <a:pt x="1163" y="7165"/>
                  </a:cubicBezTo>
                  <a:cubicBezTo>
                    <a:pt x="440" y="5955"/>
                    <a:pt x="40" y="4575"/>
                    <a:pt x="21" y="316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9" name="Google Shape;2259;p27"/>
            <p:cNvSpPr/>
            <p:nvPr/>
          </p:nvSpPr>
          <p:spPr>
            <a:xfrm>
              <a:off x="4086317" y="778377"/>
              <a:ext cx="8807" cy="10445"/>
            </a:xfrm>
            <a:custGeom>
              <a:avLst/>
              <a:gdLst/>
              <a:ahLst/>
              <a:cxnLst/>
              <a:rect l="l" t="t" r="r" b="b"/>
              <a:pathLst>
                <a:path w="8807" h="10445" extrusionOk="0">
                  <a:moveTo>
                    <a:pt x="27" y="3111"/>
                  </a:moveTo>
                  <a:cubicBezTo>
                    <a:pt x="-116" y="2025"/>
                    <a:pt x="313" y="942"/>
                    <a:pt x="1169" y="254"/>
                  </a:cubicBezTo>
                  <a:cubicBezTo>
                    <a:pt x="1835" y="-317"/>
                    <a:pt x="2978" y="254"/>
                    <a:pt x="4405" y="254"/>
                  </a:cubicBezTo>
                  <a:cubicBezTo>
                    <a:pt x="7051" y="1848"/>
                    <a:pt x="8707" y="4687"/>
                    <a:pt x="8784" y="7779"/>
                  </a:cubicBezTo>
                  <a:cubicBezTo>
                    <a:pt x="8917" y="8809"/>
                    <a:pt x="8479" y="9830"/>
                    <a:pt x="7641" y="10446"/>
                  </a:cubicBezTo>
                  <a:cubicBezTo>
                    <a:pt x="6975" y="10446"/>
                    <a:pt x="5833" y="10446"/>
                    <a:pt x="4405" y="10446"/>
                  </a:cubicBezTo>
                  <a:cubicBezTo>
                    <a:pt x="3035" y="9701"/>
                    <a:pt x="1912" y="8576"/>
                    <a:pt x="1169" y="7207"/>
                  </a:cubicBezTo>
                  <a:cubicBezTo>
                    <a:pt x="427" y="5970"/>
                    <a:pt x="27" y="4555"/>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0" name="Google Shape;2260;p27"/>
            <p:cNvSpPr/>
            <p:nvPr/>
          </p:nvSpPr>
          <p:spPr>
            <a:xfrm>
              <a:off x="4106781" y="790188"/>
              <a:ext cx="8804" cy="10445"/>
            </a:xfrm>
            <a:custGeom>
              <a:avLst/>
              <a:gdLst/>
              <a:ahLst/>
              <a:cxnLst/>
              <a:rect l="l" t="t" r="r" b="b"/>
              <a:pathLst>
                <a:path w="8804" h="10445" extrusionOk="0">
                  <a:moveTo>
                    <a:pt x="27" y="3111"/>
                  </a:moveTo>
                  <a:cubicBezTo>
                    <a:pt x="-116" y="2025"/>
                    <a:pt x="313" y="942"/>
                    <a:pt x="1169" y="254"/>
                  </a:cubicBezTo>
                  <a:cubicBezTo>
                    <a:pt x="1835" y="-318"/>
                    <a:pt x="2978" y="254"/>
                    <a:pt x="4405" y="254"/>
                  </a:cubicBezTo>
                  <a:cubicBezTo>
                    <a:pt x="5795" y="976"/>
                    <a:pt x="6918" y="2107"/>
                    <a:pt x="7641" y="3493"/>
                  </a:cubicBezTo>
                  <a:cubicBezTo>
                    <a:pt x="8374" y="4770"/>
                    <a:pt x="8764" y="6212"/>
                    <a:pt x="8783" y="7683"/>
                  </a:cubicBezTo>
                  <a:cubicBezTo>
                    <a:pt x="8907" y="8741"/>
                    <a:pt x="8479" y="9788"/>
                    <a:pt x="7641" y="10446"/>
                  </a:cubicBezTo>
                  <a:cubicBezTo>
                    <a:pt x="6975" y="10446"/>
                    <a:pt x="5833" y="10446"/>
                    <a:pt x="4405" y="9874"/>
                  </a:cubicBezTo>
                  <a:cubicBezTo>
                    <a:pt x="3035" y="9129"/>
                    <a:pt x="1912" y="8004"/>
                    <a:pt x="1169" y="6636"/>
                  </a:cubicBezTo>
                  <a:cubicBezTo>
                    <a:pt x="522" y="5567"/>
                    <a:pt x="132" y="4359"/>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1" name="Google Shape;2261;p27"/>
            <p:cNvSpPr/>
            <p:nvPr/>
          </p:nvSpPr>
          <p:spPr>
            <a:xfrm>
              <a:off x="6091738" y="1886219"/>
              <a:ext cx="73770" cy="113063"/>
            </a:xfrm>
            <a:custGeom>
              <a:avLst/>
              <a:gdLst/>
              <a:ahLst/>
              <a:cxnLst/>
              <a:rect l="l" t="t" r="r" b="b"/>
              <a:pathLst>
                <a:path w="73770" h="113063" extrusionOk="0">
                  <a:moveTo>
                    <a:pt x="72240" y="104944"/>
                  </a:moveTo>
                  <a:lnTo>
                    <a:pt x="57011" y="78751"/>
                  </a:lnTo>
                  <a:cubicBezTo>
                    <a:pt x="61932" y="73683"/>
                    <a:pt x="64435" y="66739"/>
                    <a:pt x="63864" y="59701"/>
                  </a:cubicBezTo>
                  <a:cubicBezTo>
                    <a:pt x="62646" y="37222"/>
                    <a:pt x="50806" y="16676"/>
                    <a:pt x="31980" y="4360"/>
                  </a:cubicBezTo>
                  <a:cubicBezTo>
                    <a:pt x="14277" y="-5831"/>
                    <a:pt x="0" y="2455"/>
                    <a:pt x="0" y="22839"/>
                  </a:cubicBezTo>
                  <a:cubicBezTo>
                    <a:pt x="1142" y="45585"/>
                    <a:pt x="13201" y="66378"/>
                    <a:pt x="32360" y="78655"/>
                  </a:cubicBezTo>
                  <a:cubicBezTo>
                    <a:pt x="37776" y="82303"/>
                    <a:pt x="44410" y="83675"/>
                    <a:pt x="50825" y="82465"/>
                  </a:cubicBezTo>
                  <a:lnTo>
                    <a:pt x="66148" y="109040"/>
                  </a:lnTo>
                  <a:cubicBezTo>
                    <a:pt x="67957" y="112088"/>
                    <a:pt x="70812" y="113803"/>
                    <a:pt x="72621" y="112755"/>
                  </a:cubicBezTo>
                  <a:cubicBezTo>
                    <a:pt x="74429" y="111707"/>
                    <a:pt x="73953" y="108088"/>
                    <a:pt x="72240" y="104944"/>
                  </a:cubicBezTo>
                  <a:close/>
                  <a:moveTo>
                    <a:pt x="49683" y="70273"/>
                  </a:moveTo>
                  <a:cubicBezTo>
                    <a:pt x="49131" y="70083"/>
                    <a:pt x="48522" y="70083"/>
                    <a:pt x="47970" y="70273"/>
                  </a:cubicBezTo>
                  <a:cubicBezTo>
                    <a:pt x="47532" y="70578"/>
                    <a:pt x="47198" y="71007"/>
                    <a:pt x="47018" y="71512"/>
                  </a:cubicBezTo>
                  <a:cubicBezTo>
                    <a:pt x="42011" y="72845"/>
                    <a:pt x="36682" y="71978"/>
                    <a:pt x="32360" y="69130"/>
                  </a:cubicBezTo>
                  <a:cubicBezTo>
                    <a:pt x="18198" y="59910"/>
                    <a:pt x="9289" y="44480"/>
                    <a:pt x="8376" y="27601"/>
                  </a:cubicBezTo>
                  <a:cubicBezTo>
                    <a:pt x="8376" y="12266"/>
                    <a:pt x="19131" y="6075"/>
                    <a:pt x="32360" y="13790"/>
                  </a:cubicBezTo>
                  <a:cubicBezTo>
                    <a:pt x="46494" y="23020"/>
                    <a:pt x="55374" y="38450"/>
                    <a:pt x="56250" y="55319"/>
                  </a:cubicBezTo>
                  <a:cubicBezTo>
                    <a:pt x="56678" y="61082"/>
                    <a:pt x="54213" y="66682"/>
                    <a:pt x="49683" y="7027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2" name="Google Shape;2262;p27"/>
            <p:cNvSpPr/>
            <p:nvPr/>
          </p:nvSpPr>
          <p:spPr>
            <a:xfrm>
              <a:off x="5099606" y="2084115"/>
              <a:ext cx="833576" cy="1053763"/>
            </a:xfrm>
            <a:custGeom>
              <a:avLst/>
              <a:gdLst/>
              <a:ahLst/>
              <a:cxnLst/>
              <a:rect l="l" t="t" r="r" b="b"/>
              <a:pathLst>
                <a:path w="833576" h="1053763" extrusionOk="0">
                  <a:moveTo>
                    <a:pt x="724017" y="325006"/>
                  </a:moveTo>
                  <a:cubicBezTo>
                    <a:pt x="569829" y="64973"/>
                    <a:pt x="310279" y="-65519"/>
                    <a:pt x="144289" y="32684"/>
                  </a:cubicBezTo>
                  <a:lnTo>
                    <a:pt x="0" y="115646"/>
                  </a:lnTo>
                  <a:lnTo>
                    <a:pt x="55298" y="207753"/>
                  </a:lnTo>
                  <a:cubicBezTo>
                    <a:pt x="64198" y="193570"/>
                    <a:pt x="74743" y="180502"/>
                    <a:pt x="86707" y="168796"/>
                  </a:cubicBezTo>
                  <a:cubicBezTo>
                    <a:pt x="226999" y="123266"/>
                    <a:pt x="419829" y="231947"/>
                    <a:pt x="538801" y="432067"/>
                  </a:cubicBezTo>
                  <a:cubicBezTo>
                    <a:pt x="657773" y="632187"/>
                    <a:pt x="660248" y="853929"/>
                    <a:pt x="553173" y="955370"/>
                  </a:cubicBezTo>
                  <a:cubicBezTo>
                    <a:pt x="539087" y="959809"/>
                    <a:pt x="524572" y="962714"/>
                    <a:pt x="509867" y="964038"/>
                  </a:cubicBezTo>
                  <a:lnTo>
                    <a:pt x="563833" y="1053764"/>
                  </a:lnTo>
                  <a:lnTo>
                    <a:pt x="702507" y="974230"/>
                  </a:lnTo>
                  <a:cubicBezTo>
                    <a:pt x="868496" y="875646"/>
                    <a:pt x="878109" y="584943"/>
                    <a:pt x="724017" y="3250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3" name="Google Shape;2263;p27"/>
            <p:cNvSpPr/>
            <p:nvPr/>
          </p:nvSpPr>
          <p:spPr>
            <a:xfrm>
              <a:off x="4974070" y="2163744"/>
              <a:ext cx="820424" cy="1006964"/>
            </a:xfrm>
            <a:custGeom>
              <a:avLst/>
              <a:gdLst/>
              <a:ahLst/>
              <a:cxnLst/>
              <a:rect l="l" t="t" r="r" b="b"/>
              <a:pathLst>
                <a:path w="820424" h="1006964" extrusionOk="0">
                  <a:moveTo>
                    <a:pt x="710783" y="325006"/>
                  </a:moveTo>
                  <a:cubicBezTo>
                    <a:pt x="556595" y="64973"/>
                    <a:pt x="297046" y="-65519"/>
                    <a:pt x="131056" y="32684"/>
                  </a:cubicBezTo>
                  <a:cubicBezTo>
                    <a:pt x="-34934" y="130886"/>
                    <a:pt x="-44547" y="421970"/>
                    <a:pt x="109641" y="682003"/>
                  </a:cubicBezTo>
                  <a:cubicBezTo>
                    <a:pt x="263829" y="942035"/>
                    <a:pt x="523378" y="1072528"/>
                    <a:pt x="689368" y="974230"/>
                  </a:cubicBezTo>
                  <a:cubicBezTo>
                    <a:pt x="855358" y="875932"/>
                    <a:pt x="864971" y="584848"/>
                    <a:pt x="710783" y="325006"/>
                  </a:cubicBezTo>
                  <a:close/>
                  <a:moveTo>
                    <a:pt x="678708" y="875836"/>
                  </a:moveTo>
                  <a:cubicBezTo>
                    <a:pt x="538321" y="921366"/>
                    <a:pt x="345586" y="812686"/>
                    <a:pt x="226614" y="612470"/>
                  </a:cubicBezTo>
                  <a:cubicBezTo>
                    <a:pt x="107642" y="412255"/>
                    <a:pt x="105168" y="190703"/>
                    <a:pt x="212242" y="89262"/>
                  </a:cubicBezTo>
                  <a:cubicBezTo>
                    <a:pt x="352534" y="43733"/>
                    <a:pt x="545364" y="152413"/>
                    <a:pt x="664336" y="352533"/>
                  </a:cubicBezTo>
                  <a:cubicBezTo>
                    <a:pt x="783309" y="552653"/>
                    <a:pt x="785783" y="774300"/>
                    <a:pt x="678708" y="87574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4" name="Google Shape;2264;p27"/>
            <p:cNvSpPr/>
            <p:nvPr/>
          </p:nvSpPr>
          <p:spPr>
            <a:xfrm>
              <a:off x="5034477" y="2242227"/>
              <a:ext cx="618491" cy="852150"/>
            </a:xfrm>
            <a:custGeom>
              <a:avLst/>
              <a:gdLst/>
              <a:ahLst/>
              <a:cxnLst/>
              <a:rect l="l" t="t" r="r" b="b"/>
              <a:pathLst>
                <a:path w="618491" h="852150" extrusionOk="0">
                  <a:moveTo>
                    <a:pt x="166398" y="533892"/>
                  </a:moveTo>
                  <a:cubicBezTo>
                    <a:pt x="47711" y="333866"/>
                    <a:pt x="44951" y="112124"/>
                    <a:pt x="152026" y="10683"/>
                  </a:cubicBezTo>
                  <a:cubicBezTo>
                    <a:pt x="213225" y="-9224"/>
                    <a:pt x="284513" y="301"/>
                    <a:pt x="355230" y="33924"/>
                  </a:cubicBezTo>
                  <a:cubicBezTo>
                    <a:pt x="268428" y="-7414"/>
                    <a:pt x="180960" y="-12844"/>
                    <a:pt x="112146" y="28019"/>
                  </a:cubicBezTo>
                  <a:cubicBezTo>
                    <a:pt x="-29192" y="111934"/>
                    <a:pt x="-38139" y="358250"/>
                    <a:pt x="92159" y="577992"/>
                  </a:cubicBezTo>
                  <a:cubicBezTo>
                    <a:pt x="222457" y="797734"/>
                    <a:pt x="442794" y="907938"/>
                    <a:pt x="584133" y="824023"/>
                  </a:cubicBezTo>
                  <a:cubicBezTo>
                    <a:pt x="596563" y="816432"/>
                    <a:pt x="608089" y="807450"/>
                    <a:pt x="618492" y="797258"/>
                  </a:cubicBezTo>
                  <a:cubicBezTo>
                    <a:pt x="477914" y="842787"/>
                    <a:pt x="284894" y="734107"/>
                    <a:pt x="166398" y="533892"/>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5" name="Google Shape;2265;p27"/>
            <p:cNvSpPr/>
            <p:nvPr/>
          </p:nvSpPr>
          <p:spPr>
            <a:xfrm>
              <a:off x="5108865" y="2242623"/>
              <a:ext cx="621582" cy="807149"/>
            </a:xfrm>
            <a:custGeom>
              <a:avLst/>
              <a:gdLst/>
              <a:ahLst/>
              <a:cxnLst/>
              <a:rect l="l" t="t" r="r" b="b"/>
              <a:pathLst>
                <a:path w="621582" h="807149" extrusionOk="0">
                  <a:moveTo>
                    <a:pt x="529828" y="273559"/>
                  </a:moveTo>
                  <a:cubicBezTo>
                    <a:pt x="411141" y="73534"/>
                    <a:pt x="218026" y="-35242"/>
                    <a:pt x="77734" y="10288"/>
                  </a:cubicBezTo>
                  <a:cubicBezTo>
                    <a:pt x="-29341" y="111729"/>
                    <a:pt x="-26962" y="333376"/>
                    <a:pt x="92106" y="533496"/>
                  </a:cubicBezTo>
                  <a:cubicBezTo>
                    <a:pt x="211173" y="733616"/>
                    <a:pt x="403813" y="842392"/>
                    <a:pt x="544200" y="796862"/>
                  </a:cubicBezTo>
                  <a:cubicBezTo>
                    <a:pt x="650989" y="695421"/>
                    <a:pt x="648229" y="473774"/>
                    <a:pt x="529828" y="273559"/>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6" name="Google Shape;2266;p27"/>
            <p:cNvSpPr/>
            <p:nvPr/>
          </p:nvSpPr>
          <p:spPr>
            <a:xfrm>
              <a:off x="5831808" y="2838412"/>
              <a:ext cx="311135" cy="259746"/>
            </a:xfrm>
            <a:custGeom>
              <a:avLst/>
              <a:gdLst/>
              <a:ahLst/>
              <a:cxnLst/>
              <a:rect l="l" t="t" r="r" b="b"/>
              <a:pathLst>
                <a:path w="311135" h="259746" extrusionOk="0">
                  <a:moveTo>
                    <a:pt x="0" y="0"/>
                  </a:moveTo>
                  <a:lnTo>
                    <a:pt x="311136" y="179546"/>
                  </a:lnTo>
                  <a:lnTo>
                    <a:pt x="311136" y="259747"/>
                  </a:lnTo>
                  <a:lnTo>
                    <a:pt x="0" y="80201"/>
                  </a:lnTo>
                  <a:lnTo>
                    <a:pt x="0"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7" name="Google Shape;2267;p27"/>
            <p:cNvSpPr/>
            <p:nvPr/>
          </p:nvSpPr>
          <p:spPr>
            <a:xfrm>
              <a:off x="5831808" y="2798312"/>
              <a:ext cx="380520" cy="219646"/>
            </a:xfrm>
            <a:custGeom>
              <a:avLst/>
              <a:gdLst/>
              <a:ahLst/>
              <a:cxnLst/>
              <a:rect l="l" t="t" r="r" b="b"/>
              <a:pathLst>
                <a:path w="380520" h="219646" extrusionOk="0">
                  <a:moveTo>
                    <a:pt x="69384" y="0"/>
                  </a:moveTo>
                  <a:lnTo>
                    <a:pt x="380520" y="179546"/>
                  </a:lnTo>
                  <a:lnTo>
                    <a:pt x="311136" y="219646"/>
                  </a:lnTo>
                  <a:lnTo>
                    <a:pt x="0" y="40100"/>
                  </a:lnTo>
                  <a:lnTo>
                    <a:pt x="69384" y="0"/>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8" name="Google Shape;2268;p27"/>
            <p:cNvSpPr/>
            <p:nvPr/>
          </p:nvSpPr>
          <p:spPr>
            <a:xfrm>
              <a:off x="6056214" y="2910510"/>
              <a:ext cx="696628" cy="514166"/>
            </a:xfrm>
            <a:custGeom>
              <a:avLst/>
              <a:gdLst/>
              <a:ahLst/>
              <a:cxnLst/>
              <a:rect l="l" t="t" r="r" b="b"/>
              <a:pathLst>
                <a:path w="696628" h="514166" extrusionOk="0">
                  <a:moveTo>
                    <a:pt x="20772" y="62109"/>
                  </a:moveTo>
                  <a:cubicBezTo>
                    <a:pt x="50182" y="12389"/>
                    <a:pt x="99770" y="-12567"/>
                    <a:pt x="131464" y="6293"/>
                  </a:cubicBezTo>
                  <a:lnTo>
                    <a:pt x="696629" y="335096"/>
                  </a:lnTo>
                  <a:lnTo>
                    <a:pt x="588983" y="514166"/>
                  </a:lnTo>
                  <a:lnTo>
                    <a:pt x="24865" y="186030"/>
                  </a:lnTo>
                  <a:cubicBezTo>
                    <a:pt x="-6830" y="167170"/>
                    <a:pt x="-8257" y="111640"/>
                    <a:pt x="20772" y="62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9" name="Google Shape;2269;p27"/>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rgbClr val="8C5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0" name="Google Shape;2270;p27"/>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1" name="Google Shape;2271;p27"/>
            <p:cNvSpPr/>
            <p:nvPr/>
          </p:nvSpPr>
          <p:spPr>
            <a:xfrm>
              <a:off x="3797207" y="2991392"/>
              <a:ext cx="2353338" cy="1403876"/>
            </a:xfrm>
            <a:custGeom>
              <a:avLst/>
              <a:gdLst/>
              <a:ahLst/>
              <a:cxnLst/>
              <a:rect l="l" t="t" r="r" b="b"/>
              <a:pathLst>
                <a:path w="2353338" h="1403876" extrusionOk="0">
                  <a:moveTo>
                    <a:pt x="2300432" y="1399691"/>
                  </a:moveTo>
                  <a:lnTo>
                    <a:pt x="7411" y="30758"/>
                  </a:lnTo>
                  <a:cubicBezTo>
                    <a:pt x="-3629" y="24471"/>
                    <a:pt x="-2106" y="13327"/>
                    <a:pt x="10457" y="5992"/>
                  </a:cubicBezTo>
                  <a:lnTo>
                    <a:pt x="10457" y="5992"/>
                  </a:lnTo>
                  <a:cubicBezTo>
                    <a:pt x="23658" y="-1342"/>
                    <a:pt x="39543" y="-1980"/>
                    <a:pt x="53287" y="4278"/>
                  </a:cubicBezTo>
                  <a:lnTo>
                    <a:pt x="2345927" y="1373211"/>
                  </a:lnTo>
                  <a:cubicBezTo>
                    <a:pt x="2356968" y="1379593"/>
                    <a:pt x="2355445" y="1390642"/>
                    <a:pt x="2342881" y="1397976"/>
                  </a:cubicBezTo>
                  <a:lnTo>
                    <a:pt x="2342881" y="1397976"/>
                  </a:lnTo>
                  <a:cubicBezTo>
                    <a:pt x="2329785" y="1405186"/>
                    <a:pt x="2314062" y="1405825"/>
                    <a:pt x="2300432" y="1399691"/>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2" name="Google Shape;2272;p27"/>
            <p:cNvSpPr/>
            <p:nvPr/>
          </p:nvSpPr>
          <p:spPr>
            <a:xfrm>
              <a:off x="2602525" y="4569200"/>
              <a:ext cx="891148" cy="510349"/>
            </a:xfrm>
            <a:custGeom>
              <a:avLst/>
              <a:gdLst/>
              <a:ahLst/>
              <a:cxnLst/>
              <a:rect l="l" t="t" r="r" b="b"/>
              <a:pathLst>
                <a:path w="891148" h="510349" extrusionOk="0">
                  <a:moveTo>
                    <a:pt x="356916" y="510349"/>
                  </a:moveTo>
                  <a:lnTo>
                    <a:pt x="0" y="306038"/>
                  </a:lnTo>
                  <a:lnTo>
                    <a:pt x="534232" y="0"/>
                  </a:lnTo>
                  <a:lnTo>
                    <a:pt x="891149" y="204311"/>
                  </a:lnTo>
                  <a:lnTo>
                    <a:pt x="356916" y="510349"/>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3" name="Google Shape;2273;p27"/>
            <p:cNvSpPr/>
            <p:nvPr/>
          </p:nvSpPr>
          <p:spPr>
            <a:xfrm>
              <a:off x="2671243" y="4325932"/>
              <a:ext cx="591243" cy="341661"/>
            </a:xfrm>
            <a:custGeom>
              <a:avLst/>
              <a:gdLst/>
              <a:ahLst/>
              <a:cxnLst/>
              <a:rect l="l" t="t" r="r" b="b"/>
              <a:pathLst>
                <a:path w="591243" h="341661" extrusionOk="0">
                  <a:moveTo>
                    <a:pt x="295622" y="341662"/>
                  </a:moveTo>
                  <a:lnTo>
                    <a:pt x="0" y="170783"/>
                  </a:lnTo>
                  <a:lnTo>
                    <a:pt x="295622" y="0"/>
                  </a:lnTo>
                  <a:lnTo>
                    <a:pt x="591244" y="170783"/>
                  </a:lnTo>
                  <a:lnTo>
                    <a:pt x="295622" y="34166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4" name="Google Shape;2274;p27"/>
            <p:cNvSpPr/>
            <p:nvPr/>
          </p:nvSpPr>
          <p:spPr>
            <a:xfrm>
              <a:off x="2671243" y="4496715"/>
              <a:ext cx="295621" cy="512444"/>
            </a:xfrm>
            <a:custGeom>
              <a:avLst/>
              <a:gdLst/>
              <a:ahLst/>
              <a:cxnLst/>
              <a:rect l="l" t="t" r="r" b="b"/>
              <a:pathLst>
                <a:path w="295621" h="512444" extrusionOk="0">
                  <a:moveTo>
                    <a:pt x="295622" y="512445"/>
                  </a:moveTo>
                  <a:lnTo>
                    <a:pt x="0" y="341662"/>
                  </a:lnTo>
                  <a:lnTo>
                    <a:pt x="0" y="0"/>
                  </a:lnTo>
                  <a:lnTo>
                    <a:pt x="295622" y="170879"/>
                  </a:lnTo>
                  <a:lnTo>
                    <a:pt x="295622" y="512445"/>
                  </a:lnTo>
                  <a:close/>
                </a:path>
              </a:pathLst>
            </a:custGeom>
            <a:solidFill>
              <a:srgbClr val="B1B6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5" name="Google Shape;2275;p27"/>
            <p:cNvSpPr/>
            <p:nvPr/>
          </p:nvSpPr>
          <p:spPr>
            <a:xfrm>
              <a:off x="2966865" y="4496715"/>
              <a:ext cx="295621" cy="512444"/>
            </a:xfrm>
            <a:custGeom>
              <a:avLst/>
              <a:gdLst/>
              <a:ahLst/>
              <a:cxnLst/>
              <a:rect l="l" t="t" r="r" b="b"/>
              <a:pathLst>
                <a:path w="295621" h="512444" extrusionOk="0">
                  <a:moveTo>
                    <a:pt x="295622" y="341662"/>
                  </a:moveTo>
                  <a:lnTo>
                    <a:pt x="0" y="512445"/>
                  </a:lnTo>
                  <a:lnTo>
                    <a:pt x="0" y="170879"/>
                  </a:lnTo>
                  <a:lnTo>
                    <a:pt x="295622" y="0"/>
                  </a:lnTo>
                  <a:lnTo>
                    <a:pt x="295622" y="341662"/>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6" name="Google Shape;2276;p27"/>
            <p:cNvSpPr/>
            <p:nvPr/>
          </p:nvSpPr>
          <p:spPr>
            <a:xfrm>
              <a:off x="3352925" y="4700698"/>
              <a:ext cx="220640" cy="124389"/>
            </a:xfrm>
            <a:custGeom>
              <a:avLst/>
              <a:gdLst/>
              <a:ahLst/>
              <a:cxnLst/>
              <a:rect l="l" t="t" r="r" b="b"/>
              <a:pathLst>
                <a:path w="220640" h="124389" extrusionOk="0">
                  <a:moveTo>
                    <a:pt x="11021" y="30141"/>
                  </a:moveTo>
                  <a:cubicBezTo>
                    <a:pt x="36663" y="37161"/>
                    <a:pt x="64037" y="33732"/>
                    <a:pt x="87163" y="20616"/>
                  </a:cubicBezTo>
                  <a:cubicBezTo>
                    <a:pt x="105532" y="21188"/>
                    <a:pt x="205088" y="-21484"/>
                    <a:pt x="218603" y="14330"/>
                  </a:cubicBezTo>
                  <a:cubicBezTo>
                    <a:pt x="230501" y="45762"/>
                    <a:pt x="187385" y="74813"/>
                    <a:pt x="164352" y="80338"/>
                  </a:cubicBezTo>
                  <a:cubicBezTo>
                    <a:pt x="114003" y="92530"/>
                    <a:pt x="76789" y="117676"/>
                    <a:pt x="56611" y="121867"/>
                  </a:cubicBezTo>
                  <a:cubicBezTo>
                    <a:pt x="41573" y="125105"/>
                    <a:pt x="22062" y="127201"/>
                    <a:pt x="10069" y="115295"/>
                  </a:cubicBezTo>
                  <a:cubicBezTo>
                    <a:pt x="-4112" y="101388"/>
                    <a:pt x="-2875" y="48905"/>
                    <a:pt x="11021"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7" name="Google Shape;2277;p27"/>
            <p:cNvSpPr/>
            <p:nvPr/>
          </p:nvSpPr>
          <p:spPr>
            <a:xfrm>
              <a:off x="3356617" y="4721600"/>
              <a:ext cx="217074" cy="103773"/>
            </a:xfrm>
            <a:custGeom>
              <a:avLst/>
              <a:gdLst/>
              <a:ahLst/>
              <a:cxnLst/>
              <a:rect l="l" t="t" r="r" b="b"/>
              <a:pathLst>
                <a:path w="217074" h="103773" extrusionOk="0">
                  <a:moveTo>
                    <a:pt x="53109" y="92583"/>
                  </a:moveTo>
                  <a:cubicBezTo>
                    <a:pt x="73287" y="88297"/>
                    <a:pt x="110216" y="63246"/>
                    <a:pt x="160850" y="51054"/>
                  </a:cubicBezTo>
                  <a:cubicBezTo>
                    <a:pt x="179886" y="46387"/>
                    <a:pt x="213388" y="25241"/>
                    <a:pt x="216720" y="0"/>
                  </a:cubicBezTo>
                  <a:cubicBezTo>
                    <a:pt x="221193" y="28575"/>
                    <a:pt x="182265" y="54578"/>
                    <a:pt x="160850" y="59722"/>
                  </a:cubicBezTo>
                  <a:cubicBezTo>
                    <a:pt x="110501" y="71914"/>
                    <a:pt x="73287" y="97059"/>
                    <a:pt x="53109" y="101251"/>
                  </a:cubicBezTo>
                  <a:cubicBezTo>
                    <a:pt x="38071" y="104489"/>
                    <a:pt x="18560" y="106584"/>
                    <a:pt x="6567" y="94678"/>
                  </a:cubicBezTo>
                  <a:cubicBezTo>
                    <a:pt x="3439" y="91269"/>
                    <a:pt x="1186" y="87154"/>
                    <a:pt x="0" y="82677"/>
                  </a:cubicBezTo>
                  <a:cubicBezTo>
                    <a:pt x="15148" y="94183"/>
                    <a:pt x="34836" y="97850"/>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8" name="Google Shape;2278;p27"/>
            <p:cNvSpPr/>
            <p:nvPr/>
          </p:nvSpPr>
          <p:spPr>
            <a:xfrm>
              <a:off x="3173533" y="4605067"/>
              <a:ext cx="220687" cy="124551"/>
            </a:xfrm>
            <a:custGeom>
              <a:avLst/>
              <a:gdLst/>
              <a:ahLst/>
              <a:cxnLst/>
              <a:rect l="l" t="t" r="r" b="b"/>
              <a:pathLst>
                <a:path w="220687" h="124551" extrusionOk="0">
                  <a:moveTo>
                    <a:pt x="11098" y="30141"/>
                  </a:moveTo>
                  <a:cubicBezTo>
                    <a:pt x="36743" y="37095"/>
                    <a:pt x="64094" y="33675"/>
                    <a:pt x="87240" y="20616"/>
                  </a:cubicBezTo>
                  <a:cubicBezTo>
                    <a:pt x="105609" y="21188"/>
                    <a:pt x="205070" y="-21484"/>
                    <a:pt x="218680" y="14330"/>
                  </a:cubicBezTo>
                  <a:cubicBezTo>
                    <a:pt x="230482" y="45762"/>
                    <a:pt x="187367" y="74718"/>
                    <a:pt x="164334" y="80338"/>
                  </a:cubicBezTo>
                  <a:cubicBezTo>
                    <a:pt x="114270" y="92816"/>
                    <a:pt x="76865" y="117962"/>
                    <a:pt x="57164" y="122058"/>
                  </a:cubicBezTo>
                  <a:cubicBezTo>
                    <a:pt x="42126" y="125296"/>
                    <a:pt x="22614" y="127296"/>
                    <a:pt x="10622" y="115485"/>
                  </a:cubicBezTo>
                  <a:cubicBezTo>
                    <a:pt x="-4226" y="101388"/>
                    <a:pt x="-2989" y="48810"/>
                    <a:pt x="11098"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9" name="Google Shape;2279;p27"/>
            <p:cNvSpPr/>
            <p:nvPr/>
          </p:nvSpPr>
          <p:spPr>
            <a:xfrm>
              <a:off x="3177588" y="4625969"/>
              <a:ext cx="217074" cy="103649"/>
            </a:xfrm>
            <a:custGeom>
              <a:avLst/>
              <a:gdLst/>
              <a:ahLst/>
              <a:cxnLst/>
              <a:rect l="l" t="t" r="r" b="b"/>
              <a:pathLst>
                <a:path w="217074" h="103649" extrusionOk="0">
                  <a:moveTo>
                    <a:pt x="53109" y="92583"/>
                  </a:moveTo>
                  <a:cubicBezTo>
                    <a:pt x="73287" y="88297"/>
                    <a:pt x="110216" y="63246"/>
                    <a:pt x="160755" y="51054"/>
                  </a:cubicBezTo>
                  <a:cubicBezTo>
                    <a:pt x="179791" y="46387"/>
                    <a:pt x="213388" y="25241"/>
                    <a:pt x="216720" y="0"/>
                  </a:cubicBezTo>
                  <a:cubicBezTo>
                    <a:pt x="221193" y="28575"/>
                    <a:pt x="182265" y="54483"/>
                    <a:pt x="160755" y="59722"/>
                  </a:cubicBezTo>
                  <a:cubicBezTo>
                    <a:pt x="110216" y="71914"/>
                    <a:pt x="72811" y="97060"/>
                    <a:pt x="53109" y="101155"/>
                  </a:cubicBezTo>
                  <a:cubicBezTo>
                    <a:pt x="38071" y="104394"/>
                    <a:pt x="18560" y="106394"/>
                    <a:pt x="6567" y="94583"/>
                  </a:cubicBezTo>
                  <a:cubicBezTo>
                    <a:pt x="3481" y="91145"/>
                    <a:pt x="1233" y="87039"/>
                    <a:pt x="0" y="82582"/>
                  </a:cubicBezTo>
                  <a:cubicBezTo>
                    <a:pt x="15132" y="94116"/>
                    <a:pt x="34821" y="97831"/>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0" name="Google Shape;2280;p27"/>
            <p:cNvSpPr/>
            <p:nvPr/>
          </p:nvSpPr>
          <p:spPr>
            <a:xfrm>
              <a:off x="2766014" y="4132721"/>
              <a:ext cx="711887" cy="612953"/>
            </a:xfrm>
            <a:custGeom>
              <a:avLst/>
              <a:gdLst/>
              <a:ahLst/>
              <a:cxnLst/>
              <a:rect l="l" t="t" r="r" b="b"/>
              <a:pathLst>
                <a:path w="711887" h="612953" extrusionOk="0">
                  <a:moveTo>
                    <a:pt x="139081" y="378472"/>
                  </a:moveTo>
                  <a:cubicBezTo>
                    <a:pt x="216746" y="412572"/>
                    <a:pt x="289937" y="418001"/>
                    <a:pt x="349804" y="385806"/>
                  </a:cubicBezTo>
                  <a:lnTo>
                    <a:pt x="411670" y="350088"/>
                  </a:lnTo>
                  <a:cubicBezTo>
                    <a:pt x="415381" y="430002"/>
                    <a:pt x="418903" y="506774"/>
                    <a:pt x="418903" y="506774"/>
                  </a:cubicBezTo>
                  <a:cubicBezTo>
                    <a:pt x="418903" y="506774"/>
                    <a:pt x="466492" y="542683"/>
                    <a:pt x="503231" y="510679"/>
                  </a:cubicBezTo>
                  <a:cubicBezTo>
                    <a:pt x="503231" y="510679"/>
                    <a:pt x="510940" y="398475"/>
                    <a:pt x="518744" y="288175"/>
                  </a:cubicBezTo>
                  <a:lnTo>
                    <a:pt x="583656" y="250742"/>
                  </a:lnTo>
                  <a:cubicBezTo>
                    <a:pt x="582151" y="256628"/>
                    <a:pt x="581321" y="262667"/>
                    <a:pt x="581181" y="268744"/>
                  </a:cubicBezTo>
                  <a:cubicBezTo>
                    <a:pt x="581657" y="289699"/>
                    <a:pt x="596219" y="601262"/>
                    <a:pt x="596219" y="601262"/>
                  </a:cubicBezTo>
                  <a:cubicBezTo>
                    <a:pt x="596219" y="601262"/>
                    <a:pt x="643808" y="629837"/>
                    <a:pt x="680927" y="597642"/>
                  </a:cubicBezTo>
                  <a:cubicBezTo>
                    <a:pt x="680927" y="597642"/>
                    <a:pt x="705769" y="236645"/>
                    <a:pt x="711479" y="179019"/>
                  </a:cubicBezTo>
                  <a:cubicBezTo>
                    <a:pt x="717951" y="114153"/>
                    <a:pt x="645997" y="82149"/>
                    <a:pt x="600407" y="98818"/>
                  </a:cubicBezTo>
                  <a:cubicBezTo>
                    <a:pt x="589842" y="102628"/>
                    <a:pt x="563764" y="112344"/>
                    <a:pt x="530832" y="124631"/>
                  </a:cubicBezTo>
                  <a:cubicBezTo>
                    <a:pt x="532260" y="106629"/>
                    <a:pt x="533402" y="92532"/>
                    <a:pt x="534258" y="84531"/>
                  </a:cubicBezTo>
                  <a:cubicBezTo>
                    <a:pt x="540635" y="19665"/>
                    <a:pt x="468681" y="-12243"/>
                    <a:pt x="423186" y="4330"/>
                  </a:cubicBezTo>
                  <a:cubicBezTo>
                    <a:pt x="381689" y="19475"/>
                    <a:pt x="101581" y="124631"/>
                    <a:pt x="101581" y="124631"/>
                  </a:cubicBezTo>
                  <a:cubicBezTo>
                    <a:pt x="103236" y="151558"/>
                    <a:pt x="106414" y="178362"/>
                    <a:pt x="111098" y="204927"/>
                  </a:cubicBezTo>
                  <a:lnTo>
                    <a:pt x="407" y="195402"/>
                  </a:lnTo>
                  <a:cubicBezTo>
                    <a:pt x="-5875" y="299700"/>
                    <a:pt x="61511" y="344277"/>
                    <a:pt x="139081" y="378472"/>
                  </a:cubicBezTo>
                  <a:close/>
                  <a:moveTo>
                    <a:pt x="332291" y="199021"/>
                  </a:moveTo>
                  <a:lnTo>
                    <a:pt x="406340" y="156254"/>
                  </a:lnTo>
                  <a:cubicBezTo>
                    <a:pt x="405118" y="161483"/>
                    <a:pt x="404323" y="166798"/>
                    <a:pt x="403960" y="1721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1" name="Google Shape;2281;p27"/>
            <p:cNvSpPr/>
            <p:nvPr/>
          </p:nvSpPr>
          <p:spPr>
            <a:xfrm>
              <a:off x="2706078" y="4012750"/>
              <a:ext cx="153426" cy="268033"/>
            </a:xfrm>
            <a:custGeom>
              <a:avLst/>
              <a:gdLst/>
              <a:ahLst/>
              <a:cxnLst/>
              <a:rect l="l" t="t" r="r" b="b"/>
              <a:pathLst>
                <a:path w="153426" h="268033" extrusionOk="0">
                  <a:moveTo>
                    <a:pt x="0" y="0"/>
                  </a:moveTo>
                  <a:cubicBezTo>
                    <a:pt x="0" y="0"/>
                    <a:pt x="9518" y="137731"/>
                    <a:pt x="27221" y="157544"/>
                  </a:cubicBezTo>
                  <a:cubicBezTo>
                    <a:pt x="44924" y="177355"/>
                    <a:pt x="106313" y="190500"/>
                    <a:pt x="106313" y="190500"/>
                  </a:cubicBezTo>
                  <a:lnTo>
                    <a:pt x="153426" y="268034"/>
                  </a:lnTo>
                  <a:cubicBezTo>
                    <a:pt x="153426" y="268034"/>
                    <a:pt x="110501" y="21717"/>
                    <a:pt x="101174" y="15812"/>
                  </a:cubicBezTo>
                  <a:cubicBezTo>
                    <a:pt x="91846" y="9906"/>
                    <a:pt x="0" y="0"/>
                    <a:pt x="0"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2" name="Google Shape;2282;p27"/>
            <p:cNvSpPr/>
            <p:nvPr/>
          </p:nvSpPr>
          <p:spPr>
            <a:xfrm>
              <a:off x="2694181" y="3854621"/>
              <a:ext cx="102411" cy="197244"/>
            </a:xfrm>
            <a:custGeom>
              <a:avLst/>
              <a:gdLst/>
              <a:ahLst/>
              <a:cxnLst/>
              <a:rect l="l" t="t" r="r" b="b"/>
              <a:pathLst>
                <a:path w="102411" h="197244" extrusionOk="0">
                  <a:moveTo>
                    <a:pt x="102411" y="4776"/>
                  </a:moveTo>
                  <a:cubicBezTo>
                    <a:pt x="78681" y="-6244"/>
                    <a:pt x="50468" y="2376"/>
                    <a:pt x="36929" y="24778"/>
                  </a:cubicBezTo>
                  <a:cubicBezTo>
                    <a:pt x="19607" y="53353"/>
                    <a:pt x="1618" y="151842"/>
                    <a:pt x="0" y="168701"/>
                  </a:cubicBezTo>
                  <a:cubicBezTo>
                    <a:pt x="0" y="168701"/>
                    <a:pt x="24270" y="202229"/>
                    <a:pt x="60723" y="19660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3" name="Google Shape;2283;p27"/>
            <p:cNvSpPr/>
            <p:nvPr/>
          </p:nvSpPr>
          <p:spPr>
            <a:xfrm>
              <a:off x="2799755" y="3593223"/>
              <a:ext cx="234442" cy="375527"/>
            </a:xfrm>
            <a:custGeom>
              <a:avLst/>
              <a:gdLst/>
              <a:ahLst/>
              <a:cxnLst/>
              <a:rect l="l" t="t" r="r" b="b"/>
              <a:pathLst>
                <a:path w="234442" h="375527" extrusionOk="0">
                  <a:moveTo>
                    <a:pt x="13397" y="267888"/>
                  </a:moveTo>
                  <a:cubicBezTo>
                    <a:pt x="37192" y="269032"/>
                    <a:pt x="54895" y="275127"/>
                    <a:pt x="57845" y="267888"/>
                  </a:cubicBezTo>
                  <a:cubicBezTo>
                    <a:pt x="60387" y="255592"/>
                    <a:pt x="62198" y="243152"/>
                    <a:pt x="63271" y="230646"/>
                  </a:cubicBezTo>
                  <a:cubicBezTo>
                    <a:pt x="60510" y="223693"/>
                    <a:pt x="58131" y="216263"/>
                    <a:pt x="58131" y="216263"/>
                  </a:cubicBezTo>
                  <a:cubicBezTo>
                    <a:pt x="28245" y="197880"/>
                    <a:pt x="18823" y="165590"/>
                    <a:pt x="14920" y="127966"/>
                  </a:cubicBezTo>
                  <a:cubicBezTo>
                    <a:pt x="8258" y="63673"/>
                    <a:pt x="42903" y="7380"/>
                    <a:pt x="107243" y="617"/>
                  </a:cubicBezTo>
                  <a:cubicBezTo>
                    <a:pt x="167585" y="-5670"/>
                    <a:pt x="211938" y="36812"/>
                    <a:pt x="223931" y="95200"/>
                  </a:cubicBezTo>
                  <a:cubicBezTo>
                    <a:pt x="230307" y="123775"/>
                    <a:pt x="242966" y="178449"/>
                    <a:pt x="225834" y="225788"/>
                  </a:cubicBezTo>
                  <a:cubicBezTo>
                    <a:pt x="216316" y="252268"/>
                    <a:pt x="203848" y="273413"/>
                    <a:pt x="191475" y="277413"/>
                  </a:cubicBezTo>
                  <a:cubicBezTo>
                    <a:pt x="179496" y="277042"/>
                    <a:pt x="167548" y="275994"/>
                    <a:pt x="155688" y="274270"/>
                  </a:cubicBezTo>
                  <a:lnTo>
                    <a:pt x="155688" y="274270"/>
                  </a:lnTo>
                  <a:cubicBezTo>
                    <a:pt x="155688" y="274270"/>
                    <a:pt x="152452" y="292177"/>
                    <a:pt x="150263" y="303607"/>
                  </a:cubicBezTo>
                  <a:cubicBezTo>
                    <a:pt x="148074" y="315037"/>
                    <a:pt x="148930" y="321133"/>
                    <a:pt x="171678" y="335230"/>
                  </a:cubicBezTo>
                  <a:cubicBezTo>
                    <a:pt x="194425" y="349327"/>
                    <a:pt x="137224" y="378188"/>
                    <a:pt x="99819" y="375330"/>
                  </a:cubicBezTo>
                  <a:cubicBezTo>
                    <a:pt x="62414" y="372473"/>
                    <a:pt x="20250" y="349899"/>
                    <a:pt x="8734" y="325705"/>
                  </a:cubicBezTo>
                  <a:cubicBezTo>
                    <a:pt x="-4115" y="298940"/>
                    <a:pt x="-2973" y="267126"/>
                    <a:pt x="13397" y="26788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84" name="Google Shape;2284;p27"/>
            <p:cNvGrpSpPr/>
            <p:nvPr/>
          </p:nvGrpSpPr>
          <p:grpSpPr>
            <a:xfrm>
              <a:off x="2941619" y="3895613"/>
              <a:ext cx="483621" cy="510995"/>
              <a:chOff x="4345944" y="4626313"/>
              <a:chExt cx="483621" cy="510995"/>
            </a:xfrm>
          </p:grpSpPr>
          <p:grpSp>
            <p:nvGrpSpPr>
              <p:cNvPr id="2285" name="Google Shape;2285;p27"/>
              <p:cNvGrpSpPr/>
              <p:nvPr/>
            </p:nvGrpSpPr>
            <p:grpSpPr>
              <a:xfrm>
                <a:off x="4345944" y="4852987"/>
                <a:ext cx="474200" cy="284321"/>
                <a:chOff x="4345944" y="4852987"/>
                <a:chExt cx="474200" cy="284321"/>
              </a:xfrm>
            </p:grpSpPr>
            <p:sp>
              <p:nvSpPr>
                <p:cNvPr id="2286" name="Google Shape;2286;p27"/>
                <p:cNvSpPr/>
                <p:nvPr/>
              </p:nvSpPr>
              <p:spPr>
                <a:xfrm>
                  <a:off x="4346061" y="4969668"/>
                  <a:ext cx="474083" cy="167618"/>
                </a:xfrm>
                <a:custGeom>
                  <a:avLst/>
                  <a:gdLst/>
                  <a:ahLst/>
                  <a:cxnLst/>
                  <a:rect l="l" t="t" r="r" b="b"/>
                  <a:pathLst>
                    <a:path w="474083" h="167618" extrusionOk="0">
                      <a:moveTo>
                        <a:pt x="474082" y="43529"/>
                      </a:moveTo>
                      <a:lnTo>
                        <a:pt x="474082" y="43529"/>
                      </a:lnTo>
                      <a:cubicBezTo>
                        <a:pt x="474178" y="50425"/>
                        <a:pt x="470537" y="56845"/>
                        <a:pt x="464564" y="60293"/>
                      </a:cubicBezTo>
                      <a:lnTo>
                        <a:pt x="283155" y="165068"/>
                      </a:lnTo>
                      <a:cubicBezTo>
                        <a:pt x="277266" y="168469"/>
                        <a:pt x="270009" y="168469"/>
                        <a:pt x="264120" y="165068"/>
                      </a:cubicBezTo>
                      <a:lnTo>
                        <a:pt x="9520" y="18193"/>
                      </a:lnTo>
                      <a:cubicBezTo>
                        <a:pt x="3547" y="14745"/>
                        <a:pt x="-94" y="8334"/>
                        <a:pt x="2" y="1429"/>
                      </a:cubicBezTo>
                      <a:lnTo>
                        <a:pt x="2"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7" name="Google Shape;2287;p27"/>
                <p:cNvSpPr/>
                <p:nvPr/>
              </p:nvSpPr>
              <p:spPr>
                <a:xfrm>
                  <a:off x="4619603" y="5013483"/>
                  <a:ext cx="200539" cy="123825"/>
                </a:xfrm>
                <a:custGeom>
                  <a:avLst/>
                  <a:gdLst/>
                  <a:ahLst/>
                  <a:cxnLst/>
                  <a:rect l="l" t="t" r="r" b="b"/>
                  <a:pathLst>
                    <a:path w="200539" h="123825" extrusionOk="0">
                      <a:moveTo>
                        <a:pt x="190926" y="16478"/>
                      </a:moveTo>
                      <a:lnTo>
                        <a:pt x="9518" y="121253"/>
                      </a:lnTo>
                      <a:cubicBezTo>
                        <a:pt x="6626" y="122930"/>
                        <a:pt x="3344" y="123815"/>
                        <a:pt x="0" y="123825"/>
                      </a:cubicBezTo>
                      <a:lnTo>
                        <a:pt x="0" y="0"/>
                      </a:lnTo>
                      <a:lnTo>
                        <a:pt x="200539" y="0"/>
                      </a:lnTo>
                      <a:cubicBezTo>
                        <a:pt x="200513" y="6820"/>
                        <a:pt x="196846" y="13106"/>
                        <a:pt x="190926" y="16478"/>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8" name="Google Shape;2288;p27"/>
                <p:cNvSpPr/>
                <p:nvPr/>
              </p:nvSpPr>
              <p:spPr>
                <a:xfrm>
                  <a:off x="4345944" y="4852987"/>
                  <a:ext cx="474198" cy="274003"/>
                </a:xfrm>
                <a:custGeom>
                  <a:avLst/>
                  <a:gdLst/>
                  <a:ahLst/>
                  <a:cxnLst/>
                  <a:rect l="l" t="t" r="r" b="b"/>
                  <a:pathLst>
                    <a:path w="474198" h="274003" extrusionOk="0">
                      <a:moveTo>
                        <a:pt x="280322" y="272224"/>
                      </a:moveTo>
                      <a:cubicBezTo>
                        <a:pt x="276096" y="274596"/>
                        <a:pt x="270938" y="274596"/>
                        <a:pt x="266712" y="272224"/>
                      </a:cubicBezTo>
                      <a:lnTo>
                        <a:pt x="2498" y="119824"/>
                      </a:lnTo>
                      <a:cubicBezTo>
                        <a:pt x="-833" y="117824"/>
                        <a:pt x="-833" y="114681"/>
                        <a:pt x="2498" y="112776"/>
                      </a:cubicBezTo>
                      <a:lnTo>
                        <a:pt x="197137" y="0"/>
                      </a:lnTo>
                      <a:lnTo>
                        <a:pt x="474199" y="16021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89" name="Google Shape;2289;p27"/>
                <p:cNvGrpSpPr/>
                <p:nvPr/>
              </p:nvGrpSpPr>
              <p:grpSpPr>
                <a:xfrm>
                  <a:off x="4457040" y="4985575"/>
                  <a:ext cx="133724" cy="77247"/>
                  <a:chOff x="4457040" y="4985575"/>
                  <a:chExt cx="133724" cy="77247"/>
                </a:xfrm>
              </p:grpSpPr>
              <p:sp>
                <p:nvSpPr>
                  <p:cNvPr id="2290" name="Google Shape;2290;p27"/>
                  <p:cNvSpPr/>
                  <p:nvPr/>
                </p:nvSpPr>
                <p:spPr>
                  <a:xfrm>
                    <a:off x="4457040" y="4985575"/>
                    <a:ext cx="133724" cy="77247"/>
                  </a:xfrm>
                  <a:custGeom>
                    <a:avLst/>
                    <a:gdLst/>
                    <a:ahLst/>
                    <a:cxnLst/>
                    <a:rect l="l" t="t" r="r" b="b"/>
                    <a:pathLst>
                      <a:path w="133724" h="77247" extrusionOk="0">
                        <a:moveTo>
                          <a:pt x="0" y="27622"/>
                        </a:moveTo>
                        <a:lnTo>
                          <a:pt x="1332" y="28384"/>
                        </a:lnTo>
                        <a:lnTo>
                          <a:pt x="85945" y="77248"/>
                        </a:lnTo>
                        <a:lnTo>
                          <a:pt x="132487" y="50387"/>
                        </a:lnTo>
                        <a:lnTo>
                          <a:pt x="133725" y="49625"/>
                        </a:lnTo>
                        <a:lnTo>
                          <a:pt x="47779" y="0"/>
                        </a:lnTo>
                        <a:lnTo>
                          <a:pt x="0" y="27622"/>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1" name="Google Shape;2291;p27"/>
                  <p:cNvSpPr/>
                  <p:nvPr/>
                </p:nvSpPr>
                <p:spPr>
                  <a:xfrm>
                    <a:off x="4458372" y="4987099"/>
                    <a:ext cx="131154" cy="75723"/>
                  </a:xfrm>
                  <a:custGeom>
                    <a:avLst/>
                    <a:gdLst/>
                    <a:ahLst/>
                    <a:cxnLst/>
                    <a:rect l="l" t="t" r="r" b="b"/>
                    <a:pathLst>
                      <a:path w="131154" h="75723" extrusionOk="0">
                        <a:moveTo>
                          <a:pt x="0" y="26861"/>
                        </a:moveTo>
                        <a:lnTo>
                          <a:pt x="84613" y="75724"/>
                        </a:lnTo>
                        <a:lnTo>
                          <a:pt x="131155" y="48863"/>
                        </a:lnTo>
                        <a:lnTo>
                          <a:pt x="46447" y="0"/>
                        </a:lnTo>
                        <a:lnTo>
                          <a:pt x="0" y="2686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92" name="Google Shape;2292;p27"/>
                <p:cNvSpPr/>
                <p:nvPr/>
              </p:nvSpPr>
              <p:spPr>
                <a:xfrm>
                  <a:off x="4747605" y="5011693"/>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0" y="9696"/>
                      </a:lnTo>
                      <a:cubicBezTo>
                        <a:pt x="29613" y="9030"/>
                        <a:pt x="29708" y="8077"/>
                        <a:pt x="28470" y="7506"/>
                      </a:cubicBezTo>
                      <a:lnTo>
                        <a:pt x="16288" y="457"/>
                      </a:lnTo>
                      <a:cubicBezTo>
                        <a:pt x="15059" y="-152"/>
                        <a:pt x="13614" y="-152"/>
                        <a:pt x="12385" y="457"/>
                      </a:cubicBezTo>
                      <a:lnTo>
                        <a:pt x="679" y="7220"/>
                      </a:lnTo>
                      <a:cubicBezTo>
                        <a:pt x="-178" y="798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3" name="Google Shape;2293;p27"/>
                <p:cNvSpPr/>
                <p:nvPr/>
              </p:nvSpPr>
              <p:spPr>
                <a:xfrm>
                  <a:off x="4730414" y="5001691"/>
                  <a:ext cx="29303" cy="16916"/>
                </a:xfrm>
                <a:custGeom>
                  <a:avLst/>
                  <a:gdLst/>
                  <a:ahLst/>
                  <a:cxnLst/>
                  <a:rect l="l" t="t" r="r" b="b"/>
                  <a:pathLst>
                    <a:path w="29303" h="16916" extrusionOk="0">
                      <a:moveTo>
                        <a:pt x="642" y="9411"/>
                      </a:moveTo>
                      <a:lnTo>
                        <a:pt x="12825" y="16459"/>
                      </a:lnTo>
                      <a:cubicBezTo>
                        <a:pt x="14054" y="17069"/>
                        <a:pt x="15499" y="17069"/>
                        <a:pt x="16727" y="16459"/>
                      </a:cubicBezTo>
                      <a:lnTo>
                        <a:pt x="28339" y="9696"/>
                      </a:lnTo>
                      <a:cubicBezTo>
                        <a:pt x="29576" y="9030"/>
                        <a:pt x="29672" y="8077"/>
                        <a:pt x="28339" y="7506"/>
                      </a:cubicBezTo>
                      <a:lnTo>
                        <a:pt x="16156" y="457"/>
                      </a:lnTo>
                      <a:cubicBezTo>
                        <a:pt x="14928" y="-152"/>
                        <a:pt x="13483" y="-152"/>
                        <a:pt x="12254" y="457"/>
                      </a:cubicBezTo>
                      <a:lnTo>
                        <a:pt x="642" y="7124"/>
                      </a:lnTo>
                      <a:cubicBezTo>
                        <a:pt x="-214" y="7791"/>
                        <a:pt x="-214" y="8458"/>
                        <a:pt x="642"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4" name="Google Shape;2294;p27"/>
                <p:cNvSpPr/>
                <p:nvPr/>
              </p:nvSpPr>
              <p:spPr>
                <a:xfrm>
                  <a:off x="4713055" y="4991690"/>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792"/>
                      </a:lnTo>
                      <a:cubicBezTo>
                        <a:pt x="29613" y="9125"/>
                        <a:pt x="29708" y="8077"/>
                        <a:pt x="28471" y="7506"/>
                      </a:cubicBezTo>
                      <a:lnTo>
                        <a:pt x="16193" y="457"/>
                      </a:lnTo>
                      <a:cubicBezTo>
                        <a:pt x="14997" y="-152"/>
                        <a:pt x="13581" y="-152"/>
                        <a:pt x="12385" y="457"/>
                      </a:cubicBezTo>
                      <a:lnTo>
                        <a:pt x="679" y="7125"/>
                      </a:lnTo>
                      <a:cubicBezTo>
                        <a:pt x="-178" y="7792"/>
                        <a:pt x="-273" y="8935"/>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5" name="Google Shape;2295;p27"/>
                <p:cNvSpPr/>
                <p:nvPr/>
              </p:nvSpPr>
              <p:spPr>
                <a:xfrm>
                  <a:off x="4695787" y="4981117"/>
                  <a:ext cx="29345" cy="17487"/>
                </a:xfrm>
                <a:custGeom>
                  <a:avLst/>
                  <a:gdLst/>
                  <a:ahLst/>
                  <a:cxnLst/>
                  <a:rect l="l" t="t" r="r" b="b"/>
                  <a:pathLst>
                    <a:path w="29345" h="17487" extrusionOk="0">
                      <a:moveTo>
                        <a:pt x="720" y="9982"/>
                      </a:moveTo>
                      <a:lnTo>
                        <a:pt x="12903" y="17031"/>
                      </a:lnTo>
                      <a:cubicBezTo>
                        <a:pt x="14131" y="17640"/>
                        <a:pt x="15576" y="17640"/>
                        <a:pt x="16805" y="17031"/>
                      </a:cubicBezTo>
                      <a:lnTo>
                        <a:pt x="28417" y="10363"/>
                      </a:lnTo>
                      <a:cubicBezTo>
                        <a:pt x="29559" y="9696"/>
                        <a:pt x="29749" y="8649"/>
                        <a:pt x="28417" y="8077"/>
                      </a:cubicBezTo>
                      <a:lnTo>
                        <a:pt x="16519" y="457"/>
                      </a:lnTo>
                      <a:cubicBezTo>
                        <a:pt x="15291" y="-152"/>
                        <a:pt x="13846" y="-152"/>
                        <a:pt x="12617" y="457"/>
                      </a:cubicBezTo>
                      <a:lnTo>
                        <a:pt x="1005" y="7125"/>
                      </a:lnTo>
                      <a:cubicBezTo>
                        <a:pt x="-232" y="8363"/>
                        <a:pt x="-327" y="9411"/>
                        <a:pt x="720"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6" name="Google Shape;2296;p27"/>
                <p:cNvSpPr/>
                <p:nvPr/>
              </p:nvSpPr>
              <p:spPr>
                <a:xfrm>
                  <a:off x="4678497" y="4971592"/>
                  <a:ext cx="29372" cy="17487"/>
                </a:xfrm>
                <a:custGeom>
                  <a:avLst/>
                  <a:gdLst/>
                  <a:ahLst/>
                  <a:cxnLst/>
                  <a:rect l="l" t="t" r="r" b="b"/>
                  <a:pathLst>
                    <a:path w="29372" h="17487" extrusionOk="0">
                      <a:moveTo>
                        <a:pt x="688" y="9982"/>
                      </a:moveTo>
                      <a:lnTo>
                        <a:pt x="12871" y="17031"/>
                      </a:lnTo>
                      <a:cubicBezTo>
                        <a:pt x="14099" y="17640"/>
                        <a:pt x="15544" y="17640"/>
                        <a:pt x="16773" y="17031"/>
                      </a:cubicBezTo>
                      <a:lnTo>
                        <a:pt x="28480" y="10268"/>
                      </a:lnTo>
                      <a:cubicBezTo>
                        <a:pt x="29622" y="9601"/>
                        <a:pt x="29717" y="8553"/>
                        <a:pt x="28480" y="7982"/>
                      </a:cubicBezTo>
                      <a:lnTo>
                        <a:pt x="16487" y="457"/>
                      </a:lnTo>
                      <a:cubicBezTo>
                        <a:pt x="15259" y="-152"/>
                        <a:pt x="13814" y="-152"/>
                        <a:pt x="12585" y="457"/>
                      </a:cubicBezTo>
                      <a:lnTo>
                        <a:pt x="973" y="7220"/>
                      </a:lnTo>
                      <a:cubicBezTo>
                        <a:pt x="-169" y="7982"/>
                        <a:pt x="-359" y="8935"/>
                        <a:pt x="688"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7" name="Google Shape;2297;p27"/>
                <p:cNvSpPr/>
                <p:nvPr/>
              </p:nvSpPr>
              <p:spPr>
                <a:xfrm>
                  <a:off x="4661184" y="4961591"/>
                  <a:ext cx="29363" cy="17011"/>
                </a:xfrm>
                <a:custGeom>
                  <a:avLst/>
                  <a:gdLst/>
                  <a:ahLst/>
                  <a:cxnLst/>
                  <a:rect l="l" t="t" r="r" b="b"/>
                  <a:pathLst>
                    <a:path w="29363" h="17011" extrusionOk="0">
                      <a:moveTo>
                        <a:pt x="679" y="9506"/>
                      </a:moveTo>
                      <a:lnTo>
                        <a:pt x="12957" y="16555"/>
                      </a:lnTo>
                      <a:cubicBezTo>
                        <a:pt x="14152" y="17164"/>
                        <a:pt x="15568" y="17164"/>
                        <a:pt x="16764" y="16555"/>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4"/>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8" name="Google Shape;2298;p27"/>
                <p:cNvSpPr/>
                <p:nvPr/>
              </p:nvSpPr>
              <p:spPr>
                <a:xfrm>
                  <a:off x="4643896" y="4951685"/>
                  <a:ext cx="29270" cy="17011"/>
                </a:xfrm>
                <a:custGeom>
                  <a:avLst/>
                  <a:gdLst/>
                  <a:ahLst/>
                  <a:cxnLst/>
                  <a:rect l="l" t="t" r="r" b="b"/>
                  <a:pathLst>
                    <a:path w="29270" h="17011" extrusionOk="0">
                      <a:moveTo>
                        <a:pt x="644" y="9411"/>
                      </a:moveTo>
                      <a:lnTo>
                        <a:pt x="12827" y="16554"/>
                      </a:lnTo>
                      <a:cubicBezTo>
                        <a:pt x="14056" y="17164"/>
                        <a:pt x="15501" y="17164"/>
                        <a:pt x="16729" y="16554"/>
                      </a:cubicBezTo>
                      <a:lnTo>
                        <a:pt x="28341" y="9792"/>
                      </a:lnTo>
                      <a:cubicBezTo>
                        <a:pt x="29483" y="9125"/>
                        <a:pt x="29674" y="8172"/>
                        <a:pt x="28341" y="7601"/>
                      </a:cubicBezTo>
                      <a:lnTo>
                        <a:pt x="16158" y="457"/>
                      </a:lnTo>
                      <a:cubicBezTo>
                        <a:pt x="14930" y="-152"/>
                        <a:pt x="13485" y="-152"/>
                        <a:pt x="12256" y="457"/>
                      </a:cubicBezTo>
                      <a:lnTo>
                        <a:pt x="644" y="7220"/>
                      </a:lnTo>
                      <a:cubicBezTo>
                        <a:pt x="-117" y="7887"/>
                        <a:pt x="-307" y="8839"/>
                        <a:pt x="644"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9" name="Google Shape;2299;p27"/>
                <p:cNvSpPr/>
                <p:nvPr/>
              </p:nvSpPr>
              <p:spPr>
                <a:xfrm>
                  <a:off x="4626634" y="494177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0" name="Google Shape;2300;p27"/>
                <p:cNvSpPr/>
                <p:nvPr/>
              </p:nvSpPr>
              <p:spPr>
                <a:xfrm>
                  <a:off x="4609300" y="4931587"/>
                  <a:ext cx="29374" cy="17106"/>
                </a:xfrm>
                <a:custGeom>
                  <a:avLst/>
                  <a:gdLst/>
                  <a:ahLst/>
                  <a:cxnLst/>
                  <a:rect l="l" t="t" r="r" b="b"/>
                  <a:pathLst>
                    <a:path w="29374" h="17106" extrusionOk="0">
                      <a:moveTo>
                        <a:pt x="690" y="9601"/>
                      </a:moveTo>
                      <a:lnTo>
                        <a:pt x="12968" y="16650"/>
                      </a:lnTo>
                      <a:cubicBezTo>
                        <a:pt x="14197" y="17259"/>
                        <a:pt x="15642" y="17259"/>
                        <a:pt x="16870" y="16650"/>
                      </a:cubicBezTo>
                      <a:lnTo>
                        <a:pt x="28482" y="9887"/>
                      </a:lnTo>
                      <a:cubicBezTo>
                        <a:pt x="29624" y="9220"/>
                        <a:pt x="29719" y="8268"/>
                        <a:pt x="28482" y="7696"/>
                      </a:cubicBezTo>
                      <a:lnTo>
                        <a:pt x="16204" y="457"/>
                      </a:lnTo>
                      <a:cubicBezTo>
                        <a:pt x="14975" y="-152"/>
                        <a:pt x="13530" y="-152"/>
                        <a:pt x="12302"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1" name="Google Shape;2301;p27"/>
                <p:cNvSpPr/>
                <p:nvPr/>
              </p:nvSpPr>
              <p:spPr>
                <a:xfrm>
                  <a:off x="4592048" y="4921776"/>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2" name="Google Shape;2302;p27"/>
                <p:cNvSpPr/>
                <p:nvPr/>
              </p:nvSpPr>
              <p:spPr>
                <a:xfrm>
                  <a:off x="4574762" y="491177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125"/>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3" name="Google Shape;2303;p27"/>
                <p:cNvSpPr/>
                <p:nvPr/>
              </p:nvSpPr>
              <p:spPr>
                <a:xfrm>
                  <a:off x="4557452" y="4901679"/>
                  <a:ext cx="29387" cy="16983"/>
                </a:xfrm>
                <a:custGeom>
                  <a:avLst/>
                  <a:gdLst/>
                  <a:ahLst/>
                  <a:cxnLst/>
                  <a:rect l="l" t="t" r="r" b="b"/>
                  <a:pathLst>
                    <a:path w="29387" h="16983" extrusionOk="0">
                      <a:moveTo>
                        <a:pt x="761" y="9506"/>
                      </a:moveTo>
                      <a:lnTo>
                        <a:pt x="12944" y="16554"/>
                      </a:lnTo>
                      <a:cubicBezTo>
                        <a:pt x="14182" y="17126"/>
                        <a:pt x="15608" y="17126"/>
                        <a:pt x="16846" y="16554"/>
                      </a:cubicBezTo>
                      <a:lnTo>
                        <a:pt x="28458" y="9792"/>
                      </a:lnTo>
                      <a:cubicBezTo>
                        <a:pt x="29600" y="9125"/>
                        <a:pt x="29791" y="8077"/>
                        <a:pt x="28458" y="7506"/>
                      </a:cubicBezTo>
                      <a:lnTo>
                        <a:pt x="16275" y="457"/>
                      </a:lnTo>
                      <a:cubicBezTo>
                        <a:pt x="15047" y="-152"/>
                        <a:pt x="13602" y="-152"/>
                        <a:pt x="12373" y="457"/>
                      </a:cubicBezTo>
                      <a:lnTo>
                        <a:pt x="666" y="7220"/>
                      </a:lnTo>
                      <a:cubicBezTo>
                        <a:pt x="-190" y="7982"/>
                        <a:pt x="-286" y="8934"/>
                        <a:pt x="761"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4" name="Google Shape;2304;p27"/>
                <p:cNvSpPr/>
                <p:nvPr/>
              </p:nvSpPr>
              <p:spPr>
                <a:xfrm>
                  <a:off x="4540118" y="4891677"/>
                  <a:ext cx="29458" cy="17011"/>
                </a:xfrm>
                <a:custGeom>
                  <a:avLst/>
                  <a:gdLst/>
                  <a:ahLst/>
                  <a:cxnLst/>
                  <a:rect l="l" t="t" r="r" b="b"/>
                  <a:pathLst>
                    <a:path w="29458" h="17011" extrusionOk="0">
                      <a:moveTo>
                        <a:pt x="774" y="9506"/>
                      </a:moveTo>
                      <a:lnTo>
                        <a:pt x="12956" y="16554"/>
                      </a:lnTo>
                      <a:cubicBezTo>
                        <a:pt x="14185" y="17164"/>
                        <a:pt x="15630" y="17164"/>
                        <a:pt x="16859" y="16554"/>
                      </a:cubicBezTo>
                      <a:lnTo>
                        <a:pt x="28566" y="9792"/>
                      </a:lnTo>
                      <a:cubicBezTo>
                        <a:pt x="29708" y="9125"/>
                        <a:pt x="29803" y="8077"/>
                        <a:pt x="28566" y="7506"/>
                      </a:cubicBezTo>
                      <a:lnTo>
                        <a:pt x="16383" y="457"/>
                      </a:lnTo>
                      <a:cubicBezTo>
                        <a:pt x="15154" y="-152"/>
                        <a:pt x="13709" y="-152"/>
                        <a:pt x="12481" y="457"/>
                      </a:cubicBezTo>
                      <a:lnTo>
                        <a:pt x="869" y="7220"/>
                      </a:lnTo>
                      <a:cubicBezTo>
                        <a:pt x="-273" y="7982"/>
                        <a:pt x="-273" y="8935"/>
                        <a:pt x="77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5" name="Google Shape;2305;p27"/>
                <p:cNvSpPr/>
                <p:nvPr/>
              </p:nvSpPr>
              <p:spPr>
                <a:xfrm>
                  <a:off x="4514573" y="4876818"/>
                  <a:ext cx="37680" cy="21809"/>
                </a:xfrm>
                <a:custGeom>
                  <a:avLst/>
                  <a:gdLst/>
                  <a:ahLst/>
                  <a:cxnLst/>
                  <a:rect l="l" t="t" r="r" b="b"/>
                  <a:pathLst>
                    <a:path w="37680" h="21809" extrusionOk="0">
                      <a:moveTo>
                        <a:pt x="716" y="9506"/>
                      </a:moveTo>
                      <a:lnTo>
                        <a:pt x="21274" y="21317"/>
                      </a:lnTo>
                      <a:cubicBezTo>
                        <a:pt x="22457" y="21974"/>
                        <a:pt x="23898" y="21974"/>
                        <a:pt x="25081" y="21317"/>
                      </a:cubicBezTo>
                      <a:lnTo>
                        <a:pt x="36788" y="14554"/>
                      </a:lnTo>
                      <a:cubicBezTo>
                        <a:pt x="37930" y="13887"/>
                        <a:pt x="38025" y="12935"/>
                        <a:pt x="36788" y="12363"/>
                      </a:cubicBezTo>
                      <a:lnTo>
                        <a:pt x="16230" y="457"/>
                      </a:lnTo>
                      <a:cubicBezTo>
                        <a:pt x="15001" y="-152"/>
                        <a:pt x="13556" y="-152"/>
                        <a:pt x="12327" y="457"/>
                      </a:cubicBezTo>
                      <a:lnTo>
                        <a:pt x="716" y="7125"/>
                      </a:lnTo>
                      <a:cubicBezTo>
                        <a:pt x="-141" y="7982"/>
                        <a:pt x="-331" y="9506"/>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6" name="Google Shape;2306;p27"/>
                <p:cNvSpPr/>
                <p:nvPr/>
              </p:nvSpPr>
              <p:spPr>
                <a:xfrm>
                  <a:off x="4705251" y="500654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7"/>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7" name="Google Shape;2307;p27"/>
                <p:cNvSpPr/>
                <p:nvPr/>
              </p:nvSpPr>
              <p:spPr>
                <a:xfrm>
                  <a:off x="4687929" y="4996548"/>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8" name="Google Shape;2308;p27"/>
                <p:cNvSpPr/>
                <p:nvPr/>
              </p:nvSpPr>
              <p:spPr>
                <a:xfrm>
                  <a:off x="4670606" y="4986547"/>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9" name="Google Shape;2309;p27"/>
                <p:cNvSpPr/>
                <p:nvPr/>
              </p:nvSpPr>
              <p:spPr>
                <a:xfrm>
                  <a:off x="4653308" y="4976545"/>
                  <a:ext cx="29434" cy="16916"/>
                </a:xfrm>
                <a:custGeom>
                  <a:avLst/>
                  <a:gdLst/>
                  <a:ahLst/>
                  <a:cxnLst/>
                  <a:rect l="l" t="t" r="r" b="b"/>
                  <a:pathLst>
                    <a:path w="29434" h="16916" extrusionOk="0">
                      <a:moveTo>
                        <a:pt x="750" y="9411"/>
                      </a:moveTo>
                      <a:lnTo>
                        <a:pt x="12933" y="16459"/>
                      </a:lnTo>
                      <a:cubicBezTo>
                        <a:pt x="14161" y="17069"/>
                        <a:pt x="15606" y="17069"/>
                        <a:pt x="16835" y="16459"/>
                      </a:cubicBezTo>
                      <a:lnTo>
                        <a:pt x="28542" y="9696"/>
                      </a:lnTo>
                      <a:cubicBezTo>
                        <a:pt x="29684" y="9030"/>
                        <a:pt x="29779" y="8077"/>
                        <a:pt x="28542" y="7506"/>
                      </a:cubicBezTo>
                      <a:lnTo>
                        <a:pt x="16264" y="457"/>
                      </a:lnTo>
                      <a:cubicBezTo>
                        <a:pt x="15068" y="-152"/>
                        <a:pt x="13652" y="-152"/>
                        <a:pt x="12457" y="457"/>
                      </a:cubicBezTo>
                      <a:lnTo>
                        <a:pt x="750" y="7220"/>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0" name="Google Shape;2310;p27"/>
                <p:cNvSpPr/>
                <p:nvPr/>
              </p:nvSpPr>
              <p:spPr>
                <a:xfrm>
                  <a:off x="4636115" y="4966449"/>
                  <a:ext cx="29341" cy="17047"/>
                </a:xfrm>
                <a:custGeom>
                  <a:avLst/>
                  <a:gdLst/>
                  <a:ahLst/>
                  <a:cxnLst/>
                  <a:rect l="l" t="t" r="r" b="b"/>
                  <a:pathLst>
                    <a:path w="29341" h="17047" extrusionOk="0">
                      <a:moveTo>
                        <a:pt x="716" y="9506"/>
                      </a:moveTo>
                      <a:lnTo>
                        <a:pt x="12898" y="16554"/>
                      </a:lnTo>
                      <a:cubicBezTo>
                        <a:pt x="14116" y="17212"/>
                        <a:pt x="15583" y="17212"/>
                        <a:pt x="16801" y="16554"/>
                      </a:cubicBezTo>
                      <a:lnTo>
                        <a:pt x="28412" y="9792"/>
                      </a:lnTo>
                      <a:cubicBezTo>
                        <a:pt x="29554" y="9125"/>
                        <a:pt x="29745" y="8172"/>
                        <a:pt x="28412" y="7601"/>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1" name="Google Shape;2311;p27"/>
                <p:cNvSpPr/>
                <p:nvPr/>
              </p:nvSpPr>
              <p:spPr>
                <a:xfrm>
                  <a:off x="4618793" y="4956352"/>
                  <a:ext cx="29341" cy="17106"/>
                </a:xfrm>
                <a:custGeom>
                  <a:avLst/>
                  <a:gdLst/>
                  <a:ahLst/>
                  <a:cxnLst/>
                  <a:rect l="l" t="t" r="r" b="b"/>
                  <a:pathLst>
                    <a:path w="29341" h="17106" extrusionOk="0">
                      <a:moveTo>
                        <a:pt x="716" y="9601"/>
                      </a:moveTo>
                      <a:lnTo>
                        <a:pt x="12898" y="16650"/>
                      </a:lnTo>
                      <a:cubicBezTo>
                        <a:pt x="14127" y="17259"/>
                        <a:pt x="15572" y="17259"/>
                        <a:pt x="16801" y="16650"/>
                      </a:cubicBezTo>
                      <a:lnTo>
                        <a:pt x="28412" y="9887"/>
                      </a:lnTo>
                      <a:cubicBezTo>
                        <a:pt x="29554" y="9220"/>
                        <a:pt x="29745" y="8268"/>
                        <a:pt x="28412" y="7601"/>
                      </a:cubicBezTo>
                      <a:lnTo>
                        <a:pt x="16230" y="457"/>
                      </a:lnTo>
                      <a:cubicBezTo>
                        <a:pt x="15001" y="-152"/>
                        <a:pt x="13556" y="-152"/>
                        <a:pt x="12327" y="457"/>
                      </a:cubicBezTo>
                      <a:lnTo>
                        <a:pt x="716" y="7220"/>
                      </a:lnTo>
                      <a:cubicBezTo>
                        <a:pt x="-141" y="8077"/>
                        <a:pt x="-331" y="9030"/>
                        <a:pt x="716"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2" name="Google Shape;2312;p27"/>
                <p:cNvSpPr/>
                <p:nvPr/>
              </p:nvSpPr>
              <p:spPr>
                <a:xfrm>
                  <a:off x="4601470" y="4946446"/>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077"/>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3" name="Google Shape;2313;p27"/>
                <p:cNvSpPr/>
                <p:nvPr/>
              </p:nvSpPr>
              <p:spPr>
                <a:xfrm>
                  <a:off x="4584137" y="4936445"/>
                  <a:ext cx="29291" cy="17011"/>
                </a:xfrm>
                <a:custGeom>
                  <a:avLst/>
                  <a:gdLst/>
                  <a:ahLst/>
                  <a:cxnLst/>
                  <a:rect l="l" t="t" r="r" b="b"/>
                  <a:pathLst>
                    <a:path w="29291" h="17011" extrusionOk="0">
                      <a:moveTo>
                        <a:pt x="726" y="9506"/>
                      </a:moveTo>
                      <a:lnTo>
                        <a:pt x="12814" y="16554"/>
                      </a:lnTo>
                      <a:cubicBezTo>
                        <a:pt x="14043" y="17164"/>
                        <a:pt x="15487" y="17164"/>
                        <a:pt x="16716" y="16554"/>
                      </a:cubicBezTo>
                      <a:lnTo>
                        <a:pt x="28328" y="9792"/>
                      </a:lnTo>
                      <a:cubicBezTo>
                        <a:pt x="29565" y="9125"/>
                        <a:pt x="29660" y="8077"/>
                        <a:pt x="28328" y="7506"/>
                      </a:cubicBezTo>
                      <a:lnTo>
                        <a:pt x="16145" y="457"/>
                      </a:lnTo>
                      <a:cubicBezTo>
                        <a:pt x="14916" y="-152"/>
                        <a:pt x="13471" y="-152"/>
                        <a:pt x="12243" y="457"/>
                      </a:cubicBezTo>
                      <a:lnTo>
                        <a:pt x="631" y="7220"/>
                      </a:lnTo>
                      <a:cubicBezTo>
                        <a:pt x="-130" y="7982"/>
                        <a:pt x="-321" y="8935"/>
                        <a:pt x="72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4" name="Google Shape;2314;p27"/>
                <p:cNvSpPr/>
                <p:nvPr/>
              </p:nvSpPr>
              <p:spPr>
                <a:xfrm>
                  <a:off x="4566835" y="4926444"/>
                  <a:ext cx="29390" cy="17011"/>
                </a:xfrm>
                <a:custGeom>
                  <a:avLst/>
                  <a:gdLst/>
                  <a:ahLst/>
                  <a:cxnLst/>
                  <a:rect l="l" t="t" r="r" b="b"/>
                  <a:pathLst>
                    <a:path w="29390" h="17011" extrusionOk="0">
                      <a:moveTo>
                        <a:pt x="706" y="9506"/>
                      </a:moveTo>
                      <a:lnTo>
                        <a:pt x="12888" y="16554"/>
                      </a:lnTo>
                      <a:cubicBezTo>
                        <a:pt x="14117" y="17164"/>
                        <a:pt x="15562" y="17164"/>
                        <a:pt x="16791" y="16554"/>
                      </a:cubicBezTo>
                      <a:lnTo>
                        <a:pt x="28498" y="9791"/>
                      </a:lnTo>
                      <a:cubicBezTo>
                        <a:pt x="29640" y="9125"/>
                        <a:pt x="29735" y="8077"/>
                        <a:pt x="28498" y="7506"/>
                      </a:cubicBezTo>
                      <a:lnTo>
                        <a:pt x="16315" y="457"/>
                      </a:lnTo>
                      <a:cubicBezTo>
                        <a:pt x="15086" y="-152"/>
                        <a:pt x="13641" y="-152"/>
                        <a:pt x="12413" y="457"/>
                      </a:cubicBezTo>
                      <a:lnTo>
                        <a:pt x="801" y="7220"/>
                      </a:lnTo>
                      <a:cubicBezTo>
                        <a:pt x="-151" y="7982"/>
                        <a:pt x="-341" y="8934"/>
                        <a:pt x="70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5" name="Google Shape;2315;p27"/>
                <p:cNvSpPr/>
                <p:nvPr/>
              </p:nvSpPr>
              <p:spPr>
                <a:xfrm>
                  <a:off x="4549576" y="4916443"/>
                  <a:ext cx="29326" cy="17011"/>
                </a:xfrm>
                <a:custGeom>
                  <a:avLst/>
                  <a:gdLst/>
                  <a:ahLst/>
                  <a:cxnLst/>
                  <a:rect l="l" t="t" r="r" b="b"/>
                  <a:pathLst>
                    <a:path w="29326" h="17011" extrusionOk="0">
                      <a:moveTo>
                        <a:pt x="642" y="9506"/>
                      </a:moveTo>
                      <a:lnTo>
                        <a:pt x="12825" y="16554"/>
                      </a:lnTo>
                      <a:cubicBezTo>
                        <a:pt x="14054" y="17164"/>
                        <a:pt x="15499" y="17164"/>
                        <a:pt x="16727" y="16554"/>
                      </a:cubicBezTo>
                      <a:lnTo>
                        <a:pt x="28434" y="9792"/>
                      </a:lnTo>
                      <a:cubicBezTo>
                        <a:pt x="29576" y="9125"/>
                        <a:pt x="29672" y="8077"/>
                        <a:pt x="28434" y="7506"/>
                      </a:cubicBezTo>
                      <a:lnTo>
                        <a:pt x="16156" y="457"/>
                      </a:lnTo>
                      <a:cubicBezTo>
                        <a:pt x="14928" y="-152"/>
                        <a:pt x="13483" y="-152"/>
                        <a:pt x="12254" y="457"/>
                      </a:cubicBezTo>
                      <a:lnTo>
                        <a:pt x="642" y="7220"/>
                      </a:lnTo>
                      <a:cubicBezTo>
                        <a:pt x="-214" y="7982"/>
                        <a:pt x="-214" y="8935"/>
                        <a:pt x="642"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6" name="Google Shape;2316;p27"/>
                <p:cNvSpPr/>
                <p:nvPr/>
              </p:nvSpPr>
              <p:spPr>
                <a:xfrm>
                  <a:off x="4532218" y="4906536"/>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220"/>
                      </a:lnTo>
                      <a:cubicBezTo>
                        <a:pt x="-178" y="8363"/>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7" name="Google Shape;2317;p27"/>
                <p:cNvSpPr/>
                <p:nvPr/>
              </p:nvSpPr>
              <p:spPr>
                <a:xfrm>
                  <a:off x="4514896" y="489653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125"/>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8" name="Google Shape;2318;p27"/>
                <p:cNvSpPr/>
                <p:nvPr/>
              </p:nvSpPr>
              <p:spPr>
                <a:xfrm>
                  <a:off x="4722536" y="5016484"/>
                  <a:ext cx="37680" cy="21745"/>
                </a:xfrm>
                <a:custGeom>
                  <a:avLst/>
                  <a:gdLst/>
                  <a:ahLst/>
                  <a:cxnLst/>
                  <a:rect l="l" t="t" r="r" b="b"/>
                  <a:pathLst>
                    <a:path w="37680" h="21745" extrusionOk="0">
                      <a:moveTo>
                        <a:pt x="716" y="9477"/>
                      </a:moveTo>
                      <a:lnTo>
                        <a:pt x="21274" y="21288"/>
                      </a:lnTo>
                      <a:cubicBezTo>
                        <a:pt x="22503" y="21898"/>
                        <a:pt x="23948" y="21898"/>
                        <a:pt x="25176" y="21288"/>
                      </a:cubicBezTo>
                      <a:lnTo>
                        <a:pt x="36788" y="14526"/>
                      </a:lnTo>
                      <a:cubicBezTo>
                        <a:pt x="37930" y="13859"/>
                        <a:pt x="38025" y="12811"/>
                        <a:pt x="36788" y="12240"/>
                      </a:cubicBezTo>
                      <a:lnTo>
                        <a:pt x="16230" y="429"/>
                      </a:lnTo>
                      <a:cubicBezTo>
                        <a:pt x="14991" y="-143"/>
                        <a:pt x="13566" y="-143"/>
                        <a:pt x="12327" y="429"/>
                      </a:cubicBezTo>
                      <a:lnTo>
                        <a:pt x="716" y="7192"/>
                      </a:lnTo>
                      <a:cubicBezTo>
                        <a:pt x="-141" y="7858"/>
                        <a:pt x="-331" y="8906"/>
                        <a:pt x="716" y="947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9" name="Google Shape;2319;p27"/>
                <p:cNvSpPr/>
                <p:nvPr/>
              </p:nvSpPr>
              <p:spPr>
                <a:xfrm>
                  <a:off x="4481005" y="4886460"/>
                  <a:ext cx="46109" cy="24112"/>
                </a:xfrm>
                <a:custGeom>
                  <a:avLst/>
                  <a:gdLst/>
                  <a:ahLst/>
                  <a:cxnLst/>
                  <a:rect l="l" t="t" r="r" b="b"/>
                  <a:pathLst>
                    <a:path w="46109" h="24112" extrusionOk="0">
                      <a:moveTo>
                        <a:pt x="33141" y="436"/>
                      </a:moveTo>
                      <a:lnTo>
                        <a:pt x="45324" y="7484"/>
                      </a:lnTo>
                      <a:cubicBezTo>
                        <a:pt x="46371" y="8056"/>
                        <a:pt x="46371" y="9008"/>
                        <a:pt x="45324" y="9580"/>
                      </a:cubicBezTo>
                      <a:lnTo>
                        <a:pt x="33046" y="16723"/>
                      </a:lnTo>
                      <a:cubicBezTo>
                        <a:pt x="31910" y="17305"/>
                        <a:pt x="30566" y="17305"/>
                        <a:pt x="29429" y="16723"/>
                      </a:cubicBezTo>
                      <a:lnTo>
                        <a:pt x="28478" y="16152"/>
                      </a:lnTo>
                      <a:cubicBezTo>
                        <a:pt x="27408" y="15581"/>
                        <a:pt x="26121" y="15581"/>
                        <a:pt x="25051" y="16152"/>
                      </a:cubicBezTo>
                      <a:lnTo>
                        <a:pt x="12107" y="23677"/>
                      </a:lnTo>
                      <a:cubicBezTo>
                        <a:pt x="10971" y="24258"/>
                        <a:pt x="9627" y="24258"/>
                        <a:pt x="8490" y="23677"/>
                      </a:cubicBezTo>
                      <a:lnTo>
                        <a:pt x="686" y="19200"/>
                      </a:lnTo>
                      <a:cubicBezTo>
                        <a:pt x="107" y="18952"/>
                        <a:pt x="-157" y="18276"/>
                        <a:pt x="96" y="17695"/>
                      </a:cubicBezTo>
                      <a:cubicBezTo>
                        <a:pt x="211" y="17428"/>
                        <a:pt x="421" y="17219"/>
                        <a:pt x="686" y="17105"/>
                      </a:cubicBezTo>
                      <a:lnTo>
                        <a:pt x="12868" y="10056"/>
                      </a:lnTo>
                      <a:lnTo>
                        <a:pt x="15438" y="8627"/>
                      </a:lnTo>
                      <a:lnTo>
                        <a:pt x="17247" y="7580"/>
                      </a:lnTo>
                      <a:lnTo>
                        <a:pt x="19055" y="6532"/>
                      </a:lnTo>
                      <a:lnTo>
                        <a:pt x="29525" y="436"/>
                      </a:lnTo>
                      <a:cubicBezTo>
                        <a:pt x="30661" y="-145"/>
                        <a:pt x="32005" y="-145"/>
                        <a:pt x="33141" y="43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0" name="Google Shape;2320;p27"/>
                <p:cNvSpPr/>
                <p:nvPr/>
              </p:nvSpPr>
              <p:spPr>
                <a:xfrm>
                  <a:off x="4680529" y="5050364"/>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125"/>
                      </a:lnTo>
                      <a:cubicBezTo>
                        <a:pt x="-202" y="7411"/>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1" name="Google Shape;2321;p27"/>
                <p:cNvSpPr/>
                <p:nvPr/>
              </p:nvSpPr>
              <p:spPr>
                <a:xfrm>
                  <a:off x="4663322" y="5040268"/>
                  <a:ext cx="28938" cy="17011"/>
                </a:xfrm>
                <a:custGeom>
                  <a:avLst/>
                  <a:gdLst/>
                  <a:ahLst/>
                  <a:cxnLst/>
                  <a:rect l="l" t="t" r="r" b="b"/>
                  <a:pathLst>
                    <a:path w="28938" h="17011" extrusionOk="0">
                      <a:moveTo>
                        <a:pt x="254" y="9506"/>
                      </a:moveTo>
                      <a:lnTo>
                        <a:pt x="12532" y="16554"/>
                      </a:lnTo>
                      <a:cubicBezTo>
                        <a:pt x="13760" y="17164"/>
                        <a:pt x="15205" y="17164"/>
                        <a:pt x="16434" y="16554"/>
                      </a:cubicBezTo>
                      <a:lnTo>
                        <a:pt x="28046" y="9792"/>
                      </a:lnTo>
                      <a:cubicBezTo>
                        <a:pt x="29188" y="9125"/>
                        <a:pt x="29283" y="8077"/>
                        <a:pt x="28046" y="7506"/>
                      </a:cubicBezTo>
                      <a:lnTo>
                        <a:pt x="15863" y="457"/>
                      </a:lnTo>
                      <a:cubicBezTo>
                        <a:pt x="14634" y="-152"/>
                        <a:pt x="13189" y="-152"/>
                        <a:pt x="11961" y="457"/>
                      </a:cubicBezTo>
                      <a:lnTo>
                        <a:pt x="254" y="7220"/>
                      </a:lnTo>
                      <a:cubicBezTo>
                        <a:pt x="254" y="7982"/>
                        <a:pt x="-317" y="8935"/>
                        <a:pt x="25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2" name="Google Shape;2322;p27"/>
                <p:cNvSpPr/>
                <p:nvPr/>
              </p:nvSpPr>
              <p:spPr>
                <a:xfrm>
                  <a:off x="4646050" y="5030457"/>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696"/>
                      </a:lnTo>
                      <a:cubicBezTo>
                        <a:pt x="29613" y="9030"/>
                        <a:pt x="29708" y="8077"/>
                        <a:pt x="28471" y="7506"/>
                      </a:cubicBezTo>
                      <a:lnTo>
                        <a:pt x="16288" y="457"/>
                      </a:lnTo>
                      <a:cubicBezTo>
                        <a:pt x="15059" y="-152"/>
                        <a:pt x="13614" y="-152"/>
                        <a:pt x="12385" y="457"/>
                      </a:cubicBezTo>
                      <a:lnTo>
                        <a:pt x="679" y="7220"/>
                      </a:lnTo>
                      <a:cubicBezTo>
                        <a:pt x="-178" y="8268"/>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3" name="Google Shape;2323;p27"/>
                <p:cNvSpPr/>
                <p:nvPr/>
              </p:nvSpPr>
              <p:spPr>
                <a:xfrm>
                  <a:off x="4499297" y="4945494"/>
                  <a:ext cx="29352" cy="17011"/>
                </a:xfrm>
                <a:custGeom>
                  <a:avLst/>
                  <a:gdLst/>
                  <a:ahLst/>
                  <a:cxnLst/>
                  <a:rect l="l" t="t" r="r" b="b"/>
                  <a:pathLst>
                    <a:path w="29352" h="17011" extrusionOk="0">
                      <a:moveTo>
                        <a:pt x="668" y="9506"/>
                      </a:moveTo>
                      <a:lnTo>
                        <a:pt x="12851" y="16554"/>
                      </a:lnTo>
                      <a:cubicBezTo>
                        <a:pt x="14080" y="17164"/>
                        <a:pt x="15524" y="17164"/>
                        <a:pt x="16753" y="16554"/>
                      </a:cubicBezTo>
                      <a:lnTo>
                        <a:pt x="28460" y="9791"/>
                      </a:lnTo>
                      <a:cubicBezTo>
                        <a:pt x="29602" y="9125"/>
                        <a:pt x="29697" y="8077"/>
                        <a:pt x="28460" y="7506"/>
                      </a:cubicBezTo>
                      <a:lnTo>
                        <a:pt x="16277" y="457"/>
                      </a:lnTo>
                      <a:cubicBezTo>
                        <a:pt x="15048" y="-152"/>
                        <a:pt x="13604" y="-152"/>
                        <a:pt x="12375" y="457"/>
                      </a:cubicBezTo>
                      <a:lnTo>
                        <a:pt x="763" y="7220"/>
                      </a:lnTo>
                      <a:cubicBezTo>
                        <a:pt x="-189" y="7982"/>
                        <a:pt x="-284" y="8934"/>
                        <a:pt x="66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4" name="Google Shape;2324;p27"/>
                <p:cNvSpPr/>
                <p:nvPr/>
              </p:nvSpPr>
              <p:spPr>
                <a:xfrm>
                  <a:off x="4482022" y="493568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7"/>
                      </a:lnTo>
                      <a:cubicBezTo>
                        <a:pt x="29650" y="9030"/>
                        <a:pt x="29745" y="8077"/>
                        <a:pt x="28412" y="7506"/>
                      </a:cubicBezTo>
                      <a:lnTo>
                        <a:pt x="16230" y="457"/>
                      </a:lnTo>
                      <a:cubicBezTo>
                        <a:pt x="15001" y="-152"/>
                        <a:pt x="13556" y="-152"/>
                        <a:pt x="12327" y="457"/>
                      </a:cubicBezTo>
                      <a:lnTo>
                        <a:pt x="716" y="7220"/>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5" name="Google Shape;2325;p27"/>
                <p:cNvSpPr/>
                <p:nvPr/>
              </p:nvSpPr>
              <p:spPr>
                <a:xfrm>
                  <a:off x="4464795" y="4925682"/>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8268"/>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6" name="Google Shape;2326;p27"/>
                <p:cNvSpPr/>
                <p:nvPr/>
              </p:nvSpPr>
              <p:spPr>
                <a:xfrm>
                  <a:off x="4447522" y="4915490"/>
                  <a:ext cx="29387" cy="17202"/>
                </a:xfrm>
                <a:custGeom>
                  <a:avLst/>
                  <a:gdLst/>
                  <a:ahLst/>
                  <a:cxnLst/>
                  <a:rect l="l" t="t" r="r" b="b"/>
                  <a:pathLst>
                    <a:path w="29387" h="17202" extrusionOk="0">
                      <a:moveTo>
                        <a:pt x="761" y="9601"/>
                      </a:moveTo>
                      <a:lnTo>
                        <a:pt x="12944" y="16745"/>
                      </a:lnTo>
                      <a:cubicBezTo>
                        <a:pt x="14173" y="17355"/>
                        <a:pt x="15618" y="17355"/>
                        <a:pt x="16846" y="16745"/>
                      </a:cubicBezTo>
                      <a:lnTo>
                        <a:pt x="28458" y="9982"/>
                      </a:lnTo>
                      <a:cubicBezTo>
                        <a:pt x="29600" y="9316"/>
                        <a:pt x="29791" y="8363"/>
                        <a:pt x="28458" y="7792"/>
                      </a:cubicBezTo>
                      <a:lnTo>
                        <a:pt x="16180" y="457"/>
                      </a:lnTo>
                      <a:cubicBezTo>
                        <a:pt x="14951" y="-152"/>
                        <a:pt x="13507" y="-152"/>
                        <a:pt x="12278" y="457"/>
                      </a:cubicBezTo>
                      <a:lnTo>
                        <a:pt x="666" y="7220"/>
                      </a:lnTo>
                      <a:cubicBezTo>
                        <a:pt x="-190" y="8077"/>
                        <a:pt x="-286" y="8935"/>
                        <a:pt x="761"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7" name="Google Shape;2327;p27"/>
                <p:cNvSpPr/>
                <p:nvPr/>
              </p:nvSpPr>
              <p:spPr>
                <a:xfrm>
                  <a:off x="4624469" y="5017884"/>
                  <a:ext cx="34098" cy="19393"/>
                </a:xfrm>
                <a:custGeom>
                  <a:avLst/>
                  <a:gdLst/>
                  <a:ahLst/>
                  <a:cxnLst/>
                  <a:rect l="l" t="t" r="r" b="b"/>
                  <a:pathLst>
                    <a:path w="34098" h="19393" extrusionOk="0">
                      <a:moveTo>
                        <a:pt x="1035" y="9411"/>
                      </a:moveTo>
                      <a:lnTo>
                        <a:pt x="17691" y="18936"/>
                      </a:lnTo>
                      <a:cubicBezTo>
                        <a:pt x="18887" y="19546"/>
                        <a:pt x="20303" y="19546"/>
                        <a:pt x="21499" y="18936"/>
                      </a:cubicBezTo>
                      <a:lnTo>
                        <a:pt x="33205" y="12268"/>
                      </a:lnTo>
                      <a:cubicBezTo>
                        <a:pt x="34348" y="11602"/>
                        <a:pt x="34443" y="10554"/>
                        <a:pt x="33205" y="9982"/>
                      </a:cubicBezTo>
                      <a:lnTo>
                        <a:pt x="16549" y="457"/>
                      </a:lnTo>
                      <a:cubicBezTo>
                        <a:pt x="15321" y="-152"/>
                        <a:pt x="13876" y="-152"/>
                        <a:pt x="12647" y="457"/>
                      </a:cubicBezTo>
                      <a:lnTo>
                        <a:pt x="1035" y="7220"/>
                      </a:lnTo>
                      <a:cubicBezTo>
                        <a:pt x="-297" y="7887"/>
                        <a:pt x="-392" y="8839"/>
                        <a:pt x="1035"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8" name="Google Shape;2328;p27"/>
                <p:cNvSpPr/>
                <p:nvPr/>
              </p:nvSpPr>
              <p:spPr>
                <a:xfrm>
                  <a:off x="4516514" y="4955590"/>
                  <a:ext cx="33778" cy="19392"/>
                </a:xfrm>
                <a:custGeom>
                  <a:avLst/>
                  <a:gdLst/>
                  <a:ahLst/>
                  <a:cxnLst/>
                  <a:rect l="l" t="t" r="r" b="b"/>
                  <a:pathLst>
                    <a:path w="33778" h="19392" extrusionOk="0">
                      <a:moveTo>
                        <a:pt x="679" y="9411"/>
                      </a:moveTo>
                      <a:lnTo>
                        <a:pt x="17335" y="18936"/>
                      </a:lnTo>
                      <a:cubicBezTo>
                        <a:pt x="18563" y="19545"/>
                        <a:pt x="20008" y="19545"/>
                        <a:pt x="21237" y="18936"/>
                      </a:cubicBezTo>
                      <a:lnTo>
                        <a:pt x="32849" y="12173"/>
                      </a:lnTo>
                      <a:cubicBezTo>
                        <a:pt x="33991" y="11506"/>
                        <a:pt x="34181" y="10554"/>
                        <a:pt x="32849" y="9982"/>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9" name="Google Shape;2329;p27"/>
                <p:cNvSpPr/>
                <p:nvPr/>
              </p:nvSpPr>
              <p:spPr>
                <a:xfrm>
                  <a:off x="4538177" y="4968068"/>
                  <a:ext cx="98308" cy="56826"/>
                </a:xfrm>
                <a:custGeom>
                  <a:avLst/>
                  <a:gdLst/>
                  <a:ahLst/>
                  <a:cxnLst/>
                  <a:rect l="l" t="t" r="r" b="b"/>
                  <a:pathLst>
                    <a:path w="98308" h="56826" extrusionOk="0">
                      <a:moveTo>
                        <a:pt x="716" y="9411"/>
                      </a:moveTo>
                      <a:lnTo>
                        <a:pt x="81902" y="56369"/>
                      </a:lnTo>
                      <a:cubicBezTo>
                        <a:pt x="83131" y="56978"/>
                        <a:pt x="84576" y="56978"/>
                        <a:pt x="85804" y="56369"/>
                      </a:cubicBezTo>
                      <a:lnTo>
                        <a:pt x="97416" y="49606"/>
                      </a:lnTo>
                      <a:cubicBezTo>
                        <a:pt x="98558" y="48939"/>
                        <a:pt x="98653" y="47987"/>
                        <a:pt x="97416" y="47415"/>
                      </a:cubicBezTo>
                      <a:lnTo>
                        <a:pt x="16230" y="457"/>
                      </a:lnTo>
                      <a:cubicBezTo>
                        <a:pt x="15001" y="-152"/>
                        <a:pt x="13556" y="-152"/>
                        <a:pt x="12327" y="457"/>
                      </a:cubicBezTo>
                      <a:lnTo>
                        <a:pt x="716" y="7220"/>
                      </a:lnTo>
                      <a:cubicBezTo>
                        <a:pt x="-141" y="7887"/>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0" name="Google Shape;2330;p27"/>
                <p:cNvSpPr/>
                <p:nvPr/>
              </p:nvSpPr>
              <p:spPr>
                <a:xfrm>
                  <a:off x="4683753" y="5013502"/>
                  <a:ext cx="29387" cy="16916"/>
                </a:xfrm>
                <a:custGeom>
                  <a:avLst/>
                  <a:gdLst/>
                  <a:ahLst/>
                  <a:cxnLst/>
                  <a:rect l="l" t="t" r="r" b="b"/>
                  <a:pathLst>
                    <a:path w="29387" h="16916" extrusionOk="0">
                      <a:moveTo>
                        <a:pt x="761" y="9411"/>
                      </a:moveTo>
                      <a:lnTo>
                        <a:pt x="12944" y="16459"/>
                      </a:lnTo>
                      <a:cubicBezTo>
                        <a:pt x="14173" y="17069"/>
                        <a:pt x="15618" y="17069"/>
                        <a:pt x="16846" y="16459"/>
                      </a:cubicBezTo>
                      <a:lnTo>
                        <a:pt x="28458" y="9792"/>
                      </a:lnTo>
                      <a:cubicBezTo>
                        <a:pt x="29600" y="9125"/>
                        <a:pt x="29791" y="8077"/>
                        <a:pt x="28458" y="7506"/>
                      </a:cubicBezTo>
                      <a:lnTo>
                        <a:pt x="16275" y="457"/>
                      </a:lnTo>
                      <a:cubicBezTo>
                        <a:pt x="15047" y="-152"/>
                        <a:pt x="13602" y="-152"/>
                        <a:pt x="12373" y="457"/>
                      </a:cubicBezTo>
                      <a:lnTo>
                        <a:pt x="666" y="7125"/>
                      </a:lnTo>
                      <a:cubicBezTo>
                        <a:pt x="-190" y="7792"/>
                        <a:pt x="-286" y="8839"/>
                        <a:pt x="761"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1" name="Google Shape;2331;p27"/>
                <p:cNvSpPr/>
                <p:nvPr/>
              </p:nvSpPr>
              <p:spPr>
                <a:xfrm>
                  <a:off x="4666502" y="5003310"/>
                  <a:ext cx="29374" cy="17106"/>
                </a:xfrm>
                <a:custGeom>
                  <a:avLst/>
                  <a:gdLst/>
                  <a:ahLst/>
                  <a:cxnLst/>
                  <a:rect l="l" t="t" r="r" b="b"/>
                  <a:pathLst>
                    <a:path w="29374" h="17106" extrusionOk="0">
                      <a:moveTo>
                        <a:pt x="690" y="9601"/>
                      </a:moveTo>
                      <a:lnTo>
                        <a:pt x="12873" y="16650"/>
                      </a:lnTo>
                      <a:cubicBezTo>
                        <a:pt x="14102" y="17259"/>
                        <a:pt x="15546" y="17259"/>
                        <a:pt x="16775" y="16650"/>
                      </a:cubicBezTo>
                      <a:lnTo>
                        <a:pt x="28482" y="9982"/>
                      </a:lnTo>
                      <a:cubicBezTo>
                        <a:pt x="29624" y="9316"/>
                        <a:pt x="29719" y="8268"/>
                        <a:pt x="28482" y="7696"/>
                      </a:cubicBezTo>
                      <a:lnTo>
                        <a:pt x="16109" y="457"/>
                      </a:lnTo>
                      <a:cubicBezTo>
                        <a:pt x="14880" y="-152"/>
                        <a:pt x="13435" y="-152"/>
                        <a:pt x="12207"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2" name="Google Shape;2332;p27"/>
                <p:cNvSpPr/>
                <p:nvPr/>
              </p:nvSpPr>
              <p:spPr>
                <a:xfrm>
                  <a:off x="4649277" y="4993405"/>
                  <a:ext cx="29313" cy="17011"/>
                </a:xfrm>
                <a:custGeom>
                  <a:avLst/>
                  <a:gdLst/>
                  <a:ahLst/>
                  <a:cxnLst/>
                  <a:rect l="l" t="t" r="r" b="b"/>
                  <a:pathLst>
                    <a:path w="29313" h="17011" extrusionOk="0">
                      <a:moveTo>
                        <a:pt x="688" y="9506"/>
                      </a:moveTo>
                      <a:lnTo>
                        <a:pt x="12871" y="16554"/>
                      </a:lnTo>
                      <a:cubicBezTo>
                        <a:pt x="14099" y="17164"/>
                        <a:pt x="15544" y="17164"/>
                        <a:pt x="16773" y="16554"/>
                      </a:cubicBezTo>
                      <a:lnTo>
                        <a:pt x="28385" y="9791"/>
                      </a:lnTo>
                      <a:cubicBezTo>
                        <a:pt x="29527" y="9125"/>
                        <a:pt x="29717" y="8077"/>
                        <a:pt x="28385" y="7506"/>
                      </a:cubicBezTo>
                      <a:lnTo>
                        <a:pt x="16202" y="457"/>
                      </a:lnTo>
                      <a:cubicBezTo>
                        <a:pt x="14973" y="-152"/>
                        <a:pt x="13528" y="-152"/>
                        <a:pt x="12299" y="457"/>
                      </a:cubicBezTo>
                      <a:lnTo>
                        <a:pt x="973" y="7220"/>
                      </a:lnTo>
                      <a:cubicBezTo>
                        <a:pt x="-169" y="7982"/>
                        <a:pt x="-359" y="8934"/>
                        <a:pt x="68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3" name="Google Shape;2333;p27"/>
                <p:cNvSpPr/>
                <p:nvPr/>
              </p:nvSpPr>
              <p:spPr>
                <a:xfrm>
                  <a:off x="4631964" y="4983594"/>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0" y="9696"/>
                      </a:lnTo>
                      <a:cubicBezTo>
                        <a:pt x="29613" y="9030"/>
                        <a:pt x="29708" y="8077"/>
                        <a:pt x="28470" y="7506"/>
                      </a:cubicBezTo>
                      <a:lnTo>
                        <a:pt x="16193" y="457"/>
                      </a:lnTo>
                      <a:cubicBezTo>
                        <a:pt x="14997" y="-152"/>
                        <a:pt x="13581" y="-152"/>
                        <a:pt x="12385" y="457"/>
                      </a:cubicBezTo>
                      <a:lnTo>
                        <a:pt x="679" y="7220"/>
                      </a:lnTo>
                      <a:cubicBezTo>
                        <a:pt x="-178" y="7506"/>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4" name="Google Shape;2334;p27"/>
                <p:cNvSpPr/>
                <p:nvPr/>
              </p:nvSpPr>
              <p:spPr>
                <a:xfrm>
                  <a:off x="4614700" y="497359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792"/>
                      </a:lnTo>
                      <a:cubicBezTo>
                        <a:pt x="29650" y="9125"/>
                        <a:pt x="29745" y="8077"/>
                        <a:pt x="28412" y="7506"/>
                      </a:cubicBezTo>
                      <a:lnTo>
                        <a:pt x="16230" y="457"/>
                      </a:lnTo>
                      <a:cubicBezTo>
                        <a:pt x="15001" y="-152"/>
                        <a:pt x="13556" y="-152"/>
                        <a:pt x="12327" y="457"/>
                      </a:cubicBezTo>
                      <a:lnTo>
                        <a:pt x="716" y="7125"/>
                      </a:lnTo>
                      <a:cubicBezTo>
                        <a:pt x="-141" y="798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5" name="Google Shape;2335;p27"/>
                <p:cNvSpPr/>
                <p:nvPr/>
              </p:nvSpPr>
              <p:spPr>
                <a:xfrm>
                  <a:off x="4597237" y="4963591"/>
                  <a:ext cx="29541" cy="16916"/>
                </a:xfrm>
                <a:custGeom>
                  <a:avLst/>
                  <a:gdLst/>
                  <a:ahLst/>
                  <a:cxnLst/>
                  <a:rect l="l" t="t" r="r" b="b"/>
                  <a:pathLst>
                    <a:path w="29541" h="16916" extrusionOk="0">
                      <a:moveTo>
                        <a:pt x="857" y="9411"/>
                      </a:moveTo>
                      <a:lnTo>
                        <a:pt x="13135" y="16459"/>
                      </a:lnTo>
                      <a:cubicBezTo>
                        <a:pt x="14363" y="17069"/>
                        <a:pt x="15808" y="17069"/>
                        <a:pt x="17037" y="16459"/>
                      </a:cubicBezTo>
                      <a:lnTo>
                        <a:pt x="28648" y="9792"/>
                      </a:lnTo>
                      <a:cubicBezTo>
                        <a:pt x="29791" y="9125"/>
                        <a:pt x="29886" y="8077"/>
                        <a:pt x="28648" y="7506"/>
                      </a:cubicBezTo>
                      <a:lnTo>
                        <a:pt x="16466" y="457"/>
                      </a:lnTo>
                      <a:cubicBezTo>
                        <a:pt x="15237" y="-152"/>
                        <a:pt x="13792" y="-152"/>
                        <a:pt x="12563" y="457"/>
                      </a:cubicBezTo>
                      <a:lnTo>
                        <a:pt x="857" y="7220"/>
                      </a:lnTo>
                      <a:cubicBezTo>
                        <a:pt x="-286" y="7791"/>
                        <a:pt x="-286" y="8458"/>
                        <a:pt x="85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6" name="Google Shape;2336;p27"/>
                <p:cNvSpPr/>
                <p:nvPr/>
              </p:nvSpPr>
              <p:spPr>
                <a:xfrm>
                  <a:off x="4580242" y="4953400"/>
                  <a:ext cx="29308" cy="17106"/>
                </a:xfrm>
                <a:custGeom>
                  <a:avLst/>
                  <a:gdLst/>
                  <a:ahLst/>
                  <a:cxnLst/>
                  <a:rect l="l" t="t" r="r" b="b"/>
                  <a:pathLst>
                    <a:path w="29308" h="17106" extrusionOk="0">
                      <a:moveTo>
                        <a:pt x="624" y="9601"/>
                      </a:moveTo>
                      <a:lnTo>
                        <a:pt x="12807" y="16650"/>
                      </a:lnTo>
                      <a:cubicBezTo>
                        <a:pt x="14036" y="17259"/>
                        <a:pt x="15481" y="17259"/>
                        <a:pt x="16709" y="16650"/>
                      </a:cubicBezTo>
                      <a:lnTo>
                        <a:pt x="28416" y="9887"/>
                      </a:lnTo>
                      <a:cubicBezTo>
                        <a:pt x="29558" y="9220"/>
                        <a:pt x="29654" y="8268"/>
                        <a:pt x="28416" y="7601"/>
                      </a:cubicBezTo>
                      <a:lnTo>
                        <a:pt x="16709" y="457"/>
                      </a:lnTo>
                      <a:cubicBezTo>
                        <a:pt x="15481" y="-152"/>
                        <a:pt x="14036" y="-152"/>
                        <a:pt x="12807" y="457"/>
                      </a:cubicBezTo>
                      <a:lnTo>
                        <a:pt x="1195" y="7220"/>
                      </a:lnTo>
                      <a:cubicBezTo>
                        <a:pt x="-232" y="8077"/>
                        <a:pt x="-327" y="9125"/>
                        <a:pt x="624"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7" name="Google Shape;2337;p27"/>
                <p:cNvSpPr/>
                <p:nvPr/>
              </p:nvSpPr>
              <p:spPr>
                <a:xfrm>
                  <a:off x="4562889" y="4943589"/>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220"/>
                      </a:lnTo>
                      <a:cubicBezTo>
                        <a:pt x="-202" y="7887"/>
                        <a:pt x="-297" y="9411"/>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8" name="Google Shape;2338;p27"/>
                <p:cNvSpPr/>
                <p:nvPr/>
              </p:nvSpPr>
              <p:spPr>
                <a:xfrm>
                  <a:off x="4545668" y="4933492"/>
                  <a:ext cx="29333" cy="17487"/>
                </a:xfrm>
                <a:custGeom>
                  <a:avLst/>
                  <a:gdLst/>
                  <a:ahLst/>
                  <a:cxnLst/>
                  <a:rect l="l" t="t" r="r" b="b"/>
                  <a:pathLst>
                    <a:path w="29333" h="17487" extrusionOk="0">
                      <a:moveTo>
                        <a:pt x="649" y="9982"/>
                      </a:moveTo>
                      <a:lnTo>
                        <a:pt x="12832" y="17031"/>
                      </a:lnTo>
                      <a:cubicBezTo>
                        <a:pt x="14060" y="17640"/>
                        <a:pt x="15505" y="17640"/>
                        <a:pt x="16734" y="17031"/>
                      </a:cubicBezTo>
                      <a:lnTo>
                        <a:pt x="28441" y="10363"/>
                      </a:lnTo>
                      <a:cubicBezTo>
                        <a:pt x="29583" y="9696"/>
                        <a:pt x="29678" y="8649"/>
                        <a:pt x="28441" y="8077"/>
                      </a:cubicBezTo>
                      <a:lnTo>
                        <a:pt x="16448" y="457"/>
                      </a:lnTo>
                      <a:cubicBezTo>
                        <a:pt x="15253" y="-152"/>
                        <a:pt x="13837" y="-152"/>
                        <a:pt x="12641" y="457"/>
                      </a:cubicBezTo>
                      <a:lnTo>
                        <a:pt x="934" y="7125"/>
                      </a:lnTo>
                      <a:cubicBezTo>
                        <a:pt x="-208" y="7982"/>
                        <a:pt x="-303" y="9030"/>
                        <a:pt x="649"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9" name="Google Shape;2339;p27"/>
                <p:cNvSpPr/>
                <p:nvPr/>
              </p:nvSpPr>
              <p:spPr>
                <a:xfrm>
                  <a:off x="4528402" y="4923967"/>
                  <a:ext cx="29313" cy="16630"/>
                </a:xfrm>
                <a:custGeom>
                  <a:avLst/>
                  <a:gdLst/>
                  <a:ahLst/>
                  <a:cxnLst/>
                  <a:rect l="l" t="t" r="r" b="b"/>
                  <a:pathLst>
                    <a:path w="29313" h="16630" extrusionOk="0">
                      <a:moveTo>
                        <a:pt x="688" y="9125"/>
                      </a:moveTo>
                      <a:lnTo>
                        <a:pt x="12871" y="16173"/>
                      </a:lnTo>
                      <a:cubicBezTo>
                        <a:pt x="14099" y="16783"/>
                        <a:pt x="15544" y="16783"/>
                        <a:pt x="16773" y="16173"/>
                      </a:cubicBezTo>
                      <a:lnTo>
                        <a:pt x="28384" y="9506"/>
                      </a:lnTo>
                      <a:cubicBezTo>
                        <a:pt x="29527" y="8839"/>
                        <a:pt x="29717" y="7791"/>
                        <a:pt x="28384" y="7220"/>
                      </a:cubicBezTo>
                      <a:lnTo>
                        <a:pt x="16487" y="457"/>
                      </a:lnTo>
                      <a:cubicBezTo>
                        <a:pt x="15259" y="-152"/>
                        <a:pt x="13814" y="-152"/>
                        <a:pt x="12585" y="457"/>
                      </a:cubicBezTo>
                      <a:lnTo>
                        <a:pt x="973" y="7220"/>
                      </a:lnTo>
                      <a:cubicBezTo>
                        <a:pt x="-169" y="7601"/>
                        <a:pt x="-359" y="8553"/>
                        <a:pt x="688" y="912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0" name="Google Shape;2340;p27"/>
                <p:cNvSpPr/>
                <p:nvPr/>
              </p:nvSpPr>
              <p:spPr>
                <a:xfrm>
                  <a:off x="4511410" y="4913585"/>
                  <a:ext cx="29041" cy="17011"/>
                </a:xfrm>
                <a:custGeom>
                  <a:avLst/>
                  <a:gdLst/>
                  <a:ahLst/>
                  <a:cxnLst/>
                  <a:rect l="l" t="t" r="r" b="b"/>
                  <a:pathLst>
                    <a:path w="29041" h="17011" extrusionOk="0">
                      <a:moveTo>
                        <a:pt x="357" y="9506"/>
                      </a:moveTo>
                      <a:lnTo>
                        <a:pt x="12635" y="16554"/>
                      </a:lnTo>
                      <a:cubicBezTo>
                        <a:pt x="13830" y="17164"/>
                        <a:pt x="15247" y="17164"/>
                        <a:pt x="16442" y="16554"/>
                      </a:cubicBezTo>
                      <a:lnTo>
                        <a:pt x="28149" y="9792"/>
                      </a:lnTo>
                      <a:cubicBezTo>
                        <a:pt x="29291" y="9125"/>
                        <a:pt x="29386" y="8172"/>
                        <a:pt x="28149" y="7506"/>
                      </a:cubicBezTo>
                      <a:lnTo>
                        <a:pt x="15966" y="457"/>
                      </a:lnTo>
                      <a:cubicBezTo>
                        <a:pt x="14737" y="-152"/>
                        <a:pt x="13293" y="-152"/>
                        <a:pt x="12064" y="457"/>
                      </a:cubicBezTo>
                      <a:lnTo>
                        <a:pt x="357" y="7220"/>
                      </a:lnTo>
                      <a:cubicBezTo>
                        <a:pt x="-119" y="7982"/>
                        <a:pt x="-119" y="8934"/>
                        <a:pt x="357"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1" name="Google Shape;2341;p27"/>
                <p:cNvSpPr/>
                <p:nvPr/>
              </p:nvSpPr>
              <p:spPr>
                <a:xfrm>
                  <a:off x="4493824" y="4903774"/>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6"/>
                      </a:lnTo>
                      <a:cubicBezTo>
                        <a:pt x="29650" y="9030"/>
                        <a:pt x="29745" y="8077"/>
                        <a:pt x="28412" y="7506"/>
                      </a:cubicBezTo>
                      <a:lnTo>
                        <a:pt x="16230" y="457"/>
                      </a:lnTo>
                      <a:cubicBezTo>
                        <a:pt x="15001" y="-152"/>
                        <a:pt x="13556" y="-152"/>
                        <a:pt x="12327" y="457"/>
                      </a:cubicBezTo>
                      <a:lnTo>
                        <a:pt x="716" y="7220"/>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2" name="Google Shape;2342;p27"/>
                <p:cNvSpPr/>
                <p:nvPr/>
              </p:nvSpPr>
              <p:spPr>
                <a:xfrm>
                  <a:off x="4701039" y="5023503"/>
                  <a:ext cx="42331" cy="24441"/>
                </a:xfrm>
                <a:custGeom>
                  <a:avLst/>
                  <a:gdLst/>
                  <a:ahLst/>
                  <a:cxnLst/>
                  <a:rect l="l" t="t" r="r" b="b"/>
                  <a:pathLst>
                    <a:path w="42331" h="24441" extrusionOk="0">
                      <a:moveTo>
                        <a:pt x="607" y="9411"/>
                      </a:moveTo>
                      <a:lnTo>
                        <a:pt x="25829" y="23984"/>
                      </a:lnTo>
                      <a:cubicBezTo>
                        <a:pt x="27058" y="24594"/>
                        <a:pt x="28503" y="24594"/>
                        <a:pt x="29732" y="23984"/>
                      </a:cubicBezTo>
                      <a:lnTo>
                        <a:pt x="41439" y="17221"/>
                      </a:lnTo>
                      <a:cubicBezTo>
                        <a:pt x="42581" y="16555"/>
                        <a:pt x="42676" y="15602"/>
                        <a:pt x="41439" y="15031"/>
                      </a:cubicBezTo>
                      <a:lnTo>
                        <a:pt x="16121" y="457"/>
                      </a:lnTo>
                      <a:cubicBezTo>
                        <a:pt x="14892" y="-152"/>
                        <a:pt x="13448" y="-152"/>
                        <a:pt x="12219" y="457"/>
                      </a:cubicBezTo>
                      <a:lnTo>
                        <a:pt x="607" y="7220"/>
                      </a:lnTo>
                      <a:cubicBezTo>
                        <a:pt x="-154" y="7792"/>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3" name="Google Shape;2343;p27"/>
                <p:cNvSpPr/>
                <p:nvPr/>
              </p:nvSpPr>
              <p:spPr>
                <a:xfrm>
                  <a:off x="4675609" y="5027945"/>
                  <a:ext cx="29345" cy="17142"/>
                </a:xfrm>
                <a:custGeom>
                  <a:avLst/>
                  <a:gdLst/>
                  <a:ahLst/>
                  <a:cxnLst/>
                  <a:rect l="l" t="t" r="r" b="b"/>
                  <a:pathLst>
                    <a:path w="29345" h="17142" extrusionOk="0">
                      <a:moveTo>
                        <a:pt x="720" y="9541"/>
                      </a:moveTo>
                      <a:lnTo>
                        <a:pt x="12903" y="16685"/>
                      </a:lnTo>
                      <a:cubicBezTo>
                        <a:pt x="14131" y="17295"/>
                        <a:pt x="15576" y="17295"/>
                        <a:pt x="16805" y="16685"/>
                      </a:cubicBezTo>
                      <a:lnTo>
                        <a:pt x="28416" y="9923"/>
                      </a:lnTo>
                      <a:cubicBezTo>
                        <a:pt x="29559" y="9256"/>
                        <a:pt x="29749" y="8303"/>
                        <a:pt x="28416" y="7732"/>
                      </a:cubicBezTo>
                      <a:lnTo>
                        <a:pt x="16519" y="493"/>
                      </a:lnTo>
                      <a:cubicBezTo>
                        <a:pt x="15302" y="-164"/>
                        <a:pt x="13834" y="-164"/>
                        <a:pt x="12617" y="493"/>
                      </a:cubicBezTo>
                      <a:lnTo>
                        <a:pt x="1005" y="7256"/>
                      </a:lnTo>
                      <a:cubicBezTo>
                        <a:pt x="-232" y="8017"/>
                        <a:pt x="-327" y="8970"/>
                        <a:pt x="720" y="95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4" name="Google Shape;2344;p27"/>
                <p:cNvSpPr/>
                <p:nvPr/>
              </p:nvSpPr>
              <p:spPr>
                <a:xfrm>
                  <a:off x="4658328" y="5018170"/>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5" name="Google Shape;2345;p27"/>
                <p:cNvSpPr/>
                <p:nvPr/>
              </p:nvSpPr>
              <p:spPr>
                <a:xfrm>
                  <a:off x="4641064" y="5008168"/>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6" name="Google Shape;2346;p27"/>
                <p:cNvSpPr/>
                <p:nvPr/>
              </p:nvSpPr>
              <p:spPr>
                <a:xfrm>
                  <a:off x="4623779" y="4998072"/>
                  <a:ext cx="29363" cy="17011"/>
                </a:xfrm>
                <a:custGeom>
                  <a:avLst/>
                  <a:gdLst/>
                  <a:ahLst/>
                  <a:cxnLst/>
                  <a:rect l="l" t="t" r="r" b="b"/>
                  <a:pathLst>
                    <a:path w="29363" h="17011" extrusionOk="0">
                      <a:moveTo>
                        <a:pt x="679" y="9506"/>
                      </a:moveTo>
                      <a:lnTo>
                        <a:pt x="12957" y="16554"/>
                      </a:lnTo>
                      <a:cubicBezTo>
                        <a:pt x="14185" y="17164"/>
                        <a:pt x="15630" y="17164"/>
                        <a:pt x="16859" y="16554"/>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5"/>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7" name="Google Shape;2347;p27"/>
                <p:cNvSpPr/>
                <p:nvPr/>
              </p:nvSpPr>
              <p:spPr>
                <a:xfrm>
                  <a:off x="4606671" y="4988070"/>
                  <a:ext cx="29244" cy="17106"/>
                </a:xfrm>
                <a:custGeom>
                  <a:avLst/>
                  <a:gdLst/>
                  <a:ahLst/>
                  <a:cxnLst/>
                  <a:rect l="l" t="t" r="r" b="b"/>
                  <a:pathLst>
                    <a:path w="29244" h="17106" extrusionOk="0">
                      <a:moveTo>
                        <a:pt x="560" y="9601"/>
                      </a:moveTo>
                      <a:lnTo>
                        <a:pt x="12742" y="16650"/>
                      </a:lnTo>
                      <a:cubicBezTo>
                        <a:pt x="13971" y="17259"/>
                        <a:pt x="15416" y="17259"/>
                        <a:pt x="16645" y="16650"/>
                      </a:cubicBezTo>
                      <a:lnTo>
                        <a:pt x="28352" y="9697"/>
                      </a:lnTo>
                      <a:cubicBezTo>
                        <a:pt x="29494" y="9030"/>
                        <a:pt x="29589" y="8077"/>
                        <a:pt x="28352" y="7506"/>
                      </a:cubicBezTo>
                      <a:lnTo>
                        <a:pt x="16169" y="457"/>
                      </a:lnTo>
                      <a:cubicBezTo>
                        <a:pt x="14940" y="-152"/>
                        <a:pt x="13495" y="-152"/>
                        <a:pt x="12267" y="457"/>
                      </a:cubicBezTo>
                      <a:lnTo>
                        <a:pt x="655" y="7220"/>
                      </a:lnTo>
                      <a:cubicBezTo>
                        <a:pt x="-202" y="7982"/>
                        <a:pt x="-202" y="9030"/>
                        <a:pt x="56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8" name="Google Shape;2348;p27"/>
                <p:cNvSpPr/>
                <p:nvPr/>
              </p:nvSpPr>
              <p:spPr>
                <a:xfrm>
                  <a:off x="4589253" y="4978260"/>
                  <a:ext cx="29376" cy="16916"/>
                </a:xfrm>
                <a:custGeom>
                  <a:avLst/>
                  <a:gdLst/>
                  <a:ahLst/>
                  <a:cxnLst/>
                  <a:rect l="l" t="t" r="r" b="b"/>
                  <a:pathLst>
                    <a:path w="29376" h="16916" extrusionOk="0">
                      <a:moveTo>
                        <a:pt x="750" y="9411"/>
                      </a:moveTo>
                      <a:lnTo>
                        <a:pt x="12933" y="16459"/>
                      </a:lnTo>
                      <a:cubicBezTo>
                        <a:pt x="14161" y="17069"/>
                        <a:pt x="15606" y="17069"/>
                        <a:pt x="16835" y="16459"/>
                      </a:cubicBezTo>
                      <a:lnTo>
                        <a:pt x="28447" y="9792"/>
                      </a:lnTo>
                      <a:cubicBezTo>
                        <a:pt x="29589" y="9125"/>
                        <a:pt x="29779" y="8077"/>
                        <a:pt x="28447" y="7506"/>
                      </a:cubicBezTo>
                      <a:lnTo>
                        <a:pt x="16264" y="457"/>
                      </a:lnTo>
                      <a:cubicBezTo>
                        <a:pt x="15035" y="-152"/>
                        <a:pt x="13590" y="-152"/>
                        <a:pt x="12362" y="457"/>
                      </a:cubicBezTo>
                      <a:lnTo>
                        <a:pt x="750" y="7125"/>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9" name="Google Shape;2349;p27"/>
                <p:cNvSpPr/>
                <p:nvPr/>
              </p:nvSpPr>
              <p:spPr>
                <a:xfrm>
                  <a:off x="4572002" y="496825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0" name="Google Shape;2350;p27"/>
                <p:cNvSpPr/>
                <p:nvPr/>
              </p:nvSpPr>
              <p:spPr>
                <a:xfrm>
                  <a:off x="4554738" y="4958162"/>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172"/>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1" name="Google Shape;2351;p27"/>
                <p:cNvSpPr/>
                <p:nvPr/>
              </p:nvSpPr>
              <p:spPr>
                <a:xfrm>
                  <a:off x="4537453" y="4948351"/>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1" y="9696"/>
                      </a:lnTo>
                      <a:cubicBezTo>
                        <a:pt x="29613" y="9030"/>
                        <a:pt x="29708" y="8077"/>
                        <a:pt x="28471" y="7506"/>
                      </a:cubicBezTo>
                      <a:lnTo>
                        <a:pt x="16288" y="457"/>
                      </a:lnTo>
                      <a:cubicBezTo>
                        <a:pt x="15059" y="-152"/>
                        <a:pt x="13614" y="-152"/>
                        <a:pt x="12385"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2" name="Google Shape;2352;p27"/>
                <p:cNvSpPr/>
                <p:nvPr/>
              </p:nvSpPr>
              <p:spPr>
                <a:xfrm>
                  <a:off x="4520202" y="4938350"/>
                  <a:ext cx="29291" cy="16916"/>
                </a:xfrm>
                <a:custGeom>
                  <a:avLst/>
                  <a:gdLst/>
                  <a:ahLst/>
                  <a:cxnLst/>
                  <a:rect l="l" t="t" r="r" b="b"/>
                  <a:pathLst>
                    <a:path w="29291" h="16916" extrusionOk="0">
                      <a:moveTo>
                        <a:pt x="607" y="9411"/>
                      </a:moveTo>
                      <a:lnTo>
                        <a:pt x="12790" y="16459"/>
                      </a:lnTo>
                      <a:cubicBezTo>
                        <a:pt x="14019" y="17069"/>
                        <a:pt x="15464" y="17069"/>
                        <a:pt x="16692" y="16459"/>
                      </a:cubicBezTo>
                      <a:lnTo>
                        <a:pt x="28399" y="9791"/>
                      </a:lnTo>
                      <a:cubicBezTo>
                        <a:pt x="29541" y="9125"/>
                        <a:pt x="29636" y="8077"/>
                        <a:pt x="28399" y="7506"/>
                      </a:cubicBezTo>
                      <a:lnTo>
                        <a:pt x="16121" y="457"/>
                      </a:lnTo>
                      <a:cubicBezTo>
                        <a:pt x="14893" y="-152"/>
                        <a:pt x="13448" y="-152"/>
                        <a:pt x="12219" y="457"/>
                      </a:cubicBezTo>
                      <a:lnTo>
                        <a:pt x="607" y="7124"/>
                      </a:lnTo>
                      <a:cubicBezTo>
                        <a:pt x="-154" y="7791"/>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3" name="Google Shape;2353;p27"/>
                <p:cNvSpPr/>
                <p:nvPr/>
              </p:nvSpPr>
              <p:spPr>
                <a:xfrm>
                  <a:off x="4502927" y="4928253"/>
                  <a:ext cx="29376" cy="17011"/>
                </a:xfrm>
                <a:custGeom>
                  <a:avLst/>
                  <a:gdLst/>
                  <a:ahLst/>
                  <a:cxnLst/>
                  <a:rect l="l" t="t" r="r" b="b"/>
                  <a:pathLst>
                    <a:path w="29376" h="17011" extrusionOk="0">
                      <a:moveTo>
                        <a:pt x="750" y="9506"/>
                      </a:moveTo>
                      <a:lnTo>
                        <a:pt x="12933" y="16555"/>
                      </a:lnTo>
                      <a:cubicBezTo>
                        <a:pt x="14161" y="17164"/>
                        <a:pt x="15606" y="17164"/>
                        <a:pt x="16835" y="16555"/>
                      </a:cubicBezTo>
                      <a:lnTo>
                        <a:pt x="28447" y="9792"/>
                      </a:lnTo>
                      <a:cubicBezTo>
                        <a:pt x="29589" y="9125"/>
                        <a:pt x="29779" y="8077"/>
                        <a:pt x="28447" y="7506"/>
                      </a:cubicBezTo>
                      <a:lnTo>
                        <a:pt x="16264" y="457"/>
                      </a:lnTo>
                      <a:cubicBezTo>
                        <a:pt x="15035" y="-152"/>
                        <a:pt x="13590" y="-152"/>
                        <a:pt x="12362" y="457"/>
                      </a:cubicBezTo>
                      <a:lnTo>
                        <a:pt x="750" y="7220"/>
                      </a:lnTo>
                      <a:cubicBezTo>
                        <a:pt x="-202" y="7982"/>
                        <a:pt x="-297" y="8934"/>
                        <a:pt x="75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4" name="Google Shape;2354;p27"/>
                <p:cNvSpPr/>
                <p:nvPr/>
              </p:nvSpPr>
              <p:spPr>
                <a:xfrm>
                  <a:off x="4464204" y="4906060"/>
                  <a:ext cx="50834" cy="28917"/>
                </a:xfrm>
                <a:custGeom>
                  <a:avLst/>
                  <a:gdLst/>
                  <a:ahLst/>
                  <a:cxnLst/>
                  <a:rect l="l" t="t" r="r" b="b"/>
                  <a:pathLst>
                    <a:path w="50834" h="28917" extrusionOk="0">
                      <a:moveTo>
                        <a:pt x="830" y="9411"/>
                      </a:moveTo>
                      <a:lnTo>
                        <a:pt x="34428" y="28461"/>
                      </a:lnTo>
                      <a:cubicBezTo>
                        <a:pt x="35624" y="29070"/>
                        <a:pt x="37040" y="29070"/>
                        <a:pt x="38235" y="28461"/>
                      </a:cubicBezTo>
                      <a:lnTo>
                        <a:pt x="49942" y="21698"/>
                      </a:lnTo>
                      <a:cubicBezTo>
                        <a:pt x="51084" y="21031"/>
                        <a:pt x="51179" y="20079"/>
                        <a:pt x="49942" y="19507"/>
                      </a:cubicBezTo>
                      <a:lnTo>
                        <a:pt x="16344" y="457"/>
                      </a:lnTo>
                      <a:cubicBezTo>
                        <a:pt x="15116" y="-152"/>
                        <a:pt x="13671" y="-152"/>
                        <a:pt x="12442" y="457"/>
                      </a:cubicBezTo>
                      <a:lnTo>
                        <a:pt x="830" y="7125"/>
                      </a:lnTo>
                      <a:cubicBezTo>
                        <a:pt x="-26" y="7792"/>
                        <a:pt x="-502" y="8839"/>
                        <a:pt x="83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5" name="Google Shape;2355;p27"/>
                <p:cNvSpPr/>
                <p:nvPr/>
              </p:nvSpPr>
              <p:spPr>
                <a:xfrm>
                  <a:off x="4692687" y="5037982"/>
                  <a:ext cx="33968" cy="19459"/>
                </a:xfrm>
                <a:custGeom>
                  <a:avLst/>
                  <a:gdLst/>
                  <a:ahLst/>
                  <a:cxnLst/>
                  <a:rect l="l" t="t" r="r" b="b"/>
                  <a:pathLst>
                    <a:path w="33968" h="19459" extrusionOk="0">
                      <a:moveTo>
                        <a:pt x="870" y="9506"/>
                      </a:moveTo>
                      <a:lnTo>
                        <a:pt x="17526" y="19031"/>
                      </a:lnTo>
                      <a:cubicBezTo>
                        <a:pt x="18764" y="19603"/>
                        <a:pt x="20190" y="19603"/>
                        <a:pt x="21428" y="19031"/>
                      </a:cubicBezTo>
                      <a:lnTo>
                        <a:pt x="33040" y="12268"/>
                      </a:lnTo>
                      <a:cubicBezTo>
                        <a:pt x="34182" y="11602"/>
                        <a:pt x="34372" y="10554"/>
                        <a:pt x="33040" y="9982"/>
                      </a:cubicBezTo>
                      <a:lnTo>
                        <a:pt x="16384" y="457"/>
                      </a:lnTo>
                      <a:cubicBezTo>
                        <a:pt x="15155" y="-152"/>
                        <a:pt x="13710" y="-152"/>
                        <a:pt x="12481" y="457"/>
                      </a:cubicBezTo>
                      <a:lnTo>
                        <a:pt x="870" y="7220"/>
                      </a:lnTo>
                      <a:cubicBezTo>
                        <a:pt x="13" y="7982"/>
                        <a:pt x="-558" y="8934"/>
                        <a:pt x="87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56" name="Google Shape;2356;p27"/>
              <p:cNvGrpSpPr/>
              <p:nvPr/>
            </p:nvGrpSpPr>
            <p:grpSpPr>
              <a:xfrm>
                <a:off x="4543079" y="4626313"/>
                <a:ext cx="286486" cy="386884"/>
                <a:chOff x="4543079" y="4626313"/>
                <a:chExt cx="286486" cy="386884"/>
              </a:xfrm>
            </p:grpSpPr>
            <p:grpSp>
              <p:nvGrpSpPr>
                <p:cNvPr id="2357" name="Google Shape;2357;p27"/>
                <p:cNvGrpSpPr/>
                <p:nvPr/>
              </p:nvGrpSpPr>
              <p:grpSpPr>
                <a:xfrm>
                  <a:off x="4543079" y="4626313"/>
                  <a:ext cx="286486" cy="386884"/>
                  <a:chOff x="4543079" y="4626313"/>
                  <a:chExt cx="286486" cy="386884"/>
                </a:xfrm>
              </p:grpSpPr>
              <p:sp>
                <p:nvSpPr>
                  <p:cNvPr id="2358" name="Google Shape;2358;p27"/>
                  <p:cNvSpPr/>
                  <p:nvPr/>
                </p:nvSpPr>
                <p:spPr>
                  <a:xfrm>
                    <a:off x="4543081" y="4626313"/>
                    <a:ext cx="286484" cy="386884"/>
                  </a:xfrm>
                  <a:custGeom>
                    <a:avLst/>
                    <a:gdLst/>
                    <a:ahLst/>
                    <a:cxnLst/>
                    <a:rect l="l" t="t" r="r" b="b"/>
                    <a:pathLst>
                      <a:path w="286484" h="386884" extrusionOk="0">
                        <a:moveTo>
                          <a:pt x="277062" y="386884"/>
                        </a:moveTo>
                        <a:lnTo>
                          <a:pt x="277062" y="386884"/>
                        </a:lnTo>
                        <a:lnTo>
                          <a:pt x="0" y="226674"/>
                        </a:lnTo>
                        <a:lnTo>
                          <a:pt x="0" y="8646"/>
                        </a:lnTo>
                        <a:lnTo>
                          <a:pt x="2094" y="3693"/>
                        </a:lnTo>
                        <a:lnTo>
                          <a:pt x="4378" y="2550"/>
                        </a:lnTo>
                        <a:lnTo>
                          <a:pt x="4378" y="2550"/>
                        </a:lnTo>
                        <a:cubicBezTo>
                          <a:pt x="10268" y="-850"/>
                          <a:pt x="17524" y="-850"/>
                          <a:pt x="23414" y="2550"/>
                        </a:cubicBezTo>
                        <a:lnTo>
                          <a:pt x="276967" y="149140"/>
                        </a:lnTo>
                        <a:cubicBezTo>
                          <a:pt x="282880" y="152559"/>
                          <a:pt x="286511" y="158884"/>
                          <a:pt x="286485" y="165714"/>
                        </a:cubicBezTo>
                        <a:lnTo>
                          <a:pt x="286485" y="370310"/>
                        </a:lnTo>
                        <a:cubicBezTo>
                          <a:pt x="284867" y="380883"/>
                          <a:pt x="282963" y="383836"/>
                          <a:pt x="277062" y="386884"/>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9" name="Google Shape;2359;p27"/>
                  <p:cNvSpPr/>
                  <p:nvPr/>
                </p:nvSpPr>
                <p:spPr>
                  <a:xfrm>
                    <a:off x="4543081" y="4626313"/>
                    <a:ext cx="284295" cy="175524"/>
                  </a:xfrm>
                  <a:custGeom>
                    <a:avLst/>
                    <a:gdLst/>
                    <a:ahLst/>
                    <a:cxnLst/>
                    <a:rect l="l" t="t" r="r" b="b"/>
                    <a:pathLst>
                      <a:path w="284295" h="175524" extrusionOk="0">
                        <a:moveTo>
                          <a:pt x="251650" y="175524"/>
                        </a:moveTo>
                        <a:lnTo>
                          <a:pt x="0" y="15885"/>
                        </a:lnTo>
                        <a:lnTo>
                          <a:pt x="0" y="8646"/>
                        </a:lnTo>
                        <a:lnTo>
                          <a:pt x="2094" y="3693"/>
                        </a:lnTo>
                        <a:lnTo>
                          <a:pt x="4378" y="2550"/>
                        </a:lnTo>
                        <a:cubicBezTo>
                          <a:pt x="10268" y="-850"/>
                          <a:pt x="17524" y="-850"/>
                          <a:pt x="23414" y="2550"/>
                        </a:cubicBezTo>
                        <a:lnTo>
                          <a:pt x="276967" y="149140"/>
                        </a:lnTo>
                        <a:cubicBezTo>
                          <a:pt x="280042" y="150940"/>
                          <a:pt x="282574" y="153540"/>
                          <a:pt x="284296" y="156665"/>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0" name="Google Shape;2360;p27"/>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1" name="Google Shape;2361;p27"/>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2" name="Google Shape;2362;p27"/>
                  <p:cNvSpPr/>
                  <p:nvPr/>
                </p:nvSpPr>
                <p:spPr>
                  <a:xfrm>
                    <a:off x="4543081" y="4845081"/>
                    <a:ext cx="277062" cy="168020"/>
                  </a:xfrm>
                  <a:custGeom>
                    <a:avLst/>
                    <a:gdLst/>
                    <a:ahLst/>
                    <a:cxnLst/>
                    <a:rect l="l" t="t" r="r" b="b"/>
                    <a:pathLst>
                      <a:path w="277062" h="168020" extrusionOk="0">
                        <a:moveTo>
                          <a:pt x="277062" y="168021"/>
                        </a:moveTo>
                        <a:lnTo>
                          <a:pt x="277062" y="160210"/>
                        </a:lnTo>
                        <a:lnTo>
                          <a:pt x="0" y="0"/>
                        </a:lnTo>
                        <a:lnTo>
                          <a:pt x="0" y="7906"/>
                        </a:lnTo>
                        <a:lnTo>
                          <a:pt x="277062" y="168021"/>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63" name="Google Shape;2363;p27"/>
                <p:cNvSpPr/>
                <p:nvPr/>
              </p:nvSpPr>
              <p:spPr>
                <a:xfrm>
                  <a:off x="4550219" y="4641437"/>
                  <a:ext cx="3426" cy="199929"/>
                </a:xfrm>
                <a:custGeom>
                  <a:avLst/>
                  <a:gdLst/>
                  <a:ahLst/>
                  <a:cxnLst/>
                  <a:rect l="l" t="t" r="r" b="b"/>
                  <a:pathLst>
                    <a:path w="3426" h="199929" extrusionOk="0">
                      <a:moveTo>
                        <a:pt x="0" y="199930"/>
                      </a:moveTo>
                      <a:lnTo>
                        <a:pt x="0" y="0"/>
                      </a:lnTo>
                      <a:lnTo>
                        <a:pt x="3426" y="2000"/>
                      </a:lnTo>
                      <a:lnTo>
                        <a:pt x="3426" y="198310"/>
                      </a:lnTo>
                      <a:lnTo>
                        <a:pt x="0" y="199930"/>
                      </a:lnTo>
                      <a:close/>
                    </a:path>
                  </a:pathLst>
                </a:custGeom>
                <a:solidFill>
                  <a:srgbClr val="1E3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4" name="Google Shape;2364;p27"/>
                <p:cNvSpPr/>
                <p:nvPr/>
              </p:nvSpPr>
              <p:spPr>
                <a:xfrm>
                  <a:off x="4553645" y="4643437"/>
                  <a:ext cx="257645" cy="344805"/>
                </a:xfrm>
                <a:custGeom>
                  <a:avLst/>
                  <a:gdLst/>
                  <a:ahLst/>
                  <a:cxnLst/>
                  <a:rect l="l" t="t" r="r" b="b"/>
                  <a:pathLst>
                    <a:path w="257645" h="344805" extrusionOk="0">
                      <a:moveTo>
                        <a:pt x="0" y="0"/>
                      </a:moveTo>
                      <a:lnTo>
                        <a:pt x="0" y="196310"/>
                      </a:lnTo>
                      <a:lnTo>
                        <a:pt x="257646" y="344805"/>
                      </a:lnTo>
                      <a:lnTo>
                        <a:pt x="257646" y="148876"/>
                      </a:lnTo>
                      <a:lnTo>
                        <a:pt x="0" y="0"/>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5" name="Google Shape;2365;p27"/>
                <p:cNvSpPr/>
                <p:nvPr/>
              </p:nvSpPr>
              <p:spPr>
                <a:xfrm>
                  <a:off x="4550219" y="4839747"/>
                  <a:ext cx="261072" cy="152400"/>
                </a:xfrm>
                <a:custGeom>
                  <a:avLst/>
                  <a:gdLst/>
                  <a:ahLst/>
                  <a:cxnLst/>
                  <a:rect l="l" t="t" r="r" b="b"/>
                  <a:pathLst>
                    <a:path w="261072" h="152400" extrusionOk="0">
                      <a:moveTo>
                        <a:pt x="0" y="1619"/>
                      </a:moveTo>
                      <a:lnTo>
                        <a:pt x="261072" y="152400"/>
                      </a:lnTo>
                      <a:lnTo>
                        <a:pt x="261072" y="148495"/>
                      </a:lnTo>
                      <a:lnTo>
                        <a:pt x="3426" y="0"/>
                      </a:lnTo>
                      <a:lnTo>
                        <a:pt x="0" y="1619"/>
                      </a:lnTo>
                      <a:close/>
                    </a:path>
                  </a:pathLst>
                </a:custGeom>
                <a:solidFill>
                  <a:srgbClr val="031F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366" name="Google Shape;2366;p27"/>
            <p:cNvSpPr/>
            <p:nvPr/>
          </p:nvSpPr>
          <p:spPr>
            <a:xfrm>
              <a:off x="2723181" y="3858886"/>
              <a:ext cx="360479" cy="597446"/>
            </a:xfrm>
            <a:custGeom>
              <a:avLst/>
              <a:gdLst/>
              <a:ahLst/>
              <a:cxnLst/>
              <a:rect l="l" t="t" r="r" b="b"/>
              <a:pathLst>
                <a:path w="360479" h="597446" extrusionOk="0">
                  <a:moveTo>
                    <a:pt x="124331" y="5750"/>
                  </a:moveTo>
                  <a:cubicBezTo>
                    <a:pt x="117764" y="22133"/>
                    <a:pt x="134515" y="42326"/>
                    <a:pt x="179153" y="56327"/>
                  </a:cubicBezTo>
                  <a:cubicBezTo>
                    <a:pt x="223792" y="70329"/>
                    <a:pt x="227884" y="52327"/>
                    <a:pt x="227884" y="52327"/>
                  </a:cubicBezTo>
                  <a:cubicBezTo>
                    <a:pt x="257639" y="65662"/>
                    <a:pt x="286647" y="80607"/>
                    <a:pt x="314781" y="97094"/>
                  </a:cubicBezTo>
                  <a:cubicBezTo>
                    <a:pt x="341526" y="116144"/>
                    <a:pt x="353424" y="170151"/>
                    <a:pt x="357040" y="261782"/>
                  </a:cubicBezTo>
                  <a:cubicBezTo>
                    <a:pt x="361228" y="367890"/>
                    <a:pt x="361609" y="525243"/>
                    <a:pt x="358087" y="552389"/>
                  </a:cubicBezTo>
                  <a:cubicBezTo>
                    <a:pt x="358087" y="552389"/>
                    <a:pt x="307929" y="602300"/>
                    <a:pt x="243874" y="597062"/>
                  </a:cubicBezTo>
                  <a:cubicBezTo>
                    <a:pt x="179820" y="591823"/>
                    <a:pt x="71793" y="534863"/>
                    <a:pt x="45619" y="491144"/>
                  </a:cubicBezTo>
                  <a:cubicBezTo>
                    <a:pt x="46285" y="398180"/>
                    <a:pt x="57231" y="383035"/>
                    <a:pt x="42193" y="329219"/>
                  </a:cubicBezTo>
                  <a:cubicBezTo>
                    <a:pt x="7738" y="206632"/>
                    <a:pt x="-10441" y="156340"/>
                    <a:pt x="6311" y="74901"/>
                  </a:cubicBezTo>
                  <a:cubicBezTo>
                    <a:pt x="20111" y="7750"/>
                    <a:pt x="39432" y="-632"/>
                    <a:pt x="65987" y="35"/>
                  </a:cubicBezTo>
                  <a:cubicBezTo>
                    <a:pt x="85522" y="901"/>
                    <a:pt x="104997" y="2816"/>
                    <a:pt x="124331" y="575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7" name="Google Shape;2367;p27"/>
            <p:cNvSpPr/>
            <p:nvPr/>
          </p:nvSpPr>
          <p:spPr>
            <a:xfrm>
              <a:off x="2983060" y="3959444"/>
              <a:ext cx="457273" cy="356362"/>
            </a:xfrm>
            <a:custGeom>
              <a:avLst/>
              <a:gdLst/>
              <a:ahLst/>
              <a:cxnLst/>
              <a:rect l="l" t="t" r="r" b="b"/>
              <a:pathLst>
                <a:path w="457273" h="356362" extrusionOk="0">
                  <a:moveTo>
                    <a:pt x="202618" y="274952"/>
                  </a:moveTo>
                  <a:cubicBezTo>
                    <a:pt x="150080" y="288192"/>
                    <a:pt x="137707" y="255045"/>
                    <a:pt x="130759" y="227327"/>
                  </a:cubicBezTo>
                  <a:cubicBezTo>
                    <a:pt x="114388" y="160938"/>
                    <a:pt x="104870" y="100931"/>
                    <a:pt x="92497" y="62831"/>
                  </a:cubicBezTo>
                  <a:cubicBezTo>
                    <a:pt x="77840" y="18254"/>
                    <a:pt x="62421" y="11110"/>
                    <a:pt x="40721" y="2442"/>
                  </a:cubicBezTo>
                  <a:cubicBezTo>
                    <a:pt x="15308" y="-7750"/>
                    <a:pt x="-6868" y="13777"/>
                    <a:pt x="1983" y="70450"/>
                  </a:cubicBezTo>
                  <a:cubicBezTo>
                    <a:pt x="11977" y="137602"/>
                    <a:pt x="25112" y="184750"/>
                    <a:pt x="50143" y="264094"/>
                  </a:cubicBezTo>
                  <a:cubicBezTo>
                    <a:pt x="56711" y="284858"/>
                    <a:pt x="71368" y="321720"/>
                    <a:pt x="93354" y="339532"/>
                  </a:cubicBezTo>
                  <a:cubicBezTo>
                    <a:pt x="120575" y="361439"/>
                    <a:pt x="161406" y="360487"/>
                    <a:pt x="223367" y="345152"/>
                  </a:cubicBezTo>
                  <a:cubicBezTo>
                    <a:pt x="249731" y="338579"/>
                    <a:pt x="278665" y="322768"/>
                    <a:pt x="328062" y="299432"/>
                  </a:cubicBezTo>
                  <a:cubicBezTo>
                    <a:pt x="341482" y="293240"/>
                    <a:pt x="351952" y="289049"/>
                    <a:pt x="377650" y="277048"/>
                  </a:cubicBezTo>
                  <a:cubicBezTo>
                    <a:pt x="403454" y="265427"/>
                    <a:pt x="426079" y="247749"/>
                    <a:pt x="443608" y="225517"/>
                  </a:cubicBezTo>
                  <a:cubicBezTo>
                    <a:pt x="457123" y="205991"/>
                    <a:pt x="458931" y="196942"/>
                    <a:pt x="456171" y="192371"/>
                  </a:cubicBezTo>
                  <a:cubicBezTo>
                    <a:pt x="453411" y="187799"/>
                    <a:pt x="446654" y="187989"/>
                    <a:pt x="439420" y="196181"/>
                  </a:cubicBezTo>
                  <a:cubicBezTo>
                    <a:pt x="428946" y="210097"/>
                    <a:pt x="416049" y="222003"/>
                    <a:pt x="401349" y="231328"/>
                  </a:cubicBezTo>
                  <a:cubicBezTo>
                    <a:pt x="401349" y="231328"/>
                    <a:pt x="417910" y="214088"/>
                    <a:pt x="426952" y="202753"/>
                  </a:cubicBezTo>
                  <a:cubicBezTo>
                    <a:pt x="435249" y="193018"/>
                    <a:pt x="442167" y="182179"/>
                    <a:pt x="447510" y="170558"/>
                  </a:cubicBezTo>
                  <a:cubicBezTo>
                    <a:pt x="452269" y="159224"/>
                    <a:pt x="442466" y="143698"/>
                    <a:pt x="435042" y="151508"/>
                  </a:cubicBezTo>
                  <a:cubicBezTo>
                    <a:pt x="427618" y="159319"/>
                    <a:pt x="424001" y="167987"/>
                    <a:pt x="410391" y="184274"/>
                  </a:cubicBezTo>
                  <a:cubicBezTo>
                    <a:pt x="403232" y="192971"/>
                    <a:pt x="395051" y="200781"/>
                    <a:pt x="386025" y="207515"/>
                  </a:cubicBezTo>
                  <a:cubicBezTo>
                    <a:pt x="394480" y="196114"/>
                    <a:pt x="401992" y="184036"/>
                    <a:pt x="408487" y="171416"/>
                  </a:cubicBezTo>
                  <a:cubicBezTo>
                    <a:pt x="414319" y="161509"/>
                    <a:pt x="417162" y="150137"/>
                    <a:pt x="416673" y="138649"/>
                  </a:cubicBezTo>
                  <a:cubicBezTo>
                    <a:pt x="416673" y="132744"/>
                    <a:pt x="407916" y="125696"/>
                    <a:pt x="400016" y="136935"/>
                  </a:cubicBezTo>
                  <a:cubicBezTo>
                    <a:pt x="392117" y="148174"/>
                    <a:pt x="388310" y="162938"/>
                    <a:pt x="371463" y="180179"/>
                  </a:cubicBezTo>
                  <a:cubicBezTo>
                    <a:pt x="359471" y="192656"/>
                    <a:pt x="349287" y="199800"/>
                    <a:pt x="348906" y="196371"/>
                  </a:cubicBezTo>
                  <a:cubicBezTo>
                    <a:pt x="348525" y="192942"/>
                    <a:pt x="356235" y="185989"/>
                    <a:pt x="360518" y="171511"/>
                  </a:cubicBezTo>
                  <a:cubicBezTo>
                    <a:pt x="364801" y="157033"/>
                    <a:pt x="360518" y="141602"/>
                    <a:pt x="352428" y="139888"/>
                  </a:cubicBezTo>
                  <a:cubicBezTo>
                    <a:pt x="344338" y="138173"/>
                    <a:pt x="345956" y="138649"/>
                    <a:pt x="339579" y="152270"/>
                  </a:cubicBezTo>
                  <a:cubicBezTo>
                    <a:pt x="333202" y="165891"/>
                    <a:pt x="323779" y="176178"/>
                    <a:pt x="315879" y="196181"/>
                  </a:cubicBezTo>
                  <a:cubicBezTo>
                    <a:pt x="311874" y="210192"/>
                    <a:pt x="304450" y="222993"/>
                    <a:pt x="294274" y="233423"/>
                  </a:cubicBezTo>
                  <a:cubicBezTo>
                    <a:pt x="281330" y="247139"/>
                    <a:pt x="252681" y="262856"/>
                    <a:pt x="202618" y="274952"/>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8" name="Google Shape;2368;p27"/>
            <p:cNvSpPr/>
            <p:nvPr/>
          </p:nvSpPr>
          <p:spPr>
            <a:xfrm>
              <a:off x="2966834" y="3952080"/>
              <a:ext cx="139371" cy="203905"/>
            </a:xfrm>
            <a:custGeom>
              <a:avLst/>
              <a:gdLst/>
              <a:ahLst/>
              <a:cxnLst/>
              <a:rect l="l" t="t" r="r" b="b"/>
              <a:pathLst>
                <a:path w="139371" h="203905" extrusionOk="0">
                  <a:moveTo>
                    <a:pt x="37531" y="948"/>
                  </a:moveTo>
                  <a:cubicBezTo>
                    <a:pt x="72652" y="-4291"/>
                    <a:pt x="97493" y="11521"/>
                    <a:pt x="113007" y="64861"/>
                  </a:cubicBezTo>
                  <a:cubicBezTo>
                    <a:pt x="128521" y="118201"/>
                    <a:pt x="139371" y="161921"/>
                    <a:pt x="139371" y="161921"/>
                  </a:cubicBezTo>
                  <a:cubicBezTo>
                    <a:pt x="125444" y="182018"/>
                    <a:pt x="104367" y="196020"/>
                    <a:pt x="80456" y="201068"/>
                  </a:cubicBezTo>
                  <a:cubicBezTo>
                    <a:pt x="38483" y="211165"/>
                    <a:pt x="23350" y="191067"/>
                    <a:pt x="23350" y="191067"/>
                  </a:cubicBezTo>
                  <a:cubicBezTo>
                    <a:pt x="23350" y="191067"/>
                    <a:pt x="11643" y="135251"/>
                    <a:pt x="4314" y="97246"/>
                  </a:cubicBezTo>
                  <a:cubicBezTo>
                    <a:pt x="-3015" y="59241"/>
                    <a:pt x="-5965" y="7330"/>
                    <a:pt x="37531" y="94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9" name="Google Shape;2369;p27"/>
            <p:cNvSpPr/>
            <p:nvPr/>
          </p:nvSpPr>
          <p:spPr>
            <a:xfrm>
              <a:off x="2806828" y="3576743"/>
              <a:ext cx="227254" cy="250802"/>
            </a:xfrm>
            <a:custGeom>
              <a:avLst/>
              <a:gdLst/>
              <a:ahLst/>
              <a:cxnLst/>
              <a:rect l="l" t="t" r="r" b="b"/>
              <a:pathLst>
                <a:path w="227254" h="250802" extrusionOk="0">
                  <a:moveTo>
                    <a:pt x="214479" y="103393"/>
                  </a:moveTo>
                  <a:cubicBezTo>
                    <a:pt x="214479" y="103393"/>
                    <a:pt x="269967" y="18907"/>
                    <a:pt x="149663" y="1762"/>
                  </a:cubicBezTo>
                  <a:cubicBezTo>
                    <a:pt x="62861" y="-10716"/>
                    <a:pt x="6896" y="45100"/>
                    <a:pt x="710" y="105679"/>
                  </a:cubicBezTo>
                  <a:cubicBezTo>
                    <a:pt x="-5477" y="163496"/>
                    <a:pt x="30119" y="223599"/>
                    <a:pt x="55817" y="247411"/>
                  </a:cubicBezTo>
                  <a:cubicBezTo>
                    <a:pt x="68381" y="251888"/>
                    <a:pt x="95316" y="254460"/>
                    <a:pt x="130817" y="238363"/>
                  </a:cubicBezTo>
                  <a:cubicBezTo>
                    <a:pt x="132258" y="222532"/>
                    <a:pt x="132799" y="206635"/>
                    <a:pt x="132435" y="190738"/>
                  </a:cubicBezTo>
                  <a:cubicBezTo>
                    <a:pt x="132435" y="190738"/>
                    <a:pt x="90748" y="101869"/>
                    <a:pt x="214479" y="1033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0" name="Google Shape;2370;p27"/>
            <p:cNvSpPr/>
            <p:nvPr/>
          </p:nvSpPr>
          <p:spPr>
            <a:xfrm>
              <a:off x="3061186" y="4495381"/>
              <a:ext cx="201300" cy="278129"/>
            </a:xfrm>
            <a:custGeom>
              <a:avLst/>
              <a:gdLst/>
              <a:ahLst/>
              <a:cxnLst/>
              <a:rect l="l" t="t" r="r" b="b"/>
              <a:pathLst>
                <a:path w="201300" h="278129" extrusionOk="0">
                  <a:moveTo>
                    <a:pt x="201301" y="253746"/>
                  </a:moveTo>
                  <a:lnTo>
                    <a:pt x="201301" y="0"/>
                  </a:lnTo>
                  <a:lnTo>
                    <a:pt x="0" y="117634"/>
                  </a:lnTo>
                  <a:lnTo>
                    <a:pt x="77570" y="278130"/>
                  </a:lnTo>
                  <a:lnTo>
                    <a:pt x="201301" y="25374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1" name="Google Shape;2371;p27"/>
            <p:cNvSpPr/>
            <p:nvPr/>
          </p:nvSpPr>
          <p:spPr>
            <a:xfrm>
              <a:off x="3130570" y="4465187"/>
              <a:ext cx="131916" cy="77057"/>
            </a:xfrm>
            <a:custGeom>
              <a:avLst/>
              <a:gdLst/>
              <a:ahLst/>
              <a:cxnLst/>
              <a:rect l="l" t="t" r="r" b="b"/>
              <a:pathLst>
                <a:path w="131916" h="77057" extrusionOk="0">
                  <a:moveTo>
                    <a:pt x="0" y="44863"/>
                  </a:moveTo>
                  <a:lnTo>
                    <a:pt x="77284" y="0"/>
                  </a:lnTo>
                  <a:lnTo>
                    <a:pt x="131916" y="31528"/>
                  </a:lnTo>
                  <a:lnTo>
                    <a:pt x="51777" y="77057"/>
                  </a:lnTo>
                  <a:lnTo>
                    <a:pt x="0" y="44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72" name="Google Shape;2372;p27"/>
          <p:cNvSpPr txBox="1"/>
          <p:nvPr/>
        </p:nvSpPr>
        <p:spPr>
          <a:xfrm>
            <a:off x="0" y="58725"/>
            <a:ext cx="7158900" cy="8739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b="1">
                <a:latin typeface="Barlow"/>
                <a:ea typeface="Barlow"/>
                <a:cs typeface="Barlow"/>
                <a:sym typeface="Barlow"/>
              </a:rPr>
              <a:t>Now, read through the whole prompt and the passages.  See if you find things that would support your argument.  Do you find things that would go against your argument?</a:t>
            </a:r>
            <a:r>
              <a:rPr lang="en">
                <a:latin typeface="Barlow Light"/>
                <a:ea typeface="Barlow Light"/>
                <a:cs typeface="Barlow Light"/>
                <a:sym typeface="Barlow Light"/>
              </a:rPr>
              <a:t>  </a:t>
            </a:r>
            <a:r>
              <a:rPr lang="en" b="1">
                <a:latin typeface="Barlow"/>
                <a:ea typeface="Barlow"/>
                <a:cs typeface="Barlow"/>
                <a:sym typeface="Barlow"/>
              </a:rPr>
              <a:t>Try to find sources that may talk to each other… You MUST use at least 3. Do this with a “Ctrl F”mentality.   You are looking for things to use to support your argument.  You are not doing a detailed analysis of the sources.   </a:t>
            </a:r>
            <a:endParaRPr b="1">
              <a:latin typeface="Barlow"/>
              <a:ea typeface="Barlow"/>
              <a:cs typeface="Barlow"/>
              <a:sym typeface="Barlow"/>
            </a:endParaRPr>
          </a:p>
        </p:txBody>
      </p:sp>
      <p:graphicFrame>
        <p:nvGraphicFramePr>
          <p:cNvPr id="2373" name="Google Shape;2373;p27"/>
          <p:cNvGraphicFramePr/>
          <p:nvPr/>
        </p:nvGraphicFramePr>
        <p:xfrm>
          <a:off x="220475" y="2424650"/>
          <a:ext cx="8608500" cy="2560290"/>
        </p:xfrm>
        <a:graphic>
          <a:graphicData uri="http://schemas.openxmlformats.org/drawingml/2006/table">
            <a:tbl>
              <a:tblPr>
                <a:noFill/>
                <a:tableStyleId>{20E6BBFF-2E1B-477E-AC11-16A8BF7DD4EA}</a:tableStyleId>
              </a:tblPr>
              <a:tblGrid>
                <a:gridCol w="746025">
                  <a:extLst>
                    <a:ext uri="{9D8B030D-6E8A-4147-A177-3AD203B41FA5}">
                      <a16:colId xmlns:a16="http://schemas.microsoft.com/office/drawing/2014/main" val="20000"/>
                    </a:ext>
                  </a:extLst>
                </a:gridCol>
                <a:gridCol w="3287350">
                  <a:extLst>
                    <a:ext uri="{9D8B030D-6E8A-4147-A177-3AD203B41FA5}">
                      <a16:colId xmlns:a16="http://schemas.microsoft.com/office/drawing/2014/main" val="20001"/>
                    </a:ext>
                  </a:extLst>
                </a:gridCol>
                <a:gridCol w="1835825">
                  <a:extLst>
                    <a:ext uri="{9D8B030D-6E8A-4147-A177-3AD203B41FA5}">
                      <a16:colId xmlns:a16="http://schemas.microsoft.com/office/drawing/2014/main" val="20002"/>
                    </a:ext>
                  </a:extLst>
                </a:gridCol>
                <a:gridCol w="273930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 sz="800" b="1"/>
                        <a:t>Which sources could you use? (List the letter here)</a:t>
                      </a:r>
                      <a:endParaRPr sz="8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 sz="800" b="1"/>
                        <a:t>How would you use it to support your argument? (Remember, you may want to include a counter argument that you will refute.)</a:t>
                      </a:r>
                      <a:endParaRPr sz="8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 sz="800" b="1"/>
                        <a:t>Anything about the sources you might want to challenge? Or have other sources challenge?  (Consider the TAPAS.    </a:t>
                      </a:r>
                      <a:r>
                        <a:rPr lang="en" sz="800" b="1">
                          <a:solidFill>
                            <a:srgbClr val="FF0000"/>
                          </a:solidFill>
                        </a:rPr>
                        <a:t>This is not necessary,</a:t>
                      </a:r>
                      <a:r>
                        <a:rPr lang="en" sz="800" b="1"/>
                        <a:t> but may make your argument more sophisticated.)</a:t>
                      </a:r>
                      <a:endParaRPr sz="8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 sz="800" b="1"/>
                        <a:t>Any specific quotes you might incorporate? (You don’t want more than about 5-10 words in your quote.)</a:t>
                      </a:r>
                      <a:endParaRPr sz="8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sz="1100"/>
                    </a:p>
                  </a:txBody>
                  <a:tcPr marL="91425" marR="91425" marT="91425" marB="91425">
                    <a:lnT w="2857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sz="1100"/>
                    </a:p>
                  </a:txBody>
                  <a:tcPr marL="91425" marR="91425" marT="91425" marB="91425">
                    <a:lnT w="2857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sz="1100"/>
                    </a:p>
                  </a:txBody>
                  <a:tcPr marL="91425" marR="91425" marT="91425" marB="91425">
                    <a:lnT w="2857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sz="1100"/>
                    </a:p>
                  </a:txBody>
                  <a:tcPr marL="91425" marR="91425" marT="91425" marB="91425">
                    <a:lnT w="28575"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600"/>
                        <a:t>(optional)</a:t>
                      </a:r>
                      <a:endParaRPr sz="6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extLst>
                  <a:ext uri="{0D108BD9-81ED-4DB2-BD59-A6C34878D82A}">
                    <a16:rowId xmlns:a16="http://schemas.microsoft.com/office/drawing/2014/main" val="10004"/>
                  </a:ext>
                </a:extLst>
              </a:tr>
            </a:tbl>
          </a:graphicData>
        </a:graphic>
      </p:graphicFrame>
      <p:sp>
        <p:nvSpPr>
          <p:cNvPr id="2374" name="Google Shape;2374;p27"/>
          <p:cNvSpPr txBox="1"/>
          <p:nvPr/>
        </p:nvSpPr>
        <p:spPr>
          <a:xfrm>
            <a:off x="5668700" y="1636025"/>
            <a:ext cx="6138600" cy="7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Barlow Light"/>
              <a:ea typeface="Barlow Light"/>
              <a:cs typeface="Barlow Light"/>
              <a:sym typeface="Barlow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8"/>
        <p:cNvGrpSpPr/>
        <p:nvPr/>
      </p:nvGrpSpPr>
      <p:grpSpPr>
        <a:xfrm>
          <a:off x="0" y="0"/>
          <a:ext cx="0" cy="0"/>
          <a:chOff x="0" y="0"/>
          <a:chExt cx="0" cy="0"/>
        </a:xfrm>
      </p:grpSpPr>
      <p:sp>
        <p:nvSpPr>
          <p:cNvPr id="2379" name="Google Shape;2379;p2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17</a:t>
            </a:fld>
            <a:endParaRPr/>
          </a:p>
        </p:txBody>
      </p:sp>
      <p:sp>
        <p:nvSpPr>
          <p:cNvPr id="2380" name="Google Shape;2380;p28"/>
          <p:cNvSpPr txBox="1"/>
          <p:nvPr/>
        </p:nvSpPr>
        <p:spPr>
          <a:xfrm>
            <a:off x="155625" y="140050"/>
            <a:ext cx="6092700" cy="63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900" b="1">
                <a:solidFill>
                  <a:schemeClr val="accent2"/>
                </a:solidFill>
                <a:latin typeface="Barlow"/>
                <a:ea typeface="Barlow"/>
                <a:cs typeface="Barlow"/>
                <a:sym typeface="Barlow"/>
              </a:rPr>
              <a:t>Consider hexagonal thinking</a:t>
            </a:r>
            <a:endParaRPr sz="2900" b="1">
              <a:solidFill>
                <a:schemeClr val="accent2"/>
              </a:solidFill>
              <a:latin typeface="Barlow"/>
              <a:ea typeface="Barlow"/>
              <a:cs typeface="Barlow"/>
              <a:sym typeface="Barlow"/>
            </a:endParaRPr>
          </a:p>
        </p:txBody>
      </p:sp>
      <p:pic>
        <p:nvPicPr>
          <p:cNvPr id="2381" name="Google Shape;2381;p28"/>
          <p:cNvPicPr preferRelativeResize="0"/>
          <p:nvPr/>
        </p:nvPicPr>
        <p:blipFill>
          <a:blip r:embed="rId3">
            <a:alphaModFix/>
          </a:blip>
          <a:stretch>
            <a:fillRect/>
          </a:stretch>
        </p:blipFill>
        <p:spPr>
          <a:xfrm rot="-264900">
            <a:off x="144625" y="1003925"/>
            <a:ext cx="3590327" cy="3590327"/>
          </a:xfrm>
          <a:prstGeom prst="rect">
            <a:avLst/>
          </a:prstGeom>
          <a:noFill/>
          <a:ln>
            <a:noFill/>
          </a:ln>
          <a:effectLst>
            <a:outerShdw blurRad="57150" dist="133350" dir="5400000" algn="bl" rotWithShape="0">
              <a:srgbClr val="000000">
                <a:alpha val="50000"/>
              </a:srgbClr>
            </a:outerShdw>
          </a:effectLst>
        </p:spPr>
      </p:pic>
      <p:sp>
        <p:nvSpPr>
          <p:cNvPr id="2382" name="Google Shape;2382;p28"/>
          <p:cNvSpPr txBox="1"/>
          <p:nvPr/>
        </p:nvSpPr>
        <p:spPr>
          <a:xfrm rot="900355">
            <a:off x="4482075" y="1346222"/>
            <a:ext cx="4131798" cy="2972334"/>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FFFF"/>
                </a:solidFill>
                <a:latin typeface="Barlow"/>
                <a:ea typeface="Barlow"/>
                <a:cs typeface="Barlow"/>
                <a:sym typeface="Barlow"/>
              </a:rPr>
              <a:t>Trying for that unicorn point?  Consider how your sources might relate to one another.   It’s not NECESSARY, but it can strengthen your essay.  </a:t>
            </a:r>
            <a:r>
              <a:rPr lang="en" sz="2200" b="1" u="sng">
                <a:solidFill>
                  <a:schemeClr val="accent4"/>
                </a:solidFill>
                <a:latin typeface="Barlow"/>
                <a:ea typeface="Barlow"/>
                <a:cs typeface="Barlow"/>
                <a:sym typeface="Barlow"/>
                <a:hlinkClick r:id="rId4">
                  <a:extLst>
                    <a:ext uri="{A12FA001-AC4F-418D-AE19-62706E023703}">
                      <ahyp:hlinkClr xmlns:ahyp="http://schemas.microsoft.com/office/drawing/2018/hyperlinkcolor" val="tx"/>
                    </a:ext>
                  </a:extLst>
                </a:hlinkClick>
              </a:rPr>
              <a:t>Take a look at this graphic</a:t>
            </a:r>
            <a:r>
              <a:rPr lang="en" sz="2200" b="1">
                <a:solidFill>
                  <a:srgbClr val="FFFFFF"/>
                </a:solidFill>
                <a:latin typeface="Barlow"/>
                <a:ea typeface="Barlow"/>
                <a:cs typeface="Barlow"/>
                <a:sym typeface="Barlow"/>
              </a:rPr>
              <a:t>, and try it out with your sources.</a:t>
            </a:r>
            <a:endParaRPr sz="2200" b="1">
              <a:solidFill>
                <a:srgbClr val="FFFFFF"/>
              </a:solidFill>
              <a:latin typeface="Barlow"/>
              <a:ea typeface="Barlow"/>
              <a:cs typeface="Barlow"/>
              <a:sym typeface="Barlow"/>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6"/>
        <p:cNvGrpSpPr/>
        <p:nvPr/>
      </p:nvGrpSpPr>
      <p:grpSpPr>
        <a:xfrm>
          <a:off x="0" y="0"/>
          <a:ext cx="0" cy="0"/>
          <a:chOff x="0" y="0"/>
          <a:chExt cx="0" cy="0"/>
        </a:xfrm>
      </p:grpSpPr>
      <p:sp>
        <p:nvSpPr>
          <p:cNvPr id="2387" name="Google Shape;2387;p2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18</a:t>
            </a:fld>
            <a:endParaRPr/>
          </a:p>
        </p:txBody>
      </p:sp>
      <p:grpSp>
        <p:nvGrpSpPr>
          <p:cNvPr id="2388" name="Google Shape;2388;p29"/>
          <p:cNvGrpSpPr/>
          <p:nvPr/>
        </p:nvGrpSpPr>
        <p:grpSpPr>
          <a:xfrm>
            <a:off x="7278585" y="3245599"/>
            <a:ext cx="1641691" cy="1754492"/>
            <a:chOff x="1926580" y="602477"/>
            <a:chExt cx="4456273" cy="4762466"/>
          </a:xfrm>
        </p:grpSpPr>
        <p:sp>
          <p:nvSpPr>
            <p:cNvPr id="2389" name="Google Shape;2389;p29"/>
            <p:cNvSpPr/>
            <p:nvPr/>
          </p:nvSpPr>
          <p:spPr>
            <a:xfrm>
              <a:off x="4352367" y="1409287"/>
              <a:ext cx="1407834" cy="1779317"/>
            </a:xfrm>
            <a:custGeom>
              <a:avLst/>
              <a:gdLst/>
              <a:ahLst/>
              <a:cxnLst/>
              <a:rect l="l" t="t" r="r" b="b"/>
              <a:pathLst>
                <a:path w="1407834" h="1779317" extrusionOk="0">
                  <a:moveTo>
                    <a:pt x="1367440" y="1774437"/>
                  </a:moveTo>
                  <a:lnTo>
                    <a:pt x="40490" y="1006627"/>
                  </a:lnTo>
                  <a:cubicBezTo>
                    <a:pt x="18059" y="993768"/>
                    <a:pt x="0" y="959002"/>
                    <a:pt x="0" y="929188"/>
                  </a:cubicBezTo>
                  <a:lnTo>
                    <a:pt x="0" y="35458"/>
                  </a:lnTo>
                  <a:cubicBezTo>
                    <a:pt x="0" y="5645"/>
                    <a:pt x="18059" y="-8071"/>
                    <a:pt x="40490" y="4883"/>
                  </a:cubicBezTo>
                  <a:lnTo>
                    <a:pt x="1367440" y="772598"/>
                  </a:lnTo>
                  <a:cubicBezTo>
                    <a:pt x="1389776" y="785551"/>
                    <a:pt x="1407835" y="820223"/>
                    <a:pt x="1407835" y="850131"/>
                  </a:cubicBezTo>
                  <a:lnTo>
                    <a:pt x="1407835" y="1743767"/>
                  </a:lnTo>
                  <a:cubicBezTo>
                    <a:pt x="1407835" y="1773675"/>
                    <a:pt x="1389776" y="1787391"/>
                    <a:pt x="1367440" y="177443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0" name="Google Shape;2390;p29"/>
            <p:cNvSpPr/>
            <p:nvPr/>
          </p:nvSpPr>
          <p:spPr>
            <a:xfrm>
              <a:off x="4492846" y="1745654"/>
              <a:ext cx="1118701" cy="793785"/>
            </a:xfrm>
            <a:custGeom>
              <a:avLst/>
              <a:gdLst/>
              <a:ahLst/>
              <a:cxnLst/>
              <a:rect l="l" t="t" r="r" b="b"/>
              <a:pathLst>
                <a:path w="1118701" h="793785" extrusionOk="0">
                  <a:moveTo>
                    <a:pt x="1073650" y="788370"/>
                  </a:moveTo>
                  <a:lnTo>
                    <a:pt x="45147" y="193344"/>
                  </a:lnTo>
                  <a:cubicBezTo>
                    <a:pt x="20245" y="178866"/>
                    <a:pt x="0" y="140194"/>
                    <a:pt x="0" y="106952"/>
                  </a:cubicBezTo>
                  <a:lnTo>
                    <a:pt x="0" y="39610"/>
                  </a:lnTo>
                  <a:cubicBezTo>
                    <a:pt x="0" y="6273"/>
                    <a:pt x="20245" y="-8967"/>
                    <a:pt x="45147" y="5415"/>
                  </a:cubicBezTo>
                  <a:lnTo>
                    <a:pt x="1073650" y="600442"/>
                  </a:lnTo>
                  <a:cubicBezTo>
                    <a:pt x="1098552" y="614825"/>
                    <a:pt x="1118702" y="653496"/>
                    <a:pt x="1118702" y="686834"/>
                  </a:cubicBezTo>
                  <a:lnTo>
                    <a:pt x="1118702" y="754176"/>
                  </a:lnTo>
                  <a:cubicBezTo>
                    <a:pt x="1118702" y="787513"/>
                    <a:pt x="1098552" y="802753"/>
                    <a:pt x="1073650" y="7883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1" name="Google Shape;2391;p29"/>
            <p:cNvSpPr/>
            <p:nvPr/>
          </p:nvSpPr>
          <p:spPr>
            <a:xfrm>
              <a:off x="3766118" y="879295"/>
              <a:ext cx="2497551" cy="3394041"/>
            </a:xfrm>
            <a:custGeom>
              <a:avLst/>
              <a:gdLst/>
              <a:ahLst/>
              <a:cxnLst/>
              <a:rect l="l" t="t" r="r" b="b"/>
              <a:pathLst>
                <a:path w="2497551" h="3394041" extrusionOk="0">
                  <a:moveTo>
                    <a:pt x="2437193" y="3386756"/>
                  </a:moveTo>
                  <a:lnTo>
                    <a:pt x="60355" y="2011346"/>
                  </a:lnTo>
                  <a:cubicBezTo>
                    <a:pt x="26993" y="1992296"/>
                    <a:pt x="0" y="1940289"/>
                    <a:pt x="0" y="1895808"/>
                  </a:cubicBezTo>
                  <a:lnTo>
                    <a:pt x="0" y="53006"/>
                  </a:lnTo>
                  <a:cubicBezTo>
                    <a:pt x="0" y="8429"/>
                    <a:pt x="26993" y="-12050"/>
                    <a:pt x="60355" y="7286"/>
                  </a:cubicBezTo>
                  <a:lnTo>
                    <a:pt x="2437193" y="1382696"/>
                  </a:lnTo>
                  <a:cubicBezTo>
                    <a:pt x="2470554" y="1401746"/>
                    <a:pt x="2497548" y="1453752"/>
                    <a:pt x="2497548" y="1498234"/>
                  </a:cubicBezTo>
                  <a:lnTo>
                    <a:pt x="2497548" y="3341036"/>
                  </a:lnTo>
                  <a:cubicBezTo>
                    <a:pt x="2497928" y="3385613"/>
                    <a:pt x="2470934" y="3406092"/>
                    <a:pt x="2437193" y="338675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2" name="Google Shape;2392;p29"/>
            <p:cNvSpPr/>
            <p:nvPr/>
          </p:nvSpPr>
          <p:spPr>
            <a:xfrm>
              <a:off x="3744257" y="892344"/>
              <a:ext cx="2498022" cy="3393845"/>
            </a:xfrm>
            <a:custGeom>
              <a:avLst/>
              <a:gdLst/>
              <a:ahLst/>
              <a:cxnLst/>
              <a:rect l="l" t="t" r="r" b="b"/>
              <a:pathLst>
                <a:path w="2498022" h="3393845" extrusionOk="0">
                  <a:moveTo>
                    <a:pt x="2437668" y="3386756"/>
                  </a:moveTo>
                  <a:lnTo>
                    <a:pt x="60450" y="2010965"/>
                  </a:lnTo>
                  <a:cubicBezTo>
                    <a:pt x="27088" y="1991915"/>
                    <a:pt x="0" y="1939908"/>
                    <a:pt x="0" y="1895331"/>
                  </a:cubicBezTo>
                  <a:lnTo>
                    <a:pt x="0" y="53006"/>
                  </a:lnTo>
                  <a:cubicBezTo>
                    <a:pt x="0" y="8429"/>
                    <a:pt x="27088" y="-12050"/>
                    <a:pt x="60450" y="7286"/>
                  </a:cubicBezTo>
                  <a:lnTo>
                    <a:pt x="2437668" y="1382696"/>
                  </a:lnTo>
                  <a:cubicBezTo>
                    <a:pt x="2471030" y="1401746"/>
                    <a:pt x="2498023" y="1453752"/>
                    <a:pt x="2498023" y="1498329"/>
                  </a:cubicBezTo>
                  <a:lnTo>
                    <a:pt x="2498023" y="3340655"/>
                  </a:lnTo>
                  <a:cubicBezTo>
                    <a:pt x="2498023" y="3385136"/>
                    <a:pt x="2471030" y="3405806"/>
                    <a:pt x="2437668" y="3386756"/>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3" name="Google Shape;2393;p29"/>
            <p:cNvSpPr/>
            <p:nvPr/>
          </p:nvSpPr>
          <p:spPr>
            <a:xfrm>
              <a:off x="3740075" y="894303"/>
              <a:ext cx="2498022" cy="3394082"/>
            </a:xfrm>
            <a:custGeom>
              <a:avLst/>
              <a:gdLst/>
              <a:ahLst/>
              <a:cxnLst/>
              <a:rect l="l" t="t" r="r" b="b"/>
              <a:pathLst>
                <a:path w="2498022" h="3394082" extrusionOk="0">
                  <a:moveTo>
                    <a:pt x="2437668" y="3386797"/>
                  </a:moveTo>
                  <a:lnTo>
                    <a:pt x="60450" y="2011387"/>
                  </a:lnTo>
                  <a:cubicBezTo>
                    <a:pt x="27088" y="1992337"/>
                    <a:pt x="0" y="1940330"/>
                    <a:pt x="0" y="1895753"/>
                  </a:cubicBezTo>
                  <a:lnTo>
                    <a:pt x="0" y="52951"/>
                  </a:lnTo>
                  <a:cubicBezTo>
                    <a:pt x="0" y="8470"/>
                    <a:pt x="27088" y="-12009"/>
                    <a:pt x="60450" y="7231"/>
                  </a:cubicBezTo>
                  <a:lnTo>
                    <a:pt x="2437668" y="1382641"/>
                  </a:lnTo>
                  <a:cubicBezTo>
                    <a:pt x="2470935" y="1401691"/>
                    <a:pt x="2498023" y="1453698"/>
                    <a:pt x="2498023" y="1498275"/>
                  </a:cubicBezTo>
                  <a:lnTo>
                    <a:pt x="2498023" y="3341077"/>
                  </a:lnTo>
                  <a:cubicBezTo>
                    <a:pt x="2498023" y="3385654"/>
                    <a:pt x="2470935" y="3406132"/>
                    <a:pt x="2437668" y="3386797"/>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4" name="Google Shape;2394;p29"/>
            <p:cNvSpPr/>
            <p:nvPr/>
          </p:nvSpPr>
          <p:spPr>
            <a:xfrm>
              <a:off x="3770110" y="934160"/>
              <a:ext cx="2435672" cy="3234830"/>
            </a:xfrm>
            <a:custGeom>
              <a:avLst/>
              <a:gdLst/>
              <a:ahLst/>
              <a:cxnLst/>
              <a:rect l="l" t="t" r="r" b="b"/>
              <a:pathLst>
                <a:path w="2435672" h="3234830" extrusionOk="0">
                  <a:moveTo>
                    <a:pt x="2435292" y="3234830"/>
                  </a:moveTo>
                  <a:lnTo>
                    <a:pt x="0" y="1825988"/>
                  </a:lnTo>
                  <a:lnTo>
                    <a:pt x="1426" y="20714"/>
                  </a:lnTo>
                  <a:cubicBezTo>
                    <a:pt x="1426" y="2236"/>
                    <a:pt x="14352" y="-5289"/>
                    <a:pt x="29940" y="3950"/>
                  </a:cubicBezTo>
                  <a:lnTo>
                    <a:pt x="2407158" y="1379360"/>
                  </a:lnTo>
                  <a:cubicBezTo>
                    <a:pt x="2424086" y="1390600"/>
                    <a:pt x="2434674" y="1409231"/>
                    <a:pt x="2435672" y="142955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5" name="Google Shape;2395;p29"/>
            <p:cNvSpPr/>
            <p:nvPr/>
          </p:nvSpPr>
          <p:spPr>
            <a:xfrm>
              <a:off x="3770110" y="934160"/>
              <a:ext cx="2435006" cy="3234925"/>
            </a:xfrm>
            <a:custGeom>
              <a:avLst/>
              <a:gdLst/>
              <a:ahLst/>
              <a:cxnLst/>
              <a:rect l="l" t="t" r="r" b="b"/>
              <a:pathLst>
                <a:path w="2435006" h="3234925" extrusionOk="0">
                  <a:moveTo>
                    <a:pt x="2434532" y="3234926"/>
                  </a:moveTo>
                  <a:lnTo>
                    <a:pt x="0" y="1826083"/>
                  </a:lnTo>
                  <a:lnTo>
                    <a:pt x="760" y="20714"/>
                  </a:lnTo>
                  <a:cubicBezTo>
                    <a:pt x="760" y="2236"/>
                    <a:pt x="13687" y="-5289"/>
                    <a:pt x="29274" y="3950"/>
                  </a:cubicBezTo>
                  <a:lnTo>
                    <a:pt x="2406493" y="1379360"/>
                  </a:lnTo>
                  <a:cubicBezTo>
                    <a:pt x="2423411" y="1390609"/>
                    <a:pt x="2433990" y="1409240"/>
                    <a:pt x="2435007" y="142955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6" name="Google Shape;2396;p29"/>
            <p:cNvSpPr/>
            <p:nvPr/>
          </p:nvSpPr>
          <p:spPr>
            <a:xfrm>
              <a:off x="6215951" y="4191660"/>
              <a:ext cx="26328" cy="93440"/>
            </a:xfrm>
            <a:custGeom>
              <a:avLst/>
              <a:gdLst/>
              <a:ahLst/>
              <a:cxnLst/>
              <a:rect l="l" t="t" r="r" b="b"/>
              <a:pathLst>
                <a:path w="26328" h="93440" extrusionOk="0">
                  <a:moveTo>
                    <a:pt x="0" y="93440"/>
                  </a:moveTo>
                  <a:lnTo>
                    <a:pt x="26328" y="78200"/>
                  </a:lnTo>
                  <a:lnTo>
                    <a:pt x="14922" y="0"/>
                  </a:lnTo>
                  <a:lnTo>
                    <a:pt x="0" y="9344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7" name="Google Shape;2397;p29"/>
            <p:cNvSpPr/>
            <p:nvPr/>
          </p:nvSpPr>
          <p:spPr>
            <a:xfrm>
              <a:off x="3761840" y="882675"/>
              <a:ext cx="63206" cy="27150"/>
            </a:xfrm>
            <a:custGeom>
              <a:avLst/>
              <a:gdLst/>
              <a:ahLst/>
              <a:cxnLst/>
              <a:rect l="l" t="t" r="r" b="b"/>
              <a:pathLst>
                <a:path w="63206" h="27150" extrusionOk="0">
                  <a:moveTo>
                    <a:pt x="0" y="15049"/>
                  </a:moveTo>
                  <a:lnTo>
                    <a:pt x="25948" y="0"/>
                  </a:lnTo>
                  <a:lnTo>
                    <a:pt x="63206" y="21336"/>
                  </a:lnTo>
                  <a:cubicBezTo>
                    <a:pt x="63206" y="21336"/>
                    <a:pt x="23477" y="27337"/>
                    <a:pt x="22526" y="27146"/>
                  </a:cubicBezTo>
                  <a:cubicBezTo>
                    <a:pt x="21576" y="26956"/>
                    <a:pt x="0" y="15049"/>
                    <a:pt x="0" y="1504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8" name="Google Shape;2398;p29"/>
            <p:cNvSpPr/>
            <p:nvPr/>
          </p:nvSpPr>
          <p:spPr>
            <a:xfrm>
              <a:off x="1985051" y="2961416"/>
              <a:ext cx="4154298" cy="2403527"/>
            </a:xfrm>
            <a:custGeom>
              <a:avLst/>
              <a:gdLst/>
              <a:ahLst/>
              <a:cxnLst/>
              <a:rect l="l" t="t" r="r" b="b"/>
              <a:pathLst>
                <a:path w="4154298" h="2403527" extrusionOk="0">
                  <a:moveTo>
                    <a:pt x="2399727" y="2390484"/>
                  </a:moveTo>
                  <a:lnTo>
                    <a:pt x="22508" y="1015074"/>
                  </a:lnTo>
                  <a:cubicBezTo>
                    <a:pt x="-10853" y="996024"/>
                    <a:pt x="-6671" y="962115"/>
                    <a:pt x="32013" y="939826"/>
                  </a:cubicBezTo>
                  <a:lnTo>
                    <a:pt x="1624524" y="18378"/>
                  </a:lnTo>
                  <a:cubicBezTo>
                    <a:pt x="1662543" y="-3815"/>
                    <a:pt x="1721282" y="-6292"/>
                    <a:pt x="1754548" y="13044"/>
                  </a:cubicBezTo>
                  <a:lnTo>
                    <a:pt x="4131861" y="1388454"/>
                  </a:lnTo>
                  <a:cubicBezTo>
                    <a:pt x="4165128" y="1407504"/>
                    <a:pt x="4160946" y="1441413"/>
                    <a:pt x="4122357" y="1463701"/>
                  </a:cubicBezTo>
                  <a:lnTo>
                    <a:pt x="2529751" y="2385150"/>
                  </a:lnTo>
                  <a:cubicBezTo>
                    <a:pt x="2491257" y="2407343"/>
                    <a:pt x="2432993" y="2409820"/>
                    <a:pt x="2399727" y="23904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9" name="Google Shape;2399;p29"/>
            <p:cNvSpPr/>
            <p:nvPr/>
          </p:nvSpPr>
          <p:spPr>
            <a:xfrm>
              <a:off x="2036757" y="2930659"/>
              <a:ext cx="4154369" cy="2403042"/>
            </a:xfrm>
            <a:custGeom>
              <a:avLst/>
              <a:gdLst/>
              <a:ahLst/>
              <a:cxnLst/>
              <a:rect l="l" t="t" r="r" b="b"/>
              <a:pathLst>
                <a:path w="4154369" h="2403042" extrusionOk="0">
                  <a:moveTo>
                    <a:pt x="2399917" y="2389999"/>
                  </a:moveTo>
                  <a:lnTo>
                    <a:pt x="22508" y="1015065"/>
                  </a:lnTo>
                  <a:cubicBezTo>
                    <a:pt x="-10853" y="996015"/>
                    <a:pt x="-6671" y="962106"/>
                    <a:pt x="32013" y="939818"/>
                  </a:cubicBezTo>
                  <a:lnTo>
                    <a:pt x="1624524" y="18464"/>
                  </a:lnTo>
                  <a:cubicBezTo>
                    <a:pt x="1662543" y="-3824"/>
                    <a:pt x="1721282" y="-6301"/>
                    <a:pt x="1754643" y="13035"/>
                  </a:cubicBezTo>
                  <a:lnTo>
                    <a:pt x="4131861" y="1388445"/>
                  </a:lnTo>
                  <a:cubicBezTo>
                    <a:pt x="4165223" y="1407495"/>
                    <a:pt x="4161041" y="1441404"/>
                    <a:pt x="4122357" y="1463693"/>
                  </a:cubicBezTo>
                  <a:lnTo>
                    <a:pt x="2530036" y="2384665"/>
                  </a:lnTo>
                  <a:cubicBezTo>
                    <a:pt x="2491542" y="2406858"/>
                    <a:pt x="2433278" y="2409335"/>
                    <a:pt x="2399917" y="238999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0" name="Google Shape;2400;p29"/>
            <p:cNvSpPr/>
            <p:nvPr/>
          </p:nvSpPr>
          <p:spPr>
            <a:xfrm>
              <a:off x="2036929" y="3869239"/>
              <a:ext cx="50374" cy="44958"/>
            </a:xfrm>
            <a:custGeom>
              <a:avLst/>
              <a:gdLst/>
              <a:ahLst/>
              <a:cxnLst/>
              <a:rect l="l" t="t" r="r" b="b"/>
              <a:pathLst>
                <a:path w="50374" h="44958" extrusionOk="0">
                  <a:moveTo>
                    <a:pt x="0" y="44958"/>
                  </a:moveTo>
                  <a:lnTo>
                    <a:pt x="0" y="0"/>
                  </a:lnTo>
                  <a:lnTo>
                    <a:pt x="50375" y="21146"/>
                  </a:lnTo>
                  <a:lnTo>
                    <a:pt x="0" y="4495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1" name="Google Shape;2401;p29"/>
            <p:cNvSpPr/>
            <p:nvPr/>
          </p:nvSpPr>
          <p:spPr>
            <a:xfrm>
              <a:off x="6153886" y="4308341"/>
              <a:ext cx="37258" cy="49244"/>
            </a:xfrm>
            <a:custGeom>
              <a:avLst/>
              <a:gdLst/>
              <a:ahLst/>
              <a:cxnLst/>
              <a:rect l="l" t="t" r="r" b="b"/>
              <a:pathLst>
                <a:path w="37258" h="49244" extrusionOk="0">
                  <a:moveTo>
                    <a:pt x="37259" y="43910"/>
                  </a:moveTo>
                  <a:lnTo>
                    <a:pt x="37259" y="0"/>
                  </a:lnTo>
                  <a:lnTo>
                    <a:pt x="0" y="12859"/>
                  </a:lnTo>
                  <a:lnTo>
                    <a:pt x="24712" y="49244"/>
                  </a:lnTo>
                  <a:lnTo>
                    <a:pt x="37259" y="4391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2" name="Google Shape;2402;p29"/>
            <p:cNvSpPr/>
            <p:nvPr/>
          </p:nvSpPr>
          <p:spPr>
            <a:xfrm>
              <a:off x="2036757" y="2892519"/>
              <a:ext cx="4154369" cy="2403360"/>
            </a:xfrm>
            <a:custGeom>
              <a:avLst/>
              <a:gdLst/>
              <a:ahLst/>
              <a:cxnLst/>
              <a:rect l="l" t="t" r="r" b="b"/>
              <a:pathLst>
                <a:path w="4154369" h="2403360" extrusionOk="0">
                  <a:moveTo>
                    <a:pt x="2399917" y="2390326"/>
                  </a:moveTo>
                  <a:lnTo>
                    <a:pt x="22508" y="1015106"/>
                  </a:lnTo>
                  <a:cubicBezTo>
                    <a:pt x="-10853" y="996056"/>
                    <a:pt x="-6671" y="962147"/>
                    <a:pt x="32013" y="939859"/>
                  </a:cubicBezTo>
                  <a:lnTo>
                    <a:pt x="1624524" y="18410"/>
                  </a:lnTo>
                  <a:cubicBezTo>
                    <a:pt x="1662543" y="-3879"/>
                    <a:pt x="1721282" y="-6260"/>
                    <a:pt x="1754643" y="13076"/>
                  </a:cubicBezTo>
                  <a:lnTo>
                    <a:pt x="4131861" y="1388486"/>
                  </a:lnTo>
                  <a:cubicBezTo>
                    <a:pt x="4165223" y="1407536"/>
                    <a:pt x="4161041" y="1441445"/>
                    <a:pt x="4122357" y="1463734"/>
                  </a:cubicBezTo>
                  <a:lnTo>
                    <a:pt x="2530036" y="2384896"/>
                  </a:lnTo>
                  <a:cubicBezTo>
                    <a:pt x="2491542" y="2407185"/>
                    <a:pt x="2433278" y="2409661"/>
                    <a:pt x="2399917" y="2390326"/>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3" name="Google Shape;2403;p29"/>
            <p:cNvSpPr/>
            <p:nvPr/>
          </p:nvSpPr>
          <p:spPr>
            <a:xfrm>
              <a:off x="2036757" y="2886502"/>
              <a:ext cx="4154369" cy="2403527"/>
            </a:xfrm>
            <a:custGeom>
              <a:avLst/>
              <a:gdLst/>
              <a:ahLst/>
              <a:cxnLst/>
              <a:rect l="l" t="t" r="r" b="b"/>
              <a:pathLst>
                <a:path w="4154369" h="2403527" extrusionOk="0">
                  <a:moveTo>
                    <a:pt x="2399917" y="2390532"/>
                  </a:moveTo>
                  <a:lnTo>
                    <a:pt x="22508" y="1015122"/>
                  </a:lnTo>
                  <a:cubicBezTo>
                    <a:pt x="-10853" y="996072"/>
                    <a:pt x="-6671" y="962067"/>
                    <a:pt x="32013" y="939874"/>
                  </a:cubicBezTo>
                  <a:lnTo>
                    <a:pt x="1624524" y="18425"/>
                  </a:lnTo>
                  <a:cubicBezTo>
                    <a:pt x="1662543" y="-3863"/>
                    <a:pt x="1721282" y="-6244"/>
                    <a:pt x="1754643" y="12996"/>
                  </a:cubicBezTo>
                  <a:lnTo>
                    <a:pt x="4131861" y="1388502"/>
                  </a:lnTo>
                  <a:cubicBezTo>
                    <a:pt x="4165223" y="1407552"/>
                    <a:pt x="4161041" y="1441461"/>
                    <a:pt x="4122357" y="1463749"/>
                  </a:cubicBezTo>
                  <a:lnTo>
                    <a:pt x="2530036" y="2385103"/>
                  </a:lnTo>
                  <a:cubicBezTo>
                    <a:pt x="2491542" y="2407391"/>
                    <a:pt x="2433278" y="2409772"/>
                    <a:pt x="2399917" y="2390532"/>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4" name="Google Shape;2404;p29"/>
            <p:cNvSpPr/>
            <p:nvPr/>
          </p:nvSpPr>
          <p:spPr>
            <a:xfrm>
              <a:off x="3500252" y="3065247"/>
              <a:ext cx="266442" cy="153993"/>
            </a:xfrm>
            <a:custGeom>
              <a:avLst/>
              <a:gdLst/>
              <a:ahLst/>
              <a:cxnLst/>
              <a:rect l="l" t="t" r="r" b="b"/>
              <a:pathLst>
                <a:path w="266442" h="153993" extrusionOk="0">
                  <a:moveTo>
                    <a:pt x="116927" y="150482"/>
                  </a:moveTo>
                  <a:lnTo>
                    <a:pt x="6292" y="86474"/>
                  </a:lnTo>
                  <a:cubicBezTo>
                    <a:pt x="-3212" y="81235"/>
                    <a:pt x="-1597" y="72091"/>
                    <a:pt x="8763" y="66090"/>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25" y="155092"/>
                    <a:pt x="128247" y="155625"/>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5" name="Google Shape;2405;p29"/>
            <p:cNvSpPr/>
            <p:nvPr/>
          </p:nvSpPr>
          <p:spPr>
            <a:xfrm>
              <a:off x="3657092" y="3155925"/>
              <a:ext cx="266442" cy="153985"/>
            </a:xfrm>
            <a:custGeom>
              <a:avLst/>
              <a:gdLst/>
              <a:ahLst/>
              <a:cxnLst/>
              <a:rect l="l" t="t" r="r" b="b"/>
              <a:pathLst>
                <a:path w="266442" h="153985" extrusionOk="0">
                  <a:moveTo>
                    <a:pt x="116819" y="150482"/>
                  </a:moveTo>
                  <a:lnTo>
                    <a:pt x="6090" y="86379"/>
                  </a:lnTo>
                  <a:cubicBezTo>
                    <a:pt x="-2940" y="81235"/>
                    <a:pt x="-1799" y="72091"/>
                    <a:pt x="8656" y="65995"/>
                  </a:cubicBezTo>
                  <a:lnTo>
                    <a:pt x="114253" y="4940"/>
                  </a:lnTo>
                  <a:cubicBezTo>
                    <a:pt x="125117" y="-1099"/>
                    <a:pt x="138195" y="-1632"/>
                    <a:pt x="149515" y="3511"/>
                  </a:cubicBezTo>
                  <a:lnTo>
                    <a:pt x="260150" y="67519"/>
                  </a:lnTo>
                  <a:cubicBezTo>
                    <a:pt x="269655" y="72758"/>
                    <a:pt x="268039" y="81902"/>
                    <a:pt x="257679" y="87903"/>
                  </a:cubicBezTo>
                  <a:lnTo>
                    <a:pt x="151987" y="148958"/>
                  </a:lnTo>
                  <a:cubicBezTo>
                    <a:pt x="141180" y="155073"/>
                    <a:pt x="128111" y="15564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6" name="Google Shape;2406;p29"/>
            <p:cNvSpPr/>
            <p:nvPr/>
          </p:nvSpPr>
          <p:spPr>
            <a:xfrm>
              <a:off x="3815428" y="3247563"/>
              <a:ext cx="266636" cy="153995"/>
            </a:xfrm>
            <a:custGeom>
              <a:avLst/>
              <a:gdLst/>
              <a:ahLst/>
              <a:cxnLst/>
              <a:rect l="l" t="t" r="r" b="b"/>
              <a:pathLst>
                <a:path w="266636" h="153995" extrusionOk="0">
                  <a:moveTo>
                    <a:pt x="116927" y="150570"/>
                  </a:moveTo>
                  <a:lnTo>
                    <a:pt x="6292" y="86466"/>
                  </a:lnTo>
                  <a:cubicBezTo>
                    <a:pt x="-3213" y="81228"/>
                    <a:pt x="-1597" y="72083"/>
                    <a:pt x="8763" y="66083"/>
                  </a:cubicBezTo>
                  <a:lnTo>
                    <a:pt x="114456" y="5028"/>
                  </a:lnTo>
                  <a:cubicBezTo>
                    <a:pt x="125262" y="-1087"/>
                    <a:pt x="138331" y="-1659"/>
                    <a:pt x="149623" y="3504"/>
                  </a:cubicBezTo>
                  <a:lnTo>
                    <a:pt x="260353" y="67607"/>
                  </a:lnTo>
                  <a:cubicBezTo>
                    <a:pt x="269857" y="72750"/>
                    <a:pt x="268242" y="81894"/>
                    <a:pt x="257786" y="87990"/>
                  </a:cubicBezTo>
                  <a:lnTo>
                    <a:pt x="152189" y="149046"/>
                  </a:lnTo>
                  <a:cubicBezTo>
                    <a:pt x="141325" y="155056"/>
                    <a:pt x="128266" y="155627"/>
                    <a:pt x="116927"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7" name="Google Shape;2407;p29"/>
            <p:cNvSpPr/>
            <p:nvPr/>
          </p:nvSpPr>
          <p:spPr>
            <a:xfrm>
              <a:off x="3970462" y="3337185"/>
              <a:ext cx="266334" cy="153993"/>
            </a:xfrm>
            <a:custGeom>
              <a:avLst/>
              <a:gdLst/>
              <a:ahLst/>
              <a:cxnLst/>
              <a:rect l="l" t="t" r="r" b="b"/>
              <a:pathLst>
                <a:path w="266334" h="153993" extrusionOk="0">
                  <a:moveTo>
                    <a:pt x="116819" y="150482"/>
                  </a:moveTo>
                  <a:lnTo>
                    <a:pt x="6090" y="86474"/>
                  </a:lnTo>
                  <a:cubicBezTo>
                    <a:pt x="-2940" y="81235"/>
                    <a:pt x="-1799" y="72091"/>
                    <a:pt x="8656" y="66090"/>
                  </a:cubicBezTo>
                  <a:lnTo>
                    <a:pt x="114253" y="4940"/>
                  </a:lnTo>
                  <a:cubicBezTo>
                    <a:pt x="125117" y="-1099"/>
                    <a:pt x="138195" y="-1632"/>
                    <a:pt x="149515" y="3511"/>
                  </a:cubicBezTo>
                  <a:lnTo>
                    <a:pt x="260245" y="67519"/>
                  </a:lnTo>
                  <a:cubicBezTo>
                    <a:pt x="269275" y="72758"/>
                    <a:pt x="268134" y="81902"/>
                    <a:pt x="257679" y="87903"/>
                  </a:cubicBezTo>
                  <a:lnTo>
                    <a:pt x="152082" y="149053"/>
                  </a:lnTo>
                  <a:cubicBezTo>
                    <a:pt x="141218" y="155092"/>
                    <a:pt x="128139"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8" name="Google Shape;2408;p29"/>
            <p:cNvSpPr/>
            <p:nvPr/>
          </p:nvSpPr>
          <p:spPr>
            <a:xfrm>
              <a:off x="4127000" y="3427863"/>
              <a:ext cx="266433" cy="153993"/>
            </a:xfrm>
            <a:custGeom>
              <a:avLst/>
              <a:gdLst/>
              <a:ahLst/>
              <a:cxnLst/>
              <a:rect l="l" t="t" r="r" b="b"/>
              <a:pathLst>
                <a:path w="266433"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4" y="72758"/>
                    <a:pt x="268233" y="81902"/>
                    <a:pt x="257778" y="87903"/>
                  </a:cubicBezTo>
                  <a:lnTo>
                    <a:pt x="152181" y="149053"/>
                  </a:lnTo>
                  <a:cubicBezTo>
                    <a:pt x="141345" y="155092"/>
                    <a:pt x="128295"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9" name="Google Shape;2409;p29"/>
            <p:cNvSpPr/>
            <p:nvPr/>
          </p:nvSpPr>
          <p:spPr>
            <a:xfrm>
              <a:off x="4283886" y="3519017"/>
              <a:ext cx="266280" cy="153993"/>
            </a:xfrm>
            <a:custGeom>
              <a:avLst/>
              <a:gdLst/>
              <a:ahLst/>
              <a:cxnLst/>
              <a:rect l="l" t="t" r="r" b="b"/>
              <a:pathLst>
                <a:path w="266280" h="153993" extrusionOk="0">
                  <a:moveTo>
                    <a:pt x="116765" y="150482"/>
                  </a:moveTo>
                  <a:lnTo>
                    <a:pt x="6131" y="86474"/>
                  </a:lnTo>
                  <a:cubicBezTo>
                    <a:pt x="-2899" y="81235"/>
                    <a:pt x="-1853" y="72091"/>
                    <a:pt x="8602" y="66091"/>
                  </a:cubicBezTo>
                  <a:lnTo>
                    <a:pt x="114199" y="4940"/>
                  </a:lnTo>
                  <a:cubicBezTo>
                    <a:pt x="125063" y="-1099"/>
                    <a:pt x="138141" y="-1632"/>
                    <a:pt x="149461" y="3511"/>
                  </a:cubicBezTo>
                  <a:lnTo>
                    <a:pt x="260191" y="67519"/>
                  </a:lnTo>
                  <a:cubicBezTo>
                    <a:pt x="269220" y="72758"/>
                    <a:pt x="268080" y="81902"/>
                    <a:pt x="257625" y="87903"/>
                  </a:cubicBezTo>
                  <a:lnTo>
                    <a:pt x="152027" y="149053"/>
                  </a:lnTo>
                  <a:cubicBezTo>
                    <a:pt x="141164" y="155092"/>
                    <a:pt x="128085" y="155626"/>
                    <a:pt x="116765"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0" name="Google Shape;2410;p29"/>
            <p:cNvSpPr/>
            <p:nvPr/>
          </p:nvSpPr>
          <p:spPr>
            <a:xfrm>
              <a:off x="4440564" y="3609219"/>
              <a:ext cx="266248" cy="153985"/>
            </a:xfrm>
            <a:custGeom>
              <a:avLst/>
              <a:gdLst/>
              <a:ahLst/>
              <a:cxnLst/>
              <a:rect l="l" t="t" r="r" b="b"/>
              <a:pathLst>
                <a:path w="266248" h="153985" extrusionOk="0">
                  <a:moveTo>
                    <a:pt x="116819" y="150482"/>
                  </a:moveTo>
                  <a:lnTo>
                    <a:pt x="6089" y="86474"/>
                  </a:lnTo>
                  <a:cubicBezTo>
                    <a:pt x="-2940" y="81235"/>
                    <a:pt x="-1799" y="72091"/>
                    <a:pt x="8656" y="66090"/>
                  </a:cubicBezTo>
                  <a:lnTo>
                    <a:pt x="114253" y="4940"/>
                  </a:lnTo>
                  <a:cubicBezTo>
                    <a:pt x="125117" y="-1099"/>
                    <a:pt x="138195" y="-1632"/>
                    <a:pt x="149515" y="3511"/>
                  </a:cubicBezTo>
                  <a:lnTo>
                    <a:pt x="260150" y="67519"/>
                  </a:lnTo>
                  <a:cubicBezTo>
                    <a:pt x="269179" y="72758"/>
                    <a:pt x="268039" y="81902"/>
                    <a:pt x="257679" y="87903"/>
                  </a:cubicBezTo>
                  <a:lnTo>
                    <a:pt x="151987" y="148958"/>
                  </a:lnTo>
                  <a:cubicBezTo>
                    <a:pt x="141180" y="155073"/>
                    <a:pt x="128111" y="15564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1" name="Google Shape;2411;p29"/>
            <p:cNvSpPr/>
            <p:nvPr/>
          </p:nvSpPr>
          <p:spPr>
            <a:xfrm>
              <a:off x="4597287" y="3699905"/>
              <a:ext cx="266442" cy="153983"/>
            </a:xfrm>
            <a:custGeom>
              <a:avLst/>
              <a:gdLst/>
              <a:ahLst/>
              <a:cxnLst/>
              <a:rect l="l" t="t" r="r" b="b"/>
              <a:pathLst>
                <a:path w="266442" h="153983" extrusionOk="0">
                  <a:moveTo>
                    <a:pt x="116733" y="150570"/>
                  </a:moveTo>
                  <a:lnTo>
                    <a:pt x="6099" y="86466"/>
                  </a:lnTo>
                  <a:cubicBezTo>
                    <a:pt x="-2931" y="81228"/>
                    <a:pt x="-1790" y="72179"/>
                    <a:pt x="8570" y="66083"/>
                  </a:cubicBezTo>
                  <a:lnTo>
                    <a:pt x="114262" y="5028"/>
                  </a:lnTo>
                  <a:cubicBezTo>
                    <a:pt x="125069" y="-1087"/>
                    <a:pt x="138138" y="-1659"/>
                    <a:pt x="149429" y="3504"/>
                  </a:cubicBezTo>
                  <a:lnTo>
                    <a:pt x="260159" y="67607"/>
                  </a:lnTo>
                  <a:cubicBezTo>
                    <a:pt x="269663" y="72846"/>
                    <a:pt x="268048" y="81894"/>
                    <a:pt x="257593" y="87990"/>
                  </a:cubicBezTo>
                  <a:lnTo>
                    <a:pt x="151805" y="148950"/>
                  </a:lnTo>
                  <a:cubicBezTo>
                    <a:pt x="141037" y="155037"/>
                    <a:pt x="128015" y="155637"/>
                    <a:pt x="116733"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2" name="Google Shape;2412;p29"/>
            <p:cNvSpPr/>
            <p:nvPr/>
          </p:nvSpPr>
          <p:spPr>
            <a:xfrm>
              <a:off x="4753934" y="3790488"/>
              <a:ext cx="266248" cy="153985"/>
            </a:xfrm>
            <a:custGeom>
              <a:avLst/>
              <a:gdLst/>
              <a:ahLst/>
              <a:cxnLst/>
              <a:rect l="l" t="t" r="r" b="b"/>
              <a:pathLst>
                <a:path w="266248" h="153985" extrusionOk="0">
                  <a:moveTo>
                    <a:pt x="116819" y="150474"/>
                  </a:moveTo>
                  <a:lnTo>
                    <a:pt x="6089" y="86466"/>
                  </a:lnTo>
                  <a:cubicBezTo>
                    <a:pt x="-2940" y="81228"/>
                    <a:pt x="-1799" y="72083"/>
                    <a:pt x="8656" y="66083"/>
                  </a:cubicBezTo>
                  <a:lnTo>
                    <a:pt x="114253" y="5028"/>
                  </a:lnTo>
                  <a:cubicBezTo>
                    <a:pt x="125088" y="-1087"/>
                    <a:pt x="138195" y="-1659"/>
                    <a:pt x="149515" y="3504"/>
                  </a:cubicBezTo>
                  <a:lnTo>
                    <a:pt x="260150" y="67607"/>
                  </a:lnTo>
                  <a:cubicBezTo>
                    <a:pt x="269179" y="72750"/>
                    <a:pt x="268039" y="81894"/>
                    <a:pt x="257679" y="87990"/>
                  </a:cubicBezTo>
                  <a:lnTo>
                    <a:pt x="152082" y="149046"/>
                  </a:lnTo>
                  <a:cubicBezTo>
                    <a:pt x="141218" y="155084"/>
                    <a:pt x="128139" y="155618"/>
                    <a:pt x="116819" y="15047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3" name="Google Shape;2413;p29"/>
            <p:cNvSpPr/>
            <p:nvPr/>
          </p:nvSpPr>
          <p:spPr>
            <a:xfrm>
              <a:off x="4910657" y="3881158"/>
              <a:ext cx="266058" cy="153915"/>
            </a:xfrm>
            <a:custGeom>
              <a:avLst/>
              <a:gdLst/>
              <a:ahLst/>
              <a:cxnLst/>
              <a:rect l="l" t="t" r="r" b="b"/>
              <a:pathLst>
                <a:path w="266058" h="153915" extrusionOk="0">
                  <a:moveTo>
                    <a:pt x="116733" y="150292"/>
                  </a:moveTo>
                  <a:lnTo>
                    <a:pt x="6099" y="86284"/>
                  </a:lnTo>
                  <a:cubicBezTo>
                    <a:pt x="-2931" y="81045"/>
                    <a:pt x="-1790" y="71901"/>
                    <a:pt x="8570" y="65900"/>
                  </a:cubicBezTo>
                  <a:lnTo>
                    <a:pt x="114072" y="4940"/>
                  </a:lnTo>
                  <a:cubicBezTo>
                    <a:pt x="124907" y="-1099"/>
                    <a:pt x="137957" y="-1632"/>
                    <a:pt x="149239" y="3511"/>
                  </a:cubicBezTo>
                  <a:lnTo>
                    <a:pt x="259969" y="67519"/>
                  </a:lnTo>
                  <a:cubicBezTo>
                    <a:pt x="268998" y="72758"/>
                    <a:pt x="267858" y="81902"/>
                    <a:pt x="257402" y="87903"/>
                  </a:cubicBezTo>
                  <a:lnTo>
                    <a:pt x="152090" y="149053"/>
                  </a:lnTo>
                  <a:cubicBezTo>
                    <a:pt x="141170" y="155064"/>
                    <a:pt x="128044" y="155530"/>
                    <a:pt x="116733" y="1502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4" name="Google Shape;2414;p29"/>
            <p:cNvSpPr/>
            <p:nvPr/>
          </p:nvSpPr>
          <p:spPr>
            <a:xfrm>
              <a:off x="5067303" y="3971836"/>
              <a:ext cx="266334" cy="153993"/>
            </a:xfrm>
            <a:custGeom>
              <a:avLst/>
              <a:gdLst/>
              <a:ahLst/>
              <a:cxnLst/>
              <a:rect l="l" t="t" r="r" b="b"/>
              <a:pathLst>
                <a:path w="266334" h="153993" extrusionOk="0">
                  <a:moveTo>
                    <a:pt x="116819" y="150482"/>
                  </a:moveTo>
                  <a:lnTo>
                    <a:pt x="6089" y="86474"/>
                  </a:lnTo>
                  <a:cubicBezTo>
                    <a:pt x="-2940" y="81235"/>
                    <a:pt x="-1799" y="72091"/>
                    <a:pt x="8656" y="66090"/>
                  </a:cubicBezTo>
                  <a:lnTo>
                    <a:pt x="114253" y="4940"/>
                  </a:lnTo>
                  <a:cubicBezTo>
                    <a:pt x="125117" y="-1099"/>
                    <a:pt x="138195" y="-1632"/>
                    <a:pt x="149515" y="3511"/>
                  </a:cubicBezTo>
                  <a:lnTo>
                    <a:pt x="260245" y="67519"/>
                  </a:lnTo>
                  <a:cubicBezTo>
                    <a:pt x="269274" y="72758"/>
                    <a:pt x="268134" y="81902"/>
                    <a:pt x="257679" y="87903"/>
                  </a:cubicBezTo>
                  <a:lnTo>
                    <a:pt x="152082" y="149053"/>
                  </a:lnTo>
                  <a:cubicBezTo>
                    <a:pt x="141218" y="155092"/>
                    <a:pt x="128139" y="15562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5" name="Google Shape;2415;p29"/>
            <p:cNvSpPr/>
            <p:nvPr/>
          </p:nvSpPr>
          <p:spPr>
            <a:xfrm>
              <a:off x="5224035" y="4062514"/>
              <a:ext cx="266528" cy="154092"/>
            </a:xfrm>
            <a:custGeom>
              <a:avLst/>
              <a:gdLst/>
              <a:ahLst/>
              <a:cxnLst/>
              <a:rect l="l" t="t" r="r" b="b"/>
              <a:pathLst>
                <a:path w="266528" h="154092" extrusionOk="0">
                  <a:moveTo>
                    <a:pt x="116819" y="150482"/>
                  </a:moveTo>
                  <a:lnTo>
                    <a:pt x="6089" y="86474"/>
                  </a:lnTo>
                  <a:cubicBezTo>
                    <a:pt x="-2940" y="81235"/>
                    <a:pt x="-1799" y="72091"/>
                    <a:pt x="8656" y="66091"/>
                  </a:cubicBezTo>
                  <a:lnTo>
                    <a:pt x="114348" y="4940"/>
                  </a:lnTo>
                  <a:cubicBezTo>
                    <a:pt x="125212" y="-1099"/>
                    <a:pt x="138290" y="-1632"/>
                    <a:pt x="149610" y="3511"/>
                  </a:cubicBezTo>
                  <a:lnTo>
                    <a:pt x="260245" y="67519"/>
                  </a:lnTo>
                  <a:cubicBezTo>
                    <a:pt x="269750" y="72758"/>
                    <a:pt x="268134" y="81902"/>
                    <a:pt x="257679" y="87903"/>
                  </a:cubicBezTo>
                  <a:lnTo>
                    <a:pt x="152367" y="149053"/>
                  </a:lnTo>
                  <a:cubicBezTo>
                    <a:pt x="141436" y="155226"/>
                    <a:pt x="128206" y="155759"/>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6" name="Google Shape;2416;p29"/>
            <p:cNvSpPr/>
            <p:nvPr/>
          </p:nvSpPr>
          <p:spPr>
            <a:xfrm>
              <a:off x="5380534" y="4153137"/>
              <a:ext cx="266473" cy="154041"/>
            </a:xfrm>
            <a:custGeom>
              <a:avLst/>
              <a:gdLst/>
              <a:ahLst/>
              <a:cxnLst/>
              <a:rect l="l" t="t" r="r" b="b"/>
              <a:pathLst>
                <a:path w="266473" h="154041" extrusionOk="0">
                  <a:moveTo>
                    <a:pt x="116958" y="150537"/>
                  </a:moveTo>
                  <a:lnTo>
                    <a:pt x="6324" y="86434"/>
                  </a:lnTo>
                  <a:cubicBezTo>
                    <a:pt x="-3181" y="81195"/>
                    <a:pt x="-1660" y="72147"/>
                    <a:pt x="8795" y="66051"/>
                  </a:cubicBezTo>
                  <a:lnTo>
                    <a:pt x="114392" y="4995"/>
                  </a:lnTo>
                  <a:cubicBezTo>
                    <a:pt x="125247" y="-1082"/>
                    <a:pt x="138325" y="-1644"/>
                    <a:pt x="149655" y="3472"/>
                  </a:cubicBezTo>
                  <a:lnTo>
                    <a:pt x="260384" y="67575"/>
                  </a:lnTo>
                  <a:cubicBezTo>
                    <a:pt x="269414" y="72814"/>
                    <a:pt x="268273" y="81862"/>
                    <a:pt x="257818" y="87958"/>
                  </a:cubicBezTo>
                  <a:lnTo>
                    <a:pt x="152221" y="149014"/>
                  </a:lnTo>
                  <a:cubicBezTo>
                    <a:pt x="141386" y="155129"/>
                    <a:pt x="128279" y="155700"/>
                    <a:pt x="116958" y="1505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7" name="Google Shape;2417;p29"/>
            <p:cNvSpPr/>
            <p:nvPr/>
          </p:nvSpPr>
          <p:spPr>
            <a:xfrm>
              <a:off x="5537405" y="4243783"/>
              <a:ext cx="341715" cy="197836"/>
            </a:xfrm>
            <a:custGeom>
              <a:avLst/>
              <a:gdLst/>
              <a:ahLst/>
              <a:cxnLst/>
              <a:rect l="l" t="t" r="r" b="b"/>
              <a:pathLst>
                <a:path w="341715" h="197836" extrusionOk="0">
                  <a:moveTo>
                    <a:pt x="192287" y="194194"/>
                  </a:moveTo>
                  <a:lnTo>
                    <a:pt x="6089" y="86466"/>
                  </a:lnTo>
                  <a:cubicBezTo>
                    <a:pt x="-2940" y="81228"/>
                    <a:pt x="-1799" y="72083"/>
                    <a:pt x="8656" y="66083"/>
                  </a:cubicBezTo>
                  <a:lnTo>
                    <a:pt x="114633" y="5028"/>
                  </a:lnTo>
                  <a:cubicBezTo>
                    <a:pt x="125469" y="-1087"/>
                    <a:pt x="138576" y="-1659"/>
                    <a:pt x="149896" y="3504"/>
                  </a:cubicBezTo>
                  <a:lnTo>
                    <a:pt x="335617" y="111517"/>
                  </a:lnTo>
                  <a:cubicBezTo>
                    <a:pt x="344647" y="116756"/>
                    <a:pt x="343506" y="125900"/>
                    <a:pt x="333146" y="131901"/>
                  </a:cubicBezTo>
                  <a:lnTo>
                    <a:pt x="227454" y="193051"/>
                  </a:lnTo>
                  <a:cubicBezTo>
                    <a:pt x="216581" y="199004"/>
                    <a:pt x="203531" y="199423"/>
                    <a:pt x="192287" y="19419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8" name="Google Shape;2418;p29"/>
            <p:cNvSpPr/>
            <p:nvPr/>
          </p:nvSpPr>
          <p:spPr>
            <a:xfrm>
              <a:off x="3580766" y="3287750"/>
              <a:ext cx="266442" cy="153846"/>
            </a:xfrm>
            <a:custGeom>
              <a:avLst/>
              <a:gdLst/>
              <a:ahLst/>
              <a:cxnLst/>
              <a:rect l="l" t="t" r="r" b="b"/>
              <a:pathLst>
                <a:path w="266442" h="153846" extrusionOk="0">
                  <a:moveTo>
                    <a:pt x="117013" y="150292"/>
                  </a:moveTo>
                  <a:lnTo>
                    <a:pt x="6284" y="86474"/>
                  </a:lnTo>
                  <a:cubicBezTo>
                    <a:pt x="-3221" y="81235"/>
                    <a:pt x="-1605" y="72091"/>
                    <a:pt x="8850" y="66090"/>
                  </a:cubicBezTo>
                  <a:lnTo>
                    <a:pt x="114447" y="4940"/>
                  </a:lnTo>
                  <a:cubicBezTo>
                    <a:pt x="125311" y="-1099"/>
                    <a:pt x="138389" y="-1632"/>
                    <a:pt x="149709" y="3511"/>
                  </a:cubicBezTo>
                  <a:lnTo>
                    <a:pt x="260344" y="67424"/>
                  </a:lnTo>
                  <a:cubicBezTo>
                    <a:pt x="269373" y="72663"/>
                    <a:pt x="268233" y="81807"/>
                    <a:pt x="257873" y="87808"/>
                  </a:cubicBezTo>
                  <a:lnTo>
                    <a:pt x="152181" y="148958"/>
                  </a:lnTo>
                  <a:cubicBezTo>
                    <a:pt x="141336" y="154968"/>
                    <a:pt x="128286" y="155464"/>
                    <a:pt x="117013" y="1502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9" name="Google Shape;2419;p29"/>
            <p:cNvSpPr/>
            <p:nvPr/>
          </p:nvSpPr>
          <p:spPr>
            <a:xfrm>
              <a:off x="3737968" y="3378809"/>
              <a:ext cx="266343" cy="153636"/>
            </a:xfrm>
            <a:custGeom>
              <a:avLst/>
              <a:gdLst/>
              <a:ahLst/>
              <a:cxnLst/>
              <a:rect l="l" t="t" r="r" b="b"/>
              <a:pathLst>
                <a:path w="266343" h="153636" extrusionOk="0">
                  <a:moveTo>
                    <a:pt x="116733" y="150101"/>
                  </a:moveTo>
                  <a:lnTo>
                    <a:pt x="6098" y="86093"/>
                  </a:lnTo>
                  <a:cubicBezTo>
                    <a:pt x="-2931" y="80854"/>
                    <a:pt x="-1790" y="71710"/>
                    <a:pt x="8570" y="65710"/>
                  </a:cubicBezTo>
                  <a:lnTo>
                    <a:pt x="114262" y="4940"/>
                  </a:lnTo>
                  <a:cubicBezTo>
                    <a:pt x="125097" y="-1099"/>
                    <a:pt x="138147" y="-1632"/>
                    <a:pt x="149429" y="3511"/>
                  </a:cubicBezTo>
                  <a:lnTo>
                    <a:pt x="260254" y="67138"/>
                  </a:lnTo>
                  <a:cubicBezTo>
                    <a:pt x="269283" y="72377"/>
                    <a:pt x="268143" y="81521"/>
                    <a:pt x="257688" y="87522"/>
                  </a:cubicBezTo>
                  <a:lnTo>
                    <a:pt x="152091" y="148672"/>
                  </a:lnTo>
                  <a:cubicBezTo>
                    <a:pt x="141198" y="154749"/>
                    <a:pt x="128072" y="155273"/>
                    <a:pt x="116733" y="15010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0" name="Google Shape;2420;p29"/>
            <p:cNvSpPr/>
            <p:nvPr/>
          </p:nvSpPr>
          <p:spPr>
            <a:xfrm>
              <a:off x="3894706" y="3469202"/>
              <a:ext cx="266442" cy="153993"/>
            </a:xfrm>
            <a:custGeom>
              <a:avLst/>
              <a:gdLst/>
              <a:ahLst/>
              <a:cxnLst/>
              <a:rect l="l" t="t" r="r" b="b"/>
              <a:pathLst>
                <a:path w="266442"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3" y="72758"/>
                    <a:pt x="268233" y="81902"/>
                    <a:pt x="257873" y="87903"/>
                  </a:cubicBezTo>
                  <a:lnTo>
                    <a:pt x="152181" y="149053"/>
                  </a:lnTo>
                  <a:cubicBezTo>
                    <a:pt x="141345" y="155092"/>
                    <a:pt x="128295"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1" name="Google Shape;2421;p29"/>
            <p:cNvSpPr/>
            <p:nvPr/>
          </p:nvSpPr>
          <p:spPr>
            <a:xfrm>
              <a:off x="4051822" y="3559729"/>
              <a:ext cx="266144" cy="154280"/>
            </a:xfrm>
            <a:custGeom>
              <a:avLst/>
              <a:gdLst/>
              <a:ahLst/>
              <a:cxnLst/>
              <a:rect l="l" t="t" r="r" b="b"/>
              <a:pathLst>
                <a:path w="266144" h="154280" extrusionOk="0">
                  <a:moveTo>
                    <a:pt x="116819" y="150823"/>
                  </a:moveTo>
                  <a:lnTo>
                    <a:pt x="6090" y="86720"/>
                  </a:lnTo>
                  <a:cubicBezTo>
                    <a:pt x="-2940" y="81576"/>
                    <a:pt x="-1799" y="72432"/>
                    <a:pt x="8656" y="66336"/>
                  </a:cubicBezTo>
                  <a:lnTo>
                    <a:pt x="114253" y="4995"/>
                  </a:lnTo>
                  <a:cubicBezTo>
                    <a:pt x="125107" y="-1082"/>
                    <a:pt x="138186" y="-1643"/>
                    <a:pt x="149515" y="3471"/>
                  </a:cubicBezTo>
                  <a:lnTo>
                    <a:pt x="260055" y="67860"/>
                  </a:lnTo>
                  <a:cubicBezTo>
                    <a:pt x="269084" y="73099"/>
                    <a:pt x="267944" y="82148"/>
                    <a:pt x="257489" y="88244"/>
                  </a:cubicBezTo>
                  <a:lnTo>
                    <a:pt x="151892" y="149299"/>
                  </a:lnTo>
                  <a:cubicBezTo>
                    <a:pt x="141104" y="155357"/>
                    <a:pt x="128092" y="155919"/>
                    <a:pt x="116819" y="15082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2" name="Google Shape;2422;p29"/>
            <p:cNvSpPr/>
            <p:nvPr/>
          </p:nvSpPr>
          <p:spPr>
            <a:xfrm>
              <a:off x="4207595" y="3649708"/>
              <a:ext cx="266442" cy="154372"/>
            </a:xfrm>
            <a:custGeom>
              <a:avLst/>
              <a:gdLst/>
              <a:ahLst/>
              <a:cxnLst/>
              <a:rect l="l" t="t" r="r" b="b"/>
              <a:pathLst>
                <a:path w="266442" h="154372" extrusionOk="0">
                  <a:moveTo>
                    <a:pt x="116733" y="150950"/>
                  </a:moveTo>
                  <a:lnTo>
                    <a:pt x="6098" y="86466"/>
                  </a:lnTo>
                  <a:cubicBezTo>
                    <a:pt x="-2931" y="81228"/>
                    <a:pt x="-1790" y="72179"/>
                    <a:pt x="8570" y="66083"/>
                  </a:cubicBezTo>
                  <a:lnTo>
                    <a:pt x="114262" y="5028"/>
                  </a:lnTo>
                  <a:cubicBezTo>
                    <a:pt x="125069" y="-1087"/>
                    <a:pt x="138138" y="-1659"/>
                    <a:pt x="149429" y="3504"/>
                  </a:cubicBezTo>
                  <a:lnTo>
                    <a:pt x="260159" y="67607"/>
                  </a:lnTo>
                  <a:cubicBezTo>
                    <a:pt x="269664" y="72750"/>
                    <a:pt x="268048" y="81894"/>
                    <a:pt x="257593" y="87990"/>
                  </a:cubicBezTo>
                  <a:lnTo>
                    <a:pt x="151805" y="149426"/>
                  </a:lnTo>
                  <a:cubicBezTo>
                    <a:pt x="141008" y="155437"/>
                    <a:pt x="128015" y="155999"/>
                    <a:pt x="116733" y="15095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3" name="Google Shape;2423;p29"/>
            <p:cNvSpPr/>
            <p:nvPr/>
          </p:nvSpPr>
          <p:spPr>
            <a:xfrm>
              <a:off x="4364526" y="3740759"/>
              <a:ext cx="266248" cy="154101"/>
            </a:xfrm>
            <a:custGeom>
              <a:avLst/>
              <a:gdLst/>
              <a:ahLst/>
              <a:cxnLst/>
              <a:rect l="l" t="t" r="r" b="b"/>
              <a:pathLst>
                <a:path w="266248" h="154101" extrusionOk="0">
                  <a:moveTo>
                    <a:pt x="116819" y="150672"/>
                  </a:moveTo>
                  <a:lnTo>
                    <a:pt x="6089" y="86664"/>
                  </a:lnTo>
                  <a:cubicBezTo>
                    <a:pt x="-2940" y="81426"/>
                    <a:pt x="-1799" y="72282"/>
                    <a:pt x="8656" y="66281"/>
                  </a:cubicBezTo>
                  <a:lnTo>
                    <a:pt x="114253" y="4940"/>
                  </a:lnTo>
                  <a:cubicBezTo>
                    <a:pt x="125117" y="-1099"/>
                    <a:pt x="138195" y="-1632"/>
                    <a:pt x="149515" y="3511"/>
                  </a:cubicBezTo>
                  <a:lnTo>
                    <a:pt x="260150" y="67519"/>
                  </a:lnTo>
                  <a:cubicBezTo>
                    <a:pt x="269179" y="72758"/>
                    <a:pt x="268039" y="81902"/>
                    <a:pt x="257679" y="87903"/>
                  </a:cubicBezTo>
                  <a:lnTo>
                    <a:pt x="151987" y="149053"/>
                  </a:lnTo>
                  <a:cubicBezTo>
                    <a:pt x="141189" y="155159"/>
                    <a:pt x="128130" y="155759"/>
                    <a:pt x="116819" y="15067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4" name="Google Shape;2424;p29"/>
            <p:cNvSpPr/>
            <p:nvPr/>
          </p:nvSpPr>
          <p:spPr>
            <a:xfrm>
              <a:off x="4521449" y="3831731"/>
              <a:ext cx="266334" cy="153985"/>
            </a:xfrm>
            <a:custGeom>
              <a:avLst/>
              <a:gdLst/>
              <a:ahLst/>
              <a:cxnLst/>
              <a:rect l="l" t="t" r="r" b="b"/>
              <a:pathLst>
                <a:path w="266334" h="153985" extrusionOk="0">
                  <a:moveTo>
                    <a:pt x="116819" y="150474"/>
                  </a:moveTo>
                  <a:lnTo>
                    <a:pt x="6090" y="86466"/>
                  </a:lnTo>
                  <a:cubicBezTo>
                    <a:pt x="-2940" y="81228"/>
                    <a:pt x="-1799" y="72084"/>
                    <a:pt x="8656" y="66083"/>
                  </a:cubicBezTo>
                  <a:lnTo>
                    <a:pt x="114253" y="5028"/>
                  </a:lnTo>
                  <a:cubicBezTo>
                    <a:pt x="125088" y="-1087"/>
                    <a:pt x="138195" y="-1659"/>
                    <a:pt x="149515" y="3504"/>
                  </a:cubicBezTo>
                  <a:lnTo>
                    <a:pt x="260245" y="67607"/>
                  </a:lnTo>
                  <a:cubicBezTo>
                    <a:pt x="269275" y="72750"/>
                    <a:pt x="268134" y="81894"/>
                    <a:pt x="257679" y="87990"/>
                  </a:cubicBezTo>
                  <a:lnTo>
                    <a:pt x="152082" y="149046"/>
                  </a:lnTo>
                  <a:cubicBezTo>
                    <a:pt x="141218" y="155084"/>
                    <a:pt x="128140" y="155618"/>
                    <a:pt x="116819" y="15047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5" name="Google Shape;2425;p29"/>
            <p:cNvSpPr/>
            <p:nvPr/>
          </p:nvSpPr>
          <p:spPr>
            <a:xfrm>
              <a:off x="4678466" y="3922592"/>
              <a:ext cx="266239" cy="153993"/>
            </a:xfrm>
            <a:custGeom>
              <a:avLst/>
              <a:gdLst/>
              <a:ahLst/>
              <a:cxnLst/>
              <a:rect l="l" t="t" r="r" b="b"/>
              <a:pathLst>
                <a:path w="266239" h="153993" extrusionOk="0">
                  <a:moveTo>
                    <a:pt x="116724" y="150482"/>
                  </a:moveTo>
                  <a:lnTo>
                    <a:pt x="6089" y="86474"/>
                  </a:lnTo>
                  <a:cubicBezTo>
                    <a:pt x="-2940" y="81235"/>
                    <a:pt x="-1799" y="72091"/>
                    <a:pt x="8656" y="66091"/>
                  </a:cubicBezTo>
                  <a:lnTo>
                    <a:pt x="114253" y="4940"/>
                  </a:lnTo>
                  <a:cubicBezTo>
                    <a:pt x="125088" y="-1099"/>
                    <a:pt x="138138" y="-1632"/>
                    <a:pt x="149420" y="3511"/>
                  </a:cubicBezTo>
                  <a:lnTo>
                    <a:pt x="260150" y="67519"/>
                  </a:lnTo>
                  <a:cubicBezTo>
                    <a:pt x="269180" y="72758"/>
                    <a:pt x="268039" y="81902"/>
                    <a:pt x="257584" y="87903"/>
                  </a:cubicBezTo>
                  <a:lnTo>
                    <a:pt x="151987" y="149053"/>
                  </a:lnTo>
                  <a:cubicBezTo>
                    <a:pt x="141123" y="155092"/>
                    <a:pt x="128044" y="155626"/>
                    <a:pt x="11672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6" name="Google Shape;2426;p29"/>
            <p:cNvSpPr/>
            <p:nvPr/>
          </p:nvSpPr>
          <p:spPr>
            <a:xfrm>
              <a:off x="4835195" y="4013365"/>
              <a:ext cx="266474" cy="153993"/>
            </a:xfrm>
            <a:custGeom>
              <a:avLst/>
              <a:gdLst/>
              <a:ahLst/>
              <a:cxnLst/>
              <a:rect l="l" t="t" r="r" b="b"/>
              <a:pathLst>
                <a:path w="266474"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3" y="72758"/>
                    <a:pt x="268328" y="81902"/>
                    <a:pt x="257873" y="87903"/>
                  </a:cubicBezTo>
                  <a:lnTo>
                    <a:pt x="152276" y="149053"/>
                  </a:lnTo>
                  <a:cubicBezTo>
                    <a:pt x="141412" y="155092"/>
                    <a:pt x="128333"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7" name="Google Shape;2427;p29"/>
            <p:cNvSpPr/>
            <p:nvPr/>
          </p:nvSpPr>
          <p:spPr>
            <a:xfrm>
              <a:off x="4992397" y="4104213"/>
              <a:ext cx="266533" cy="154079"/>
            </a:xfrm>
            <a:custGeom>
              <a:avLst/>
              <a:gdLst/>
              <a:ahLst/>
              <a:cxnLst/>
              <a:rect l="l" t="t" r="r" b="b"/>
              <a:pathLst>
                <a:path w="266533" h="154079" extrusionOk="0">
                  <a:moveTo>
                    <a:pt x="116733" y="150502"/>
                  </a:moveTo>
                  <a:lnTo>
                    <a:pt x="6098" y="86399"/>
                  </a:lnTo>
                  <a:cubicBezTo>
                    <a:pt x="-2931" y="81255"/>
                    <a:pt x="-1790" y="72111"/>
                    <a:pt x="8570" y="66015"/>
                  </a:cubicBezTo>
                  <a:lnTo>
                    <a:pt x="114262" y="4960"/>
                  </a:lnTo>
                  <a:cubicBezTo>
                    <a:pt x="125088" y="-1069"/>
                    <a:pt x="138119" y="-1631"/>
                    <a:pt x="149429" y="3436"/>
                  </a:cubicBezTo>
                  <a:lnTo>
                    <a:pt x="260444" y="67539"/>
                  </a:lnTo>
                  <a:cubicBezTo>
                    <a:pt x="269474" y="72778"/>
                    <a:pt x="268333" y="81922"/>
                    <a:pt x="257878" y="87923"/>
                  </a:cubicBezTo>
                  <a:lnTo>
                    <a:pt x="152281" y="148978"/>
                  </a:lnTo>
                  <a:cubicBezTo>
                    <a:pt x="141369" y="155198"/>
                    <a:pt x="128139" y="155760"/>
                    <a:pt x="116733" y="1505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8" name="Google Shape;2428;p29"/>
            <p:cNvSpPr/>
            <p:nvPr/>
          </p:nvSpPr>
          <p:spPr>
            <a:xfrm>
              <a:off x="5149329" y="4195292"/>
              <a:ext cx="266248" cy="153993"/>
            </a:xfrm>
            <a:custGeom>
              <a:avLst/>
              <a:gdLst/>
              <a:ahLst/>
              <a:cxnLst/>
              <a:rect l="l" t="t" r="r" b="b"/>
              <a:pathLst>
                <a:path w="266248"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9" name="Google Shape;2429;p29"/>
            <p:cNvSpPr/>
            <p:nvPr/>
          </p:nvSpPr>
          <p:spPr>
            <a:xfrm>
              <a:off x="5306305" y="4285820"/>
              <a:ext cx="266280" cy="154040"/>
            </a:xfrm>
            <a:custGeom>
              <a:avLst/>
              <a:gdLst/>
              <a:ahLst/>
              <a:cxnLst/>
              <a:rect l="l" t="t" r="r" b="b"/>
              <a:pathLst>
                <a:path w="266280" h="154040" extrusionOk="0">
                  <a:moveTo>
                    <a:pt x="116765" y="150537"/>
                  </a:moveTo>
                  <a:lnTo>
                    <a:pt x="6130" y="86434"/>
                  </a:lnTo>
                  <a:cubicBezTo>
                    <a:pt x="-2899" y="81195"/>
                    <a:pt x="-1853" y="72147"/>
                    <a:pt x="8602" y="66051"/>
                  </a:cubicBezTo>
                  <a:lnTo>
                    <a:pt x="114199" y="4995"/>
                  </a:lnTo>
                  <a:cubicBezTo>
                    <a:pt x="125053" y="-1081"/>
                    <a:pt x="138132" y="-1644"/>
                    <a:pt x="149461" y="3471"/>
                  </a:cubicBezTo>
                  <a:lnTo>
                    <a:pt x="260191" y="67575"/>
                  </a:lnTo>
                  <a:cubicBezTo>
                    <a:pt x="269221" y="72813"/>
                    <a:pt x="268080" y="81862"/>
                    <a:pt x="257625" y="87958"/>
                  </a:cubicBezTo>
                  <a:lnTo>
                    <a:pt x="152028" y="149013"/>
                  </a:lnTo>
                  <a:cubicBezTo>
                    <a:pt x="141192" y="155128"/>
                    <a:pt x="128085" y="155700"/>
                    <a:pt x="116765" y="1505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0" name="Google Shape;2430;p29"/>
            <p:cNvSpPr/>
            <p:nvPr/>
          </p:nvSpPr>
          <p:spPr>
            <a:xfrm>
              <a:off x="3348561" y="3153075"/>
              <a:ext cx="342095" cy="197622"/>
            </a:xfrm>
            <a:custGeom>
              <a:avLst/>
              <a:gdLst/>
              <a:ahLst/>
              <a:cxnLst/>
              <a:rect l="l" t="t" r="r" b="b"/>
              <a:pathLst>
                <a:path w="342095" h="197622" extrusionOk="0">
                  <a:moveTo>
                    <a:pt x="192200" y="194194"/>
                  </a:moveTo>
                  <a:lnTo>
                    <a:pt x="6098" y="86466"/>
                  </a:lnTo>
                  <a:cubicBezTo>
                    <a:pt x="-2931" y="81228"/>
                    <a:pt x="-1790" y="72179"/>
                    <a:pt x="8570" y="66083"/>
                  </a:cubicBezTo>
                  <a:lnTo>
                    <a:pt x="114262" y="5028"/>
                  </a:lnTo>
                  <a:cubicBezTo>
                    <a:pt x="125069" y="-1087"/>
                    <a:pt x="138138" y="-1659"/>
                    <a:pt x="149429" y="3504"/>
                  </a:cubicBezTo>
                  <a:lnTo>
                    <a:pt x="336006" y="111231"/>
                  </a:lnTo>
                  <a:cubicBezTo>
                    <a:pt x="345036" y="116470"/>
                    <a:pt x="343895" y="125614"/>
                    <a:pt x="333440" y="131615"/>
                  </a:cubicBezTo>
                  <a:lnTo>
                    <a:pt x="227463" y="192575"/>
                  </a:lnTo>
                  <a:cubicBezTo>
                    <a:pt x="216627" y="198680"/>
                    <a:pt x="203549" y="199281"/>
                    <a:pt x="192200" y="19419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1" name="Google Shape;2431;p29"/>
            <p:cNvSpPr/>
            <p:nvPr/>
          </p:nvSpPr>
          <p:spPr>
            <a:xfrm>
              <a:off x="5350264" y="4375807"/>
              <a:ext cx="378572" cy="242223"/>
            </a:xfrm>
            <a:custGeom>
              <a:avLst/>
              <a:gdLst/>
              <a:ahLst/>
              <a:cxnLst/>
              <a:rect l="l" t="t" r="r" b="b"/>
              <a:pathLst>
                <a:path w="378572" h="242223" extrusionOk="0">
                  <a:moveTo>
                    <a:pt x="371823" y="67980"/>
                  </a:moveTo>
                  <a:lnTo>
                    <a:pt x="261189" y="3972"/>
                  </a:lnTo>
                  <a:cubicBezTo>
                    <a:pt x="250867" y="-1324"/>
                    <a:pt x="238625" y="-1324"/>
                    <a:pt x="228303" y="3972"/>
                  </a:cubicBezTo>
                  <a:lnTo>
                    <a:pt x="116718" y="68551"/>
                  </a:lnTo>
                  <a:cubicBezTo>
                    <a:pt x="107213" y="73790"/>
                    <a:pt x="107213" y="82267"/>
                    <a:pt x="116718" y="87601"/>
                  </a:cubicBezTo>
                  <a:lnTo>
                    <a:pt x="125557" y="92745"/>
                  </a:lnTo>
                  <a:cubicBezTo>
                    <a:pt x="133921" y="97507"/>
                    <a:pt x="133826" y="105413"/>
                    <a:pt x="125557" y="110271"/>
                  </a:cubicBezTo>
                  <a:lnTo>
                    <a:pt x="7129" y="178470"/>
                  </a:lnTo>
                  <a:cubicBezTo>
                    <a:pt x="-2376" y="183804"/>
                    <a:pt x="-2376" y="192281"/>
                    <a:pt x="7129" y="197520"/>
                  </a:cubicBezTo>
                  <a:lnTo>
                    <a:pt x="77558" y="238287"/>
                  </a:lnTo>
                  <a:cubicBezTo>
                    <a:pt x="87861" y="243535"/>
                    <a:pt x="100046" y="243535"/>
                    <a:pt x="110349" y="238287"/>
                  </a:cubicBezTo>
                  <a:lnTo>
                    <a:pt x="220794" y="174469"/>
                  </a:lnTo>
                  <a:lnTo>
                    <a:pt x="243605" y="161229"/>
                  </a:lnTo>
                  <a:lnTo>
                    <a:pt x="260048" y="151704"/>
                  </a:lnTo>
                  <a:lnTo>
                    <a:pt x="276587" y="142179"/>
                  </a:lnTo>
                  <a:lnTo>
                    <a:pt x="371633" y="87220"/>
                  </a:lnTo>
                  <a:cubicBezTo>
                    <a:pt x="380853" y="81696"/>
                    <a:pt x="380853" y="73219"/>
                    <a:pt x="371823" y="6798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2" name="Google Shape;2432;p29"/>
            <p:cNvSpPr/>
            <p:nvPr/>
          </p:nvSpPr>
          <p:spPr>
            <a:xfrm>
              <a:off x="2893378" y="3416909"/>
              <a:ext cx="266442" cy="154101"/>
            </a:xfrm>
            <a:custGeom>
              <a:avLst/>
              <a:gdLst/>
              <a:ahLst/>
              <a:cxnLst/>
              <a:rect l="l" t="t" r="r" b="b"/>
              <a:pathLst>
                <a:path w="266442" h="154101" extrusionOk="0">
                  <a:moveTo>
                    <a:pt x="116927" y="150672"/>
                  </a:moveTo>
                  <a:lnTo>
                    <a:pt x="6292" y="86664"/>
                  </a:lnTo>
                  <a:cubicBezTo>
                    <a:pt x="-3212" y="81426"/>
                    <a:pt x="-1597" y="72282"/>
                    <a:pt x="8763" y="66281"/>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54" y="155159"/>
                    <a:pt x="128275" y="155759"/>
                    <a:pt x="116927" y="15067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3" name="Google Shape;2433;p29"/>
            <p:cNvSpPr/>
            <p:nvPr/>
          </p:nvSpPr>
          <p:spPr>
            <a:xfrm>
              <a:off x="3049635" y="3507492"/>
              <a:ext cx="266442" cy="153993"/>
            </a:xfrm>
            <a:custGeom>
              <a:avLst/>
              <a:gdLst/>
              <a:ahLst/>
              <a:cxnLst/>
              <a:rect l="l" t="t" r="r" b="b"/>
              <a:pathLst>
                <a:path w="266442" h="153993" extrusionOk="0">
                  <a:moveTo>
                    <a:pt x="116927" y="150482"/>
                  </a:moveTo>
                  <a:lnTo>
                    <a:pt x="6292" y="86474"/>
                  </a:lnTo>
                  <a:cubicBezTo>
                    <a:pt x="-3212" y="81235"/>
                    <a:pt x="-1597" y="72091"/>
                    <a:pt x="8763" y="66090"/>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25" y="155092"/>
                    <a:pt x="128247" y="155625"/>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4" name="Google Shape;2434;p29"/>
            <p:cNvSpPr/>
            <p:nvPr/>
          </p:nvSpPr>
          <p:spPr>
            <a:xfrm>
              <a:off x="3205860" y="3597884"/>
              <a:ext cx="266188" cy="153922"/>
            </a:xfrm>
            <a:custGeom>
              <a:avLst/>
              <a:gdLst/>
              <a:ahLst/>
              <a:cxnLst/>
              <a:rect l="l" t="t" r="r" b="b"/>
              <a:pathLst>
                <a:path w="266188" h="153922" extrusionOk="0">
                  <a:moveTo>
                    <a:pt x="116959" y="150482"/>
                  </a:moveTo>
                  <a:lnTo>
                    <a:pt x="6324" y="86474"/>
                  </a:lnTo>
                  <a:cubicBezTo>
                    <a:pt x="-3181" y="81235"/>
                    <a:pt x="-1660" y="72091"/>
                    <a:pt x="8795" y="66091"/>
                  </a:cubicBezTo>
                  <a:lnTo>
                    <a:pt x="114392" y="4940"/>
                  </a:lnTo>
                  <a:cubicBezTo>
                    <a:pt x="125256" y="-1099"/>
                    <a:pt x="138335" y="-1632"/>
                    <a:pt x="149655" y="3511"/>
                  </a:cubicBezTo>
                  <a:lnTo>
                    <a:pt x="260099" y="67519"/>
                  </a:lnTo>
                  <a:cubicBezTo>
                    <a:pt x="269129" y="72758"/>
                    <a:pt x="267988" y="81902"/>
                    <a:pt x="257533" y="87903"/>
                  </a:cubicBezTo>
                  <a:lnTo>
                    <a:pt x="151936" y="149053"/>
                  </a:lnTo>
                  <a:cubicBezTo>
                    <a:pt x="141148" y="154997"/>
                    <a:pt x="128193" y="155530"/>
                    <a:pt x="11695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5" name="Google Shape;2435;p29"/>
            <p:cNvSpPr/>
            <p:nvPr/>
          </p:nvSpPr>
          <p:spPr>
            <a:xfrm>
              <a:off x="4536462" y="4367735"/>
              <a:ext cx="266437" cy="154256"/>
            </a:xfrm>
            <a:custGeom>
              <a:avLst/>
              <a:gdLst/>
              <a:ahLst/>
              <a:cxnLst/>
              <a:rect l="l" t="t" r="r" b="b"/>
              <a:pathLst>
                <a:path w="266437" h="154256" extrusionOk="0">
                  <a:moveTo>
                    <a:pt x="117013" y="150537"/>
                  </a:moveTo>
                  <a:lnTo>
                    <a:pt x="6284" y="86434"/>
                  </a:lnTo>
                  <a:cubicBezTo>
                    <a:pt x="-3221" y="81291"/>
                    <a:pt x="-1605" y="72147"/>
                    <a:pt x="8850" y="66051"/>
                  </a:cubicBezTo>
                  <a:lnTo>
                    <a:pt x="114447" y="4995"/>
                  </a:lnTo>
                  <a:cubicBezTo>
                    <a:pt x="125301" y="-1082"/>
                    <a:pt x="138380" y="-1644"/>
                    <a:pt x="149709" y="3472"/>
                  </a:cubicBezTo>
                  <a:lnTo>
                    <a:pt x="260154" y="67575"/>
                  </a:lnTo>
                  <a:cubicBezTo>
                    <a:pt x="269659" y="72814"/>
                    <a:pt x="268043" y="81862"/>
                    <a:pt x="257588" y="87958"/>
                  </a:cubicBezTo>
                  <a:lnTo>
                    <a:pt x="152181" y="149490"/>
                  </a:lnTo>
                  <a:cubicBezTo>
                    <a:pt x="141298" y="155452"/>
                    <a:pt x="128229" y="155843"/>
                    <a:pt x="117013" y="1505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6" name="Google Shape;2436;p29"/>
            <p:cNvSpPr/>
            <p:nvPr/>
          </p:nvSpPr>
          <p:spPr>
            <a:xfrm>
              <a:off x="4692711" y="4458183"/>
              <a:ext cx="266636" cy="153993"/>
            </a:xfrm>
            <a:custGeom>
              <a:avLst/>
              <a:gdLst/>
              <a:ahLst/>
              <a:cxnLst/>
              <a:rect l="l" t="t" r="r" b="b"/>
              <a:pathLst>
                <a:path w="266636" h="153993" extrusionOk="0">
                  <a:moveTo>
                    <a:pt x="116927" y="150482"/>
                  </a:moveTo>
                  <a:lnTo>
                    <a:pt x="6292" y="86474"/>
                  </a:lnTo>
                  <a:cubicBezTo>
                    <a:pt x="-3212" y="81235"/>
                    <a:pt x="-1597" y="72091"/>
                    <a:pt x="8763" y="66090"/>
                  </a:cubicBezTo>
                  <a:lnTo>
                    <a:pt x="114455" y="4940"/>
                  </a:lnTo>
                  <a:cubicBezTo>
                    <a:pt x="125291" y="-1099"/>
                    <a:pt x="138341" y="-1632"/>
                    <a:pt x="149623" y="3511"/>
                  </a:cubicBezTo>
                  <a:lnTo>
                    <a:pt x="260352" y="67519"/>
                  </a:lnTo>
                  <a:cubicBezTo>
                    <a:pt x="269857" y="72758"/>
                    <a:pt x="268242" y="81902"/>
                    <a:pt x="257786" y="87903"/>
                  </a:cubicBezTo>
                  <a:lnTo>
                    <a:pt x="152189" y="149053"/>
                  </a:lnTo>
                  <a:cubicBezTo>
                    <a:pt x="141325" y="155092"/>
                    <a:pt x="128247" y="155626"/>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7" name="Google Shape;2437;p29"/>
            <p:cNvSpPr/>
            <p:nvPr/>
          </p:nvSpPr>
          <p:spPr>
            <a:xfrm>
              <a:off x="4849162" y="4548575"/>
              <a:ext cx="266442" cy="153993"/>
            </a:xfrm>
            <a:custGeom>
              <a:avLst/>
              <a:gdLst/>
              <a:ahLst/>
              <a:cxnLst/>
              <a:rect l="l" t="t" r="r" b="b"/>
              <a:pathLst>
                <a:path w="266442" h="153993" extrusionOk="0">
                  <a:moveTo>
                    <a:pt x="116733" y="150482"/>
                  </a:moveTo>
                  <a:lnTo>
                    <a:pt x="6099" y="86474"/>
                  </a:lnTo>
                  <a:cubicBezTo>
                    <a:pt x="-2931" y="81235"/>
                    <a:pt x="-1790" y="72091"/>
                    <a:pt x="8570" y="66091"/>
                  </a:cubicBezTo>
                  <a:lnTo>
                    <a:pt x="114262" y="4940"/>
                  </a:lnTo>
                  <a:cubicBezTo>
                    <a:pt x="125097" y="-1099"/>
                    <a:pt x="138147" y="-1632"/>
                    <a:pt x="149429" y="3511"/>
                  </a:cubicBezTo>
                  <a:lnTo>
                    <a:pt x="260159" y="67519"/>
                  </a:lnTo>
                  <a:cubicBezTo>
                    <a:pt x="269663" y="72758"/>
                    <a:pt x="268048" y="81902"/>
                    <a:pt x="257593" y="87903"/>
                  </a:cubicBezTo>
                  <a:lnTo>
                    <a:pt x="151995" y="149053"/>
                  </a:lnTo>
                  <a:cubicBezTo>
                    <a:pt x="141132" y="155092"/>
                    <a:pt x="128053" y="155626"/>
                    <a:pt x="11673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8" name="Google Shape;2438;p29"/>
            <p:cNvSpPr/>
            <p:nvPr/>
          </p:nvSpPr>
          <p:spPr>
            <a:xfrm>
              <a:off x="5005419" y="4638967"/>
              <a:ext cx="266537" cy="154092"/>
            </a:xfrm>
            <a:custGeom>
              <a:avLst/>
              <a:gdLst/>
              <a:ahLst/>
              <a:cxnLst/>
              <a:rect l="l" t="t" r="r" b="b"/>
              <a:pathLst>
                <a:path w="266537" h="154092" extrusionOk="0">
                  <a:moveTo>
                    <a:pt x="116733" y="150482"/>
                  </a:moveTo>
                  <a:lnTo>
                    <a:pt x="6098" y="86474"/>
                  </a:lnTo>
                  <a:cubicBezTo>
                    <a:pt x="-2931" y="81235"/>
                    <a:pt x="-1790" y="72091"/>
                    <a:pt x="8570" y="66091"/>
                  </a:cubicBezTo>
                  <a:lnTo>
                    <a:pt x="114357" y="4940"/>
                  </a:lnTo>
                  <a:cubicBezTo>
                    <a:pt x="125192" y="-1099"/>
                    <a:pt x="138242" y="-1632"/>
                    <a:pt x="149524" y="3511"/>
                  </a:cubicBezTo>
                  <a:lnTo>
                    <a:pt x="260254" y="67519"/>
                  </a:lnTo>
                  <a:cubicBezTo>
                    <a:pt x="269759" y="72758"/>
                    <a:pt x="268143" y="81902"/>
                    <a:pt x="257688" y="87903"/>
                  </a:cubicBezTo>
                  <a:lnTo>
                    <a:pt x="152376" y="149053"/>
                  </a:lnTo>
                  <a:cubicBezTo>
                    <a:pt x="141407" y="155226"/>
                    <a:pt x="128158" y="155759"/>
                    <a:pt x="11673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9" name="Google Shape;2439;p29"/>
            <p:cNvSpPr/>
            <p:nvPr/>
          </p:nvSpPr>
          <p:spPr>
            <a:xfrm>
              <a:off x="3362257" y="3688277"/>
              <a:ext cx="306733" cy="177321"/>
            </a:xfrm>
            <a:custGeom>
              <a:avLst/>
              <a:gdLst/>
              <a:ahLst/>
              <a:cxnLst/>
              <a:rect l="l" t="t" r="r" b="b"/>
              <a:pathLst>
                <a:path w="306733" h="177321" extrusionOk="0">
                  <a:moveTo>
                    <a:pt x="157024" y="173818"/>
                  </a:moveTo>
                  <a:lnTo>
                    <a:pt x="6090" y="86474"/>
                  </a:lnTo>
                  <a:cubicBezTo>
                    <a:pt x="-2940" y="81235"/>
                    <a:pt x="-1799" y="72091"/>
                    <a:pt x="8656" y="66091"/>
                  </a:cubicBezTo>
                  <a:lnTo>
                    <a:pt x="114253" y="4940"/>
                  </a:lnTo>
                  <a:cubicBezTo>
                    <a:pt x="125117" y="-1099"/>
                    <a:pt x="138195" y="-1632"/>
                    <a:pt x="149516" y="3511"/>
                  </a:cubicBezTo>
                  <a:lnTo>
                    <a:pt x="300450" y="90856"/>
                  </a:lnTo>
                  <a:cubicBezTo>
                    <a:pt x="309955" y="96094"/>
                    <a:pt x="308339" y="105143"/>
                    <a:pt x="297884" y="111239"/>
                  </a:cubicBezTo>
                  <a:lnTo>
                    <a:pt x="192287" y="172294"/>
                  </a:lnTo>
                  <a:cubicBezTo>
                    <a:pt x="181451" y="178409"/>
                    <a:pt x="168344" y="178981"/>
                    <a:pt x="157024" y="17381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0" name="Google Shape;2440;p29"/>
            <p:cNvSpPr/>
            <p:nvPr/>
          </p:nvSpPr>
          <p:spPr>
            <a:xfrm>
              <a:off x="4339992" y="4254062"/>
              <a:ext cx="306655" cy="177321"/>
            </a:xfrm>
            <a:custGeom>
              <a:avLst/>
              <a:gdLst/>
              <a:ahLst/>
              <a:cxnLst/>
              <a:rect l="l" t="t" r="r" b="b"/>
              <a:pathLst>
                <a:path w="306655" h="177321" extrusionOk="0">
                  <a:moveTo>
                    <a:pt x="157227" y="173818"/>
                  </a:moveTo>
                  <a:lnTo>
                    <a:pt x="6292" y="86474"/>
                  </a:lnTo>
                  <a:cubicBezTo>
                    <a:pt x="-3212" y="81235"/>
                    <a:pt x="-1597" y="72091"/>
                    <a:pt x="8764" y="66090"/>
                  </a:cubicBezTo>
                  <a:lnTo>
                    <a:pt x="114456" y="4940"/>
                  </a:lnTo>
                  <a:cubicBezTo>
                    <a:pt x="125291" y="-1099"/>
                    <a:pt x="138341" y="-1632"/>
                    <a:pt x="149623" y="3511"/>
                  </a:cubicBezTo>
                  <a:lnTo>
                    <a:pt x="300557" y="90855"/>
                  </a:lnTo>
                  <a:cubicBezTo>
                    <a:pt x="309587" y="96094"/>
                    <a:pt x="308446" y="105143"/>
                    <a:pt x="298086" y="111239"/>
                  </a:cubicBezTo>
                  <a:lnTo>
                    <a:pt x="192394" y="172294"/>
                  </a:lnTo>
                  <a:cubicBezTo>
                    <a:pt x="181587" y="178409"/>
                    <a:pt x="168518" y="178981"/>
                    <a:pt x="157227" y="17381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1" name="Google Shape;2441;p29"/>
            <p:cNvSpPr/>
            <p:nvPr/>
          </p:nvSpPr>
          <p:spPr>
            <a:xfrm>
              <a:off x="3558805" y="3802100"/>
              <a:ext cx="891371" cy="515693"/>
            </a:xfrm>
            <a:custGeom>
              <a:avLst/>
              <a:gdLst/>
              <a:ahLst/>
              <a:cxnLst/>
              <a:rect l="l" t="t" r="r" b="b"/>
              <a:pathLst>
                <a:path w="891371" h="515693" extrusionOk="0">
                  <a:moveTo>
                    <a:pt x="741857" y="512051"/>
                  </a:moveTo>
                  <a:lnTo>
                    <a:pt x="6098" y="86474"/>
                  </a:lnTo>
                  <a:cubicBezTo>
                    <a:pt x="-2931" y="81235"/>
                    <a:pt x="-1790" y="72091"/>
                    <a:pt x="8570" y="66090"/>
                  </a:cubicBezTo>
                  <a:lnTo>
                    <a:pt x="114262" y="4940"/>
                  </a:lnTo>
                  <a:cubicBezTo>
                    <a:pt x="125097" y="-1099"/>
                    <a:pt x="138147" y="-1632"/>
                    <a:pt x="149429" y="3511"/>
                  </a:cubicBezTo>
                  <a:lnTo>
                    <a:pt x="885282" y="429374"/>
                  </a:lnTo>
                  <a:cubicBezTo>
                    <a:pt x="894312" y="434613"/>
                    <a:pt x="893171" y="443757"/>
                    <a:pt x="882716" y="449758"/>
                  </a:cubicBezTo>
                  <a:lnTo>
                    <a:pt x="777119" y="510908"/>
                  </a:lnTo>
                  <a:cubicBezTo>
                    <a:pt x="766208" y="516861"/>
                    <a:pt x="753129" y="517280"/>
                    <a:pt x="741857" y="51205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2" name="Google Shape;2442;p29"/>
            <p:cNvSpPr/>
            <p:nvPr/>
          </p:nvSpPr>
          <p:spPr>
            <a:xfrm>
              <a:off x="3471751" y="3400145"/>
              <a:ext cx="266623" cy="154042"/>
            </a:xfrm>
            <a:custGeom>
              <a:avLst/>
              <a:gdLst/>
              <a:ahLst/>
              <a:cxnLst/>
              <a:rect l="l" t="t" r="r" b="b"/>
              <a:pathLst>
                <a:path w="266623" h="154042" extrusionOk="0">
                  <a:moveTo>
                    <a:pt x="116724" y="150482"/>
                  </a:moveTo>
                  <a:lnTo>
                    <a:pt x="6090" y="86474"/>
                  </a:lnTo>
                  <a:cubicBezTo>
                    <a:pt x="-2940" y="81235"/>
                    <a:pt x="-1799" y="72091"/>
                    <a:pt x="8656" y="66091"/>
                  </a:cubicBezTo>
                  <a:lnTo>
                    <a:pt x="114253" y="4940"/>
                  </a:lnTo>
                  <a:cubicBezTo>
                    <a:pt x="125088" y="-1099"/>
                    <a:pt x="138138" y="-1632"/>
                    <a:pt x="149420" y="3511"/>
                  </a:cubicBezTo>
                  <a:lnTo>
                    <a:pt x="260340" y="67519"/>
                  </a:lnTo>
                  <a:cubicBezTo>
                    <a:pt x="269845" y="72758"/>
                    <a:pt x="268229" y="81902"/>
                    <a:pt x="257774" y="87903"/>
                  </a:cubicBezTo>
                  <a:lnTo>
                    <a:pt x="152177" y="149053"/>
                  </a:lnTo>
                  <a:cubicBezTo>
                    <a:pt x="141256" y="155159"/>
                    <a:pt x="128092" y="155692"/>
                    <a:pt x="11672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3" name="Google Shape;2443;p29"/>
            <p:cNvSpPr/>
            <p:nvPr/>
          </p:nvSpPr>
          <p:spPr>
            <a:xfrm>
              <a:off x="3628284" y="3490390"/>
              <a:ext cx="266442" cy="154037"/>
            </a:xfrm>
            <a:custGeom>
              <a:avLst/>
              <a:gdLst/>
              <a:ahLst/>
              <a:cxnLst/>
              <a:rect l="l" t="t" r="r" b="b"/>
              <a:pathLst>
                <a:path w="266442" h="154037" extrusionOk="0">
                  <a:moveTo>
                    <a:pt x="116733" y="150534"/>
                  </a:moveTo>
                  <a:lnTo>
                    <a:pt x="6098" y="86431"/>
                  </a:lnTo>
                  <a:cubicBezTo>
                    <a:pt x="-2931" y="81192"/>
                    <a:pt x="-1790" y="72143"/>
                    <a:pt x="8570" y="66047"/>
                  </a:cubicBezTo>
                  <a:lnTo>
                    <a:pt x="114262" y="4992"/>
                  </a:lnTo>
                  <a:cubicBezTo>
                    <a:pt x="125078" y="-1075"/>
                    <a:pt x="138128" y="-1647"/>
                    <a:pt x="149429" y="3468"/>
                  </a:cubicBezTo>
                  <a:lnTo>
                    <a:pt x="260159" y="67571"/>
                  </a:lnTo>
                  <a:cubicBezTo>
                    <a:pt x="269664" y="72810"/>
                    <a:pt x="268048" y="81859"/>
                    <a:pt x="257593" y="87955"/>
                  </a:cubicBezTo>
                  <a:lnTo>
                    <a:pt x="151996" y="149010"/>
                  </a:lnTo>
                  <a:cubicBezTo>
                    <a:pt x="141160" y="155125"/>
                    <a:pt x="128053" y="155697"/>
                    <a:pt x="116733" y="15053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4" name="Google Shape;2444;p29"/>
            <p:cNvSpPr/>
            <p:nvPr/>
          </p:nvSpPr>
          <p:spPr>
            <a:xfrm>
              <a:off x="3784546" y="3581216"/>
              <a:ext cx="266667" cy="153993"/>
            </a:xfrm>
            <a:custGeom>
              <a:avLst/>
              <a:gdLst/>
              <a:ahLst/>
              <a:cxnLst/>
              <a:rect l="l" t="t" r="r" b="b"/>
              <a:pathLst>
                <a:path w="266667"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849" y="72758"/>
                    <a:pt x="268328" y="81902"/>
                    <a:pt x="257873" y="87903"/>
                  </a:cubicBezTo>
                  <a:lnTo>
                    <a:pt x="152276" y="149053"/>
                  </a:lnTo>
                  <a:cubicBezTo>
                    <a:pt x="141412" y="155092"/>
                    <a:pt x="128333"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5" name="Google Shape;2445;p29"/>
            <p:cNvSpPr/>
            <p:nvPr/>
          </p:nvSpPr>
          <p:spPr>
            <a:xfrm>
              <a:off x="3941088" y="3671799"/>
              <a:ext cx="266351" cy="153784"/>
            </a:xfrm>
            <a:custGeom>
              <a:avLst/>
              <a:gdLst/>
              <a:ahLst/>
              <a:cxnLst/>
              <a:rect l="l" t="t" r="r" b="b"/>
              <a:pathLst>
                <a:path w="266351" h="153784" extrusionOk="0">
                  <a:moveTo>
                    <a:pt x="117013" y="150101"/>
                  </a:moveTo>
                  <a:lnTo>
                    <a:pt x="6284" y="86093"/>
                  </a:lnTo>
                  <a:cubicBezTo>
                    <a:pt x="-3221" y="80854"/>
                    <a:pt x="-1605" y="71710"/>
                    <a:pt x="8850" y="65710"/>
                  </a:cubicBezTo>
                  <a:lnTo>
                    <a:pt x="114162" y="4940"/>
                  </a:lnTo>
                  <a:cubicBezTo>
                    <a:pt x="125026" y="-1099"/>
                    <a:pt x="138104" y="-1632"/>
                    <a:pt x="149424" y="3511"/>
                  </a:cubicBezTo>
                  <a:lnTo>
                    <a:pt x="260059" y="67519"/>
                  </a:lnTo>
                  <a:cubicBezTo>
                    <a:pt x="269564" y="72758"/>
                    <a:pt x="267948" y="81902"/>
                    <a:pt x="257588" y="87903"/>
                  </a:cubicBezTo>
                  <a:lnTo>
                    <a:pt x="152181" y="149053"/>
                  </a:lnTo>
                  <a:cubicBezTo>
                    <a:pt x="141288" y="154968"/>
                    <a:pt x="128238" y="155359"/>
                    <a:pt x="117013" y="15010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6" name="Google Shape;2446;p29"/>
            <p:cNvSpPr/>
            <p:nvPr/>
          </p:nvSpPr>
          <p:spPr>
            <a:xfrm>
              <a:off x="4097622" y="3762381"/>
              <a:ext cx="266636" cy="153993"/>
            </a:xfrm>
            <a:custGeom>
              <a:avLst/>
              <a:gdLst/>
              <a:ahLst/>
              <a:cxnLst/>
              <a:rect l="l" t="t" r="r" b="b"/>
              <a:pathLst>
                <a:path w="266636" h="153993" extrusionOk="0">
                  <a:moveTo>
                    <a:pt x="116927" y="150482"/>
                  </a:moveTo>
                  <a:lnTo>
                    <a:pt x="6292" y="86474"/>
                  </a:lnTo>
                  <a:cubicBezTo>
                    <a:pt x="-3212" y="81235"/>
                    <a:pt x="-1597" y="72091"/>
                    <a:pt x="8764" y="66091"/>
                  </a:cubicBezTo>
                  <a:lnTo>
                    <a:pt x="114456" y="4940"/>
                  </a:lnTo>
                  <a:cubicBezTo>
                    <a:pt x="125291" y="-1099"/>
                    <a:pt x="138341" y="-1632"/>
                    <a:pt x="149623" y="3511"/>
                  </a:cubicBezTo>
                  <a:lnTo>
                    <a:pt x="260353" y="67519"/>
                  </a:lnTo>
                  <a:cubicBezTo>
                    <a:pt x="269857" y="72758"/>
                    <a:pt x="268241" y="81902"/>
                    <a:pt x="257786" y="87903"/>
                  </a:cubicBezTo>
                  <a:lnTo>
                    <a:pt x="152189" y="149053"/>
                  </a:lnTo>
                  <a:cubicBezTo>
                    <a:pt x="141325" y="155092"/>
                    <a:pt x="128247" y="155626"/>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7" name="Google Shape;2447;p29"/>
            <p:cNvSpPr/>
            <p:nvPr/>
          </p:nvSpPr>
          <p:spPr>
            <a:xfrm>
              <a:off x="4254133" y="3852876"/>
              <a:ext cx="266854" cy="154172"/>
            </a:xfrm>
            <a:custGeom>
              <a:avLst/>
              <a:gdLst/>
              <a:ahLst/>
              <a:cxnLst/>
              <a:rect l="l" t="t" r="r" b="b"/>
              <a:pathLst>
                <a:path w="266854" h="154172" extrusionOk="0">
                  <a:moveTo>
                    <a:pt x="116959" y="150570"/>
                  </a:moveTo>
                  <a:lnTo>
                    <a:pt x="6324" y="86466"/>
                  </a:lnTo>
                  <a:cubicBezTo>
                    <a:pt x="-3181" y="81228"/>
                    <a:pt x="-1660" y="72179"/>
                    <a:pt x="8795" y="66083"/>
                  </a:cubicBezTo>
                  <a:lnTo>
                    <a:pt x="114772" y="5028"/>
                  </a:lnTo>
                  <a:cubicBezTo>
                    <a:pt x="125608" y="-1087"/>
                    <a:pt x="138715" y="-1659"/>
                    <a:pt x="150035" y="3504"/>
                  </a:cubicBezTo>
                  <a:lnTo>
                    <a:pt x="260764" y="67607"/>
                  </a:lnTo>
                  <a:cubicBezTo>
                    <a:pt x="269794" y="72846"/>
                    <a:pt x="268653" y="81894"/>
                    <a:pt x="258198" y="87990"/>
                  </a:cubicBezTo>
                  <a:lnTo>
                    <a:pt x="152601" y="149046"/>
                  </a:lnTo>
                  <a:cubicBezTo>
                    <a:pt x="141661" y="155294"/>
                    <a:pt x="128383" y="155865"/>
                    <a:pt x="116959"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8" name="Google Shape;2448;p29"/>
            <p:cNvSpPr/>
            <p:nvPr/>
          </p:nvSpPr>
          <p:spPr>
            <a:xfrm>
              <a:off x="4410814" y="3943451"/>
              <a:ext cx="266442" cy="153993"/>
            </a:xfrm>
            <a:custGeom>
              <a:avLst/>
              <a:gdLst/>
              <a:ahLst/>
              <a:cxnLst/>
              <a:rect l="l" t="t" r="r" b="b"/>
              <a:pathLst>
                <a:path w="266442" h="153993" extrusionOk="0">
                  <a:moveTo>
                    <a:pt x="116819" y="150482"/>
                  </a:moveTo>
                  <a:lnTo>
                    <a:pt x="6089" y="86474"/>
                  </a:lnTo>
                  <a:cubicBezTo>
                    <a:pt x="-2940" y="81235"/>
                    <a:pt x="-1799" y="72091"/>
                    <a:pt x="8656" y="66091"/>
                  </a:cubicBezTo>
                  <a:lnTo>
                    <a:pt x="114253" y="4940"/>
                  </a:lnTo>
                  <a:cubicBezTo>
                    <a:pt x="125117" y="-1099"/>
                    <a:pt x="138195" y="-1632"/>
                    <a:pt x="149516"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9" name="Google Shape;2449;p29"/>
            <p:cNvSpPr/>
            <p:nvPr/>
          </p:nvSpPr>
          <p:spPr>
            <a:xfrm>
              <a:off x="4567356" y="4034034"/>
              <a:ext cx="266239" cy="153993"/>
            </a:xfrm>
            <a:custGeom>
              <a:avLst/>
              <a:gdLst/>
              <a:ahLst/>
              <a:cxnLst/>
              <a:rect l="l" t="t" r="r" b="b"/>
              <a:pathLst>
                <a:path w="266239" h="153993" extrusionOk="0">
                  <a:moveTo>
                    <a:pt x="116819" y="150482"/>
                  </a:moveTo>
                  <a:lnTo>
                    <a:pt x="6089" y="86474"/>
                  </a:lnTo>
                  <a:cubicBezTo>
                    <a:pt x="-2940" y="81235"/>
                    <a:pt x="-1799" y="72091"/>
                    <a:pt x="8656" y="66090"/>
                  </a:cubicBezTo>
                  <a:lnTo>
                    <a:pt x="114253" y="4940"/>
                  </a:lnTo>
                  <a:cubicBezTo>
                    <a:pt x="125117" y="-1099"/>
                    <a:pt x="138195" y="-1632"/>
                    <a:pt x="149515" y="3511"/>
                  </a:cubicBezTo>
                  <a:lnTo>
                    <a:pt x="260150" y="67519"/>
                  </a:lnTo>
                  <a:cubicBezTo>
                    <a:pt x="269180" y="72758"/>
                    <a:pt x="268039" y="81902"/>
                    <a:pt x="257584" y="87903"/>
                  </a:cubicBezTo>
                  <a:lnTo>
                    <a:pt x="151987" y="149053"/>
                  </a:lnTo>
                  <a:cubicBezTo>
                    <a:pt x="141151" y="155092"/>
                    <a:pt x="128101" y="15562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0" name="Google Shape;2450;p29"/>
            <p:cNvSpPr/>
            <p:nvPr/>
          </p:nvSpPr>
          <p:spPr>
            <a:xfrm>
              <a:off x="4723985" y="4124617"/>
              <a:ext cx="266248" cy="154017"/>
            </a:xfrm>
            <a:custGeom>
              <a:avLst/>
              <a:gdLst/>
              <a:ahLst/>
              <a:cxnLst/>
              <a:rect l="l" t="t" r="r" b="b"/>
              <a:pathLst>
                <a:path w="266248" h="154017" extrusionOk="0">
                  <a:moveTo>
                    <a:pt x="116638" y="150482"/>
                  </a:moveTo>
                  <a:lnTo>
                    <a:pt x="6098" y="86474"/>
                  </a:lnTo>
                  <a:cubicBezTo>
                    <a:pt x="-2931" y="81235"/>
                    <a:pt x="-1790" y="72091"/>
                    <a:pt x="8570" y="66091"/>
                  </a:cubicBezTo>
                  <a:lnTo>
                    <a:pt x="114262" y="4940"/>
                  </a:lnTo>
                  <a:cubicBezTo>
                    <a:pt x="125097" y="-1099"/>
                    <a:pt x="138147" y="-1632"/>
                    <a:pt x="149429" y="3511"/>
                  </a:cubicBezTo>
                  <a:lnTo>
                    <a:pt x="260159" y="67519"/>
                  </a:lnTo>
                  <a:cubicBezTo>
                    <a:pt x="269188" y="72758"/>
                    <a:pt x="268048" y="81902"/>
                    <a:pt x="257592" y="87903"/>
                  </a:cubicBezTo>
                  <a:lnTo>
                    <a:pt x="151996" y="149053"/>
                  </a:lnTo>
                  <a:cubicBezTo>
                    <a:pt x="141103" y="155130"/>
                    <a:pt x="127977" y="155654"/>
                    <a:pt x="116638"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1" name="Google Shape;2451;p29"/>
            <p:cNvSpPr/>
            <p:nvPr/>
          </p:nvSpPr>
          <p:spPr>
            <a:xfrm>
              <a:off x="4880346" y="4215112"/>
              <a:ext cx="266334" cy="154040"/>
            </a:xfrm>
            <a:custGeom>
              <a:avLst/>
              <a:gdLst/>
              <a:ahLst/>
              <a:cxnLst/>
              <a:rect l="l" t="t" r="r" b="b"/>
              <a:pathLst>
                <a:path w="266334" h="154040" extrusionOk="0">
                  <a:moveTo>
                    <a:pt x="116819" y="150570"/>
                  </a:moveTo>
                  <a:lnTo>
                    <a:pt x="6090" y="86466"/>
                  </a:lnTo>
                  <a:cubicBezTo>
                    <a:pt x="-2940" y="81228"/>
                    <a:pt x="-1799" y="72179"/>
                    <a:pt x="8656" y="66083"/>
                  </a:cubicBezTo>
                  <a:lnTo>
                    <a:pt x="114253" y="5028"/>
                  </a:lnTo>
                  <a:cubicBezTo>
                    <a:pt x="125088" y="-1087"/>
                    <a:pt x="138195" y="-1659"/>
                    <a:pt x="149515" y="3504"/>
                  </a:cubicBezTo>
                  <a:lnTo>
                    <a:pt x="260245" y="67607"/>
                  </a:lnTo>
                  <a:cubicBezTo>
                    <a:pt x="269275" y="72750"/>
                    <a:pt x="268134" y="81894"/>
                    <a:pt x="257679" y="87990"/>
                  </a:cubicBezTo>
                  <a:lnTo>
                    <a:pt x="152082" y="149046"/>
                  </a:lnTo>
                  <a:cubicBezTo>
                    <a:pt x="141227" y="155122"/>
                    <a:pt x="128149" y="155685"/>
                    <a:pt x="116819"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2" name="Google Shape;2452;p29"/>
            <p:cNvSpPr/>
            <p:nvPr/>
          </p:nvSpPr>
          <p:spPr>
            <a:xfrm>
              <a:off x="5036888" y="4305687"/>
              <a:ext cx="266442" cy="153993"/>
            </a:xfrm>
            <a:custGeom>
              <a:avLst/>
              <a:gdLst/>
              <a:ahLst/>
              <a:cxnLst/>
              <a:rect l="l" t="t" r="r" b="b"/>
              <a:pathLst>
                <a:path w="266442"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3" name="Google Shape;2453;p29"/>
            <p:cNvSpPr/>
            <p:nvPr/>
          </p:nvSpPr>
          <p:spPr>
            <a:xfrm>
              <a:off x="5193145" y="4396270"/>
              <a:ext cx="266239" cy="154284"/>
            </a:xfrm>
            <a:custGeom>
              <a:avLst/>
              <a:gdLst/>
              <a:ahLst/>
              <a:cxnLst/>
              <a:rect l="l" t="t" r="r" b="b"/>
              <a:pathLst>
                <a:path w="266239" h="154284" extrusionOk="0">
                  <a:moveTo>
                    <a:pt x="116724" y="150482"/>
                  </a:moveTo>
                  <a:lnTo>
                    <a:pt x="6089" y="86474"/>
                  </a:lnTo>
                  <a:cubicBezTo>
                    <a:pt x="-2940" y="81235"/>
                    <a:pt x="-1799" y="72091"/>
                    <a:pt x="8656" y="66090"/>
                  </a:cubicBezTo>
                  <a:lnTo>
                    <a:pt x="114253" y="4940"/>
                  </a:lnTo>
                  <a:cubicBezTo>
                    <a:pt x="125088" y="-1099"/>
                    <a:pt x="138138" y="-1632"/>
                    <a:pt x="149420" y="3511"/>
                  </a:cubicBezTo>
                  <a:lnTo>
                    <a:pt x="260150" y="67519"/>
                  </a:lnTo>
                  <a:cubicBezTo>
                    <a:pt x="269180" y="72758"/>
                    <a:pt x="268039" y="81902"/>
                    <a:pt x="257584" y="87903"/>
                  </a:cubicBezTo>
                  <a:lnTo>
                    <a:pt x="152272" y="149529"/>
                  </a:lnTo>
                  <a:cubicBezTo>
                    <a:pt x="141256" y="155511"/>
                    <a:pt x="128044" y="155873"/>
                    <a:pt x="11672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4" name="Google Shape;2454;p29"/>
            <p:cNvSpPr/>
            <p:nvPr/>
          </p:nvSpPr>
          <p:spPr>
            <a:xfrm>
              <a:off x="3196776" y="3241078"/>
              <a:ext cx="384874" cy="222382"/>
            </a:xfrm>
            <a:custGeom>
              <a:avLst/>
              <a:gdLst/>
              <a:ahLst/>
              <a:cxnLst/>
              <a:rect l="l" t="t" r="r" b="b"/>
              <a:pathLst>
                <a:path w="384874" h="222382" extrusionOk="0">
                  <a:moveTo>
                    <a:pt x="235252" y="218871"/>
                  </a:moveTo>
                  <a:lnTo>
                    <a:pt x="6284" y="86474"/>
                  </a:lnTo>
                  <a:cubicBezTo>
                    <a:pt x="-3221" y="81235"/>
                    <a:pt x="-1605" y="72091"/>
                    <a:pt x="8850" y="66090"/>
                  </a:cubicBezTo>
                  <a:lnTo>
                    <a:pt x="114447" y="4940"/>
                  </a:lnTo>
                  <a:cubicBezTo>
                    <a:pt x="125311" y="-1099"/>
                    <a:pt x="138389" y="-1632"/>
                    <a:pt x="149709" y="3511"/>
                  </a:cubicBezTo>
                  <a:lnTo>
                    <a:pt x="378582" y="135909"/>
                  </a:lnTo>
                  <a:cubicBezTo>
                    <a:pt x="388087" y="141147"/>
                    <a:pt x="386471" y="150291"/>
                    <a:pt x="376111" y="156292"/>
                  </a:cubicBezTo>
                  <a:lnTo>
                    <a:pt x="270419" y="217443"/>
                  </a:lnTo>
                  <a:cubicBezTo>
                    <a:pt x="259584" y="223482"/>
                    <a:pt x="246534" y="224015"/>
                    <a:pt x="235252" y="21887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5" name="Google Shape;2455;p29"/>
            <p:cNvSpPr/>
            <p:nvPr/>
          </p:nvSpPr>
          <p:spPr>
            <a:xfrm>
              <a:off x="3242171" y="3443016"/>
              <a:ext cx="266280" cy="153882"/>
            </a:xfrm>
            <a:custGeom>
              <a:avLst/>
              <a:gdLst/>
              <a:ahLst/>
              <a:cxnLst/>
              <a:rect l="l" t="t" r="r" b="b"/>
              <a:pathLst>
                <a:path w="266280" h="153882" extrusionOk="0">
                  <a:moveTo>
                    <a:pt x="116765" y="150284"/>
                  </a:moveTo>
                  <a:lnTo>
                    <a:pt x="6131" y="86466"/>
                  </a:lnTo>
                  <a:cubicBezTo>
                    <a:pt x="-2899" y="81228"/>
                    <a:pt x="-1853" y="72179"/>
                    <a:pt x="8602" y="66083"/>
                  </a:cubicBezTo>
                  <a:lnTo>
                    <a:pt x="114199" y="5028"/>
                  </a:lnTo>
                  <a:cubicBezTo>
                    <a:pt x="125034" y="-1087"/>
                    <a:pt x="138141" y="-1659"/>
                    <a:pt x="149461" y="3504"/>
                  </a:cubicBezTo>
                  <a:lnTo>
                    <a:pt x="260191" y="67607"/>
                  </a:lnTo>
                  <a:cubicBezTo>
                    <a:pt x="269220" y="72750"/>
                    <a:pt x="268080" y="81894"/>
                    <a:pt x="257625" y="87990"/>
                  </a:cubicBezTo>
                  <a:lnTo>
                    <a:pt x="152028" y="149046"/>
                  </a:lnTo>
                  <a:cubicBezTo>
                    <a:pt x="141135" y="155027"/>
                    <a:pt x="128057" y="155484"/>
                    <a:pt x="116765" y="15028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6" name="Google Shape;2456;p29"/>
            <p:cNvSpPr/>
            <p:nvPr/>
          </p:nvSpPr>
          <p:spPr>
            <a:xfrm>
              <a:off x="3398660" y="3533591"/>
              <a:ext cx="266442" cy="153993"/>
            </a:xfrm>
            <a:custGeom>
              <a:avLst/>
              <a:gdLst/>
              <a:ahLst/>
              <a:cxnLst/>
              <a:rect l="l" t="t" r="r" b="b"/>
              <a:pathLst>
                <a:path w="266442"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7" name="Google Shape;2457;p29"/>
            <p:cNvSpPr/>
            <p:nvPr/>
          </p:nvSpPr>
          <p:spPr>
            <a:xfrm>
              <a:off x="3554723" y="3624118"/>
              <a:ext cx="266722" cy="153784"/>
            </a:xfrm>
            <a:custGeom>
              <a:avLst/>
              <a:gdLst/>
              <a:ahLst/>
              <a:cxnLst/>
              <a:rect l="l" t="t" r="r" b="b"/>
              <a:pathLst>
                <a:path w="266722" h="153784" extrusionOk="0">
                  <a:moveTo>
                    <a:pt x="117203" y="150156"/>
                  </a:moveTo>
                  <a:lnTo>
                    <a:pt x="6284" y="86434"/>
                  </a:lnTo>
                  <a:cubicBezTo>
                    <a:pt x="-3221" y="81195"/>
                    <a:pt x="-1605" y="72147"/>
                    <a:pt x="8850" y="66051"/>
                  </a:cubicBezTo>
                  <a:lnTo>
                    <a:pt x="114447" y="4995"/>
                  </a:lnTo>
                  <a:cubicBezTo>
                    <a:pt x="125301" y="-1081"/>
                    <a:pt x="138380" y="-1644"/>
                    <a:pt x="149709" y="3471"/>
                  </a:cubicBezTo>
                  <a:lnTo>
                    <a:pt x="260439" y="67575"/>
                  </a:lnTo>
                  <a:cubicBezTo>
                    <a:pt x="269944" y="72813"/>
                    <a:pt x="268328" y="81862"/>
                    <a:pt x="257873" y="87958"/>
                  </a:cubicBezTo>
                  <a:lnTo>
                    <a:pt x="152276" y="149013"/>
                  </a:lnTo>
                  <a:cubicBezTo>
                    <a:pt x="141431" y="154947"/>
                    <a:pt x="128409" y="155367"/>
                    <a:pt x="117203" y="15015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8" name="Google Shape;2458;p29"/>
            <p:cNvSpPr/>
            <p:nvPr/>
          </p:nvSpPr>
          <p:spPr>
            <a:xfrm>
              <a:off x="3711455" y="3714661"/>
              <a:ext cx="266433" cy="153993"/>
            </a:xfrm>
            <a:custGeom>
              <a:avLst/>
              <a:gdLst/>
              <a:ahLst/>
              <a:cxnLst/>
              <a:rect l="l" t="t" r="r" b="b"/>
              <a:pathLst>
                <a:path w="266433" h="153993" extrusionOk="0">
                  <a:moveTo>
                    <a:pt x="116918" y="150482"/>
                  </a:moveTo>
                  <a:lnTo>
                    <a:pt x="6284" y="86474"/>
                  </a:lnTo>
                  <a:cubicBezTo>
                    <a:pt x="-3221" y="81235"/>
                    <a:pt x="-1605" y="72091"/>
                    <a:pt x="8850" y="66090"/>
                  </a:cubicBezTo>
                  <a:lnTo>
                    <a:pt x="114447" y="4940"/>
                  </a:lnTo>
                  <a:cubicBezTo>
                    <a:pt x="125282" y="-1099"/>
                    <a:pt x="138332" y="-1632"/>
                    <a:pt x="149614" y="3511"/>
                  </a:cubicBezTo>
                  <a:lnTo>
                    <a:pt x="260344" y="67519"/>
                  </a:lnTo>
                  <a:cubicBezTo>
                    <a:pt x="269373" y="72758"/>
                    <a:pt x="268233" y="81902"/>
                    <a:pt x="257778" y="87903"/>
                  </a:cubicBezTo>
                  <a:lnTo>
                    <a:pt x="152181" y="149053"/>
                  </a:lnTo>
                  <a:cubicBezTo>
                    <a:pt x="141317" y="155092"/>
                    <a:pt x="128238" y="155625"/>
                    <a:pt x="116918"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9" name="Google Shape;2459;p29"/>
            <p:cNvSpPr/>
            <p:nvPr/>
          </p:nvSpPr>
          <p:spPr>
            <a:xfrm>
              <a:off x="3868572" y="3805244"/>
              <a:ext cx="266280" cy="154106"/>
            </a:xfrm>
            <a:custGeom>
              <a:avLst/>
              <a:gdLst/>
              <a:ahLst/>
              <a:cxnLst/>
              <a:rect l="l" t="t" r="r" b="b"/>
              <a:pathLst>
                <a:path w="266280" h="154106" extrusionOk="0">
                  <a:moveTo>
                    <a:pt x="116344"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134" y="81902"/>
                    <a:pt x="257679" y="87903"/>
                  </a:cubicBezTo>
                  <a:lnTo>
                    <a:pt x="152082" y="148958"/>
                  </a:lnTo>
                  <a:cubicBezTo>
                    <a:pt x="141123" y="155235"/>
                    <a:pt x="127797" y="155807"/>
                    <a:pt x="11634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0" name="Google Shape;2460;p29"/>
            <p:cNvSpPr/>
            <p:nvPr/>
          </p:nvSpPr>
          <p:spPr>
            <a:xfrm>
              <a:off x="4024630" y="3895731"/>
              <a:ext cx="266248" cy="153993"/>
            </a:xfrm>
            <a:custGeom>
              <a:avLst/>
              <a:gdLst/>
              <a:ahLst/>
              <a:cxnLst/>
              <a:rect l="l" t="t" r="r" b="b"/>
              <a:pathLst>
                <a:path w="266248" h="153993" extrusionOk="0">
                  <a:moveTo>
                    <a:pt x="116733" y="150482"/>
                  </a:moveTo>
                  <a:lnTo>
                    <a:pt x="6098" y="86474"/>
                  </a:lnTo>
                  <a:cubicBezTo>
                    <a:pt x="-2931" y="81235"/>
                    <a:pt x="-1790" y="72091"/>
                    <a:pt x="8570" y="66091"/>
                  </a:cubicBezTo>
                  <a:lnTo>
                    <a:pt x="114262" y="4940"/>
                  </a:lnTo>
                  <a:cubicBezTo>
                    <a:pt x="125097" y="-1099"/>
                    <a:pt x="138147" y="-1632"/>
                    <a:pt x="149429" y="3511"/>
                  </a:cubicBezTo>
                  <a:lnTo>
                    <a:pt x="260159" y="67519"/>
                  </a:lnTo>
                  <a:cubicBezTo>
                    <a:pt x="269188" y="72758"/>
                    <a:pt x="268048" y="81902"/>
                    <a:pt x="257593" y="87903"/>
                  </a:cubicBezTo>
                  <a:lnTo>
                    <a:pt x="151996" y="149053"/>
                  </a:lnTo>
                  <a:cubicBezTo>
                    <a:pt x="141132" y="155092"/>
                    <a:pt x="128053" y="155626"/>
                    <a:pt x="11673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1" name="Google Shape;2461;p29"/>
            <p:cNvSpPr/>
            <p:nvPr/>
          </p:nvSpPr>
          <p:spPr>
            <a:xfrm>
              <a:off x="4181086" y="3986314"/>
              <a:ext cx="266248" cy="153993"/>
            </a:xfrm>
            <a:custGeom>
              <a:avLst/>
              <a:gdLst/>
              <a:ahLst/>
              <a:cxnLst/>
              <a:rect l="l" t="t" r="r" b="b"/>
              <a:pathLst>
                <a:path w="266248"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039" y="81902"/>
                    <a:pt x="257679" y="87903"/>
                  </a:cubicBezTo>
                  <a:lnTo>
                    <a:pt x="152082" y="149053"/>
                  </a:lnTo>
                  <a:cubicBezTo>
                    <a:pt x="141218" y="155092"/>
                    <a:pt x="128139"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2" name="Google Shape;2462;p29"/>
            <p:cNvSpPr/>
            <p:nvPr/>
          </p:nvSpPr>
          <p:spPr>
            <a:xfrm>
              <a:off x="4337714" y="4076809"/>
              <a:ext cx="266248" cy="154040"/>
            </a:xfrm>
            <a:custGeom>
              <a:avLst/>
              <a:gdLst/>
              <a:ahLst/>
              <a:cxnLst/>
              <a:rect l="l" t="t" r="r" b="b"/>
              <a:pathLst>
                <a:path w="266248" h="154040" extrusionOk="0">
                  <a:moveTo>
                    <a:pt x="116733" y="150570"/>
                  </a:moveTo>
                  <a:lnTo>
                    <a:pt x="6098" y="86466"/>
                  </a:lnTo>
                  <a:cubicBezTo>
                    <a:pt x="-2931" y="81228"/>
                    <a:pt x="-1790" y="72179"/>
                    <a:pt x="8570" y="66083"/>
                  </a:cubicBezTo>
                  <a:lnTo>
                    <a:pt x="114262" y="5028"/>
                  </a:lnTo>
                  <a:cubicBezTo>
                    <a:pt x="125069" y="-1087"/>
                    <a:pt x="138138" y="-1659"/>
                    <a:pt x="149429" y="3504"/>
                  </a:cubicBezTo>
                  <a:lnTo>
                    <a:pt x="260159" y="67607"/>
                  </a:lnTo>
                  <a:cubicBezTo>
                    <a:pt x="269188" y="72750"/>
                    <a:pt x="268048" y="81894"/>
                    <a:pt x="257593" y="87990"/>
                  </a:cubicBezTo>
                  <a:lnTo>
                    <a:pt x="151995" y="149046"/>
                  </a:lnTo>
                  <a:cubicBezTo>
                    <a:pt x="141141" y="155122"/>
                    <a:pt x="128063" y="155684"/>
                    <a:pt x="116733"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3" name="Google Shape;2463;p29"/>
            <p:cNvSpPr/>
            <p:nvPr/>
          </p:nvSpPr>
          <p:spPr>
            <a:xfrm>
              <a:off x="4494075" y="4167384"/>
              <a:ext cx="266248" cy="153993"/>
            </a:xfrm>
            <a:custGeom>
              <a:avLst/>
              <a:gdLst/>
              <a:ahLst/>
              <a:cxnLst/>
              <a:rect l="l" t="t" r="r" b="b"/>
              <a:pathLst>
                <a:path w="266248" h="153993" extrusionOk="0">
                  <a:moveTo>
                    <a:pt x="116819" y="150482"/>
                  </a:moveTo>
                  <a:lnTo>
                    <a:pt x="6090" y="86474"/>
                  </a:lnTo>
                  <a:cubicBezTo>
                    <a:pt x="-2940" y="81235"/>
                    <a:pt x="-1799" y="72091"/>
                    <a:pt x="8656" y="66090"/>
                  </a:cubicBezTo>
                  <a:lnTo>
                    <a:pt x="114253" y="4940"/>
                  </a:lnTo>
                  <a:cubicBezTo>
                    <a:pt x="125117" y="-1099"/>
                    <a:pt x="138196" y="-1632"/>
                    <a:pt x="149515" y="3511"/>
                  </a:cubicBezTo>
                  <a:lnTo>
                    <a:pt x="260150" y="67519"/>
                  </a:lnTo>
                  <a:cubicBezTo>
                    <a:pt x="269179" y="72758"/>
                    <a:pt x="268039" y="81902"/>
                    <a:pt x="257679" y="87903"/>
                  </a:cubicBezTo>
                  <a:lnTo>
                    <a:pt x="151987" y="149053"/>
                  </a:lnTo>
                  <a:cubicBezTo>
                    <a:pt x="141151" y="155092"/>
                    <a:pt x="128101" y="15562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4" name="Google Shape;2464;p29"/>
            <p:cNvSpPr/>
            <p:nvPr/>
          </p:nvSpPr>
          <p:spPr>
            <a:xfrm>
              <a:off x="4650609" y="4257915"/>
              <a:ext cx="266153" cy="154012"/>
            </a:xfrm>
            <a:custGeom>
              <a:avLst/>
              <a:gdLst/>
              <a:ahLst/>
              <a:cxnLst/>
              <a:rect l="l" t="t" r="r" b="b"/>
              <a:pathLst>
                <a:path w="266153" h="154012" extrusionOk="0">
                  <a:moveTo>
                    <a:pt x="116733" y="150534"/>
                  </a:moveTo>
                  <a:lnTo>
                    <a:pt x="6098" y="86431"/>
                  </a:lnTo>
                  <a:cubicBezTo>
                    <a:pt x="-2931" y="81287"/>
                    <a:pt x="-1790" y="72144"/>
                    <a:pt x="8570" y="66047"/>
                  </a:cubicBezTo>
                  <a:lnTo>
                    <a:pt x="114262" y="4992"/>
                  </a:lnTo>
                  <a:cubicBezTo>
                    <a:pt x="125078" y="-1075"/>
                    <a:pt x="138128" y="-1647"/>
                    <a:pt x="149429" y="3468"/>
                  </a:cubicBezTo>
                  <a:lnTo>
                    <a:pt x="260064" y="67571"/>
                  </a:lnTo>
                  <a:cubicBezTo>
                    <a:pt x="269093" y="72810"/>
                    <a:pt x="267953" y="81859"/>
                    <a:pt x="257498" y="87955"/>
                  </a:cubicBezTo>
                  <a:lnTo>
                    <a:pt x="151900" y="149010"/>
                  </a:lnTo>
                  <a:cubicBezTo>
                    <a:pt x="141084" y="155097"/>
                    <a:pt x="128034" y="155659"/>
                    <a:pt x="116733" y="15053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5" name="Google Shape;2465;p29"/>
            <p:cNvSpPr/>
            <p:nvPr/>
          </p:nvSpPr>
          <p:spPr>
            <a:xfrm>
              <a:off x="4807065" y="4348454"/>
              <a:ext cx="266248" cy="153993"/>
            </a:xfrm>
            <a:custGeom>
              <a:avLst/>
              <a:gdLst/>
              <a:ahLst/>
              <a:cxnLst/>
              <a:rect l="l" t="t" r="r" b="b"/>
              <a:pathLst>
                <a:path w="266248" h="153993" extrusionOk="0">
                  <a:moveTo>
                    <a:pt x="116819" y="150482"/>
                  </a:moveTo>
                  <a:lnTo>
                    <a:pt x="6089" y="86474"/>
                  </a:lnTo>
                  <a:cubicBezTo>
                    <a:pt x="-2940" y="81235"/>
                    <a:pt x="-1799" y="72091"/>
                    <a:pt x="8656" y="66091"/>
                  </a:cubicBezTo>
                  <a:lnTo>
                    <a:pt x="114253" y="4940"/>
                  </a:lnTo>
                  <a:cubicBezTo>
                    <a:pt x="125117" y="-1099"/>
                    <a:pt x="138195" y="-1632"/>
                    <a:pt x="149515" y="3511"/>
                  </a:cubicBezTo>
                  <a:lnTo>
                    <a:pt x="260150" y="67519"/>
                  </a:lnTo>
                  <a:cubicBezTo>
                    <a:pt x="269180"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6" name="Google Shape;2466;p29"/>
            <p:cNvSpPr/>
            <p:nvPr/>
          </p:nvSpPr>
          <p:spPr>
            <a:xfrm>
              <a:off x="4963756" y="4439037"/>
              <a:ext cx="459701" cy="266038"/>
            </a:xfrm>
            <a:custGeom>
              <a:avLst/>
              <a:gdLst/>
              <a:ahLst/>
              <a:cxnLst/>
              <a:rect l="l" t="t" r="r" b="b"/>
              <a:pathLst>
                <a:path w="459701" h="266038" extrusionOk="0">
                  <a:moveTo>
                    <a:pt x="310281" y="262591"/>
                  </a:moveTo>
                  <a:lnTo>
                    <a:pt x="6131" y="86474"/>
                  </a:lnTo>
                  <a:cubicBezTo>
                    <a:pt x="-2899" y="81235"/>
                    <a:pt x="-1853" y="72091"/>
                    <a:pt x="8602" y="66091"/>
                  </a:cubicBezTo>
                  <a:lnTo>
                    <a:pt x="114199" y="4940"/>
                  </a:lnTo>
                  <a:cubicBezTo>
                    <a:pt x="125063" y="-1099"/>
                    <a:pt x="138141" y="-1632"/>
                    <a:pt x="149461" y="3511"/>
                  </a:cubicBezTo>
                  <a:lnTo>
                    <a:pt x="453611" y="179629"/>
                  </a:lnTo>
                  <a:cubicBezTo>
                    <a:pt x="462641" y="184772"/>
                    <a:pt x="461500" y="193916"/>
                    <a:pt x="451045" y="200012"/>
                  </a:cubicBezTo>
                  <a:lnTo>
                    <a:pt x="345448" y="261067"/>
                  </a:lnTo>
                  <a:cubicBezTo>
                    <a:pt x="334622" y="267106"/>
                    <a:pt x="321582" y="267678"/>
                    <a:pt x="310281" y="2625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7" name="Google Shape;2467;p29"/>
            <p:cNvSpPr/>
            <p:nvPr/>
          </p:nvSpPr>
          <p:spPr>
            <a:xfrm>
              <a:off x="3045263" y="3329192"/>
              <a:ext cx="306655" cy="177371"/>
            </a:xfrm>
            <a:custGeom>
              <a:avLst/>
              <a:gdLst/>
              <a:ahLst/>
              <a:cxnLst/>
              <a:rect l="l" t="t" r="r" b="b"/>
              <a:pathLst>
                <a:path w="306655" h="177371" extrusionOk="0">
                  <a:moveTo>
                    <a:pt x="157227" y="173811"/>
                  </a:moveTo>
                  <a:lnTo>
                    <a:pt x="6292" y="86466"/>
                  </a:lnTo>
                  <a:cubicBezTo>
                    <a:pt x="-3212" y="81228"/>
                    <a:pt x="-1597" y="72084"/>
                    <a:pt x="8763" y="66083"/>
                  </a:cubicBezTo>
                  <a:lnTo>
                    <a:pt x="114456" y="5028"/>
                  </a:lnTo>
                  <a:cubicBezTo>
                    <a:pt x="125262" y="-1088"/>
                    <a:pt x="138331" y="-1659"/>
                    <a:pt x="149623" y="3504"/>
                  </a:cubicBezTo>
                  <a:lnTo>
                    <a:pt x="300557" y="90848"/>
                  </a:lnTo>
                  <a:cubicBezTo>
                    <a:pt x="309587" y="96087"/>
                    <a:pt x="308446" y="105231"/>
                    <a:pt x="298086" y="111232"/>
                  </a:cubicBezTo>
                  <a:lnTo>
                    <a:pt x="192584" y="172382"/>
                  </a:lnTo>
                  <a:cubicBezTo>
                    <a:pt x="181701" y="178487"/>
                    <a:pt x="168566" y="179021"/>
                    <a:pt x="157227" y="1738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8" name="Google Shape;2468;p29"/>
            <p:cNvSpPr/>
            <p:nvPr/>
          </p:nvSpPr>
          <p:spPr>
            <a:xfrm>
              <a:off x="3658039" y="3005282"/>
              <a:ext cx="2325529" cy="1345328"/>
            </a:xfrm>
            <a:custGeom>
              <a:avLst/>
              <a:gdLst/>
              <a:ahLst/>
              <a:cxnLst/>
              <a:rect l="l" t="t" r="r" b="b"/>
              <a:pathLst>
                <a:path w="2325529" h="1345328" extrusionOk="0">
                  <a:moveTo>
                    <a:pt x="2228861" y="1341731"/>
                  </a:moveTo>
                  <a:lnTo>
                    <a:pt x="6284" y="55856"/>
                  </a:lnTo>
                  <a:cubicBezTo>
                    <a:pt x="-3221" y="50712"/>
                    <a:pt x="-1605" y="41568"/>
                    <a:pt x="8850" y="35472"/>
                  </a:cubicBezTo>
                  <a:lnTo>
                    <a:pt x="61696" y="4992"/>
                  </a:lnTo>
                  <a:cubicBezTo>
                    <a:pt x="72512" y="-1075"/>
                    <a:pt x="85562" y="-1647"/>
                    <a:pt x="96863" y="3468"/>
                  </a:cubicBezTo>
                  <a:lnTo>
                    <a:pt x="2319440" y="1289343"/>
                  </a:lnTo>
                  <a:cubicBezTo>
                    <a:pt x="2328470" y="1294582"/>
                    <a:pt x="2327329" y="1303631"/>
                    <a:pt x="2316874" y="1309727"/>
                  </a:cubicBezTo>
                  <a:lnTo>
                    <a:pt x="2264123" y="1340492"/>
                  </a:lnTo>
                  <a:cubicBezTo>
                    <a:pt x="2253231" y="1346474"/>
                    <a:pt x="2240152" y="1346931"/>
                    <a:pt x="2228861" y="134173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9" name="Google Shape;2469;p29"/>
            <p:cNvSpPr/>
            <p:nvPr/>
          </p:nvSpPr>
          <p:spPr>
            <a:xfrm>
              <a:off x="2758377" y="3858961"/>
              <a:ext cx="1752611" cy="1013632"/>
            </a:xfrm>
            <a:custGeom>
              <a:avLst/>
              <a:gdLst/>
              <a:ahLst/>
              <a:cxnLst/>
              <a:rect l="l" t="t" r="r" b="b"/>
              <a:pathLst>
                <a:path w="1752611" h="1013632" extrusionOk="0">
                  <a:moveTo>
                    <a:pt x="1751672" y="634261"/>
                  </a:moveTo>
                  <a:cubicBezTo>
                    <a:pt x="1748498" y="641186"/>
                    <a:pt x="1743071" y="646834"/>
                    <a:pt x="1736275" y="650263"/>
                  </a:cubicBezTo>
                  <a:lnTo>
                    <a:pt x="1124743" y="1004117"/>
                  </a:lnTo>
                  <a:cubicBezTo>
                    <a:pt x="1103871" y="1015747"/>
                    <a:pt x="1078721" y="1016775"/>
                    <a:pt x="1056974" y="1006879"/>
                  </a:cubicBezTo>
                  <a:lnTo>
                    <a:pt x="11458" y="402136"/>
                  </a:lnTo>
                  <a:cubicBezTo>
                    <a:pt x="6990" y="399812"/>
                    <a:pt x="3390" y="396107"/>
                    <a:pt x="1193" y="391564"/>
                  </a:cubicBezTo>
                  <a:cubicBezTo>
                    <a:pt x="-2609" y="382039"/>
                    <a:pt x="2714" y="371466"/>
                    <a:pt x="16591" y="363465"/>
                  </a:cubicBezTo>
                  <a:lnTo>
                    <a:pt x="628218" y="9516"/>
                  </a:lnTo>
                  <a:cubicBezTo>
                    <a:pt x="649090" y="-2114"/>
                    <a:pt x="674240" y="-3143"/>
                    <a:pt x="695986" y="6754"/>
                  </a:cubicBezTo>
                  <a:lnTo>
                    <a:pt x="1741502" y="611496"/>
                  </a:lnTo>
                  <a:cubicBezTo>
                    <a:pt x="1750266" y="615306"/>
                    <a:pt x="1754676" y="625174"/>
                    <a:pt x="1751672" y="63426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0" name="Google Shape;2470;p29"/>
            <p:cNvSpPr/>
            <p:nvPr/>
          </p:nvSpPr>
          <p:spPr>
            <a:xfrm>
              <a:off x="2759571" y="3871207"/>
              <a:ext cx="1750478" cy="1001386"/>
            </a:xfrm>
            <a:custGeom>
              <a:avLst/>
              <a:gdLst/>
              <a:ahLst/>
              <a:cxnLst/>
              <a:rect l="l" t="t" r="r" b="b"/>
              <a:pathLst>
                <a:path w="1750478" h="1001386" extrusionOk="0">
                  <a:moveTo>
                    <a:pt x="1750479" y="622015"/>
                  </a:moveTo>
                  <a:cubicBezTo>
                    <a:pt x="1747304" y="628939"/>
                    <a:pt x="1741877" y="634588"/>
                    <a:pt x="1735081" y="638017"/>
                  </a:cubicBezTo>
                  <a:lnTo>
                    <a:pt x="1123550" y="991870"/>
                  </a:lnTo>
                  <a:cubicBezTo>
                    <a:pt x="1102677" y="1003501"/>
                    <a:pt x="1077528" y="1004529"/>
                    <a:pt x="1055781" y="994633"/>
                  </a:cubicBezTo>
                  <a:lnTo>
                    <a:pt x="10265" y="389890"/>
                  </a:lnTo>
                  <a:cubicBezTo>
                    <a:pt x="5797" y="387566"/>
                    <a:pt x="2197" y="383861"/>
                    <a:pt x="0" y="379318"/>
                  </a:cubicBezTo>
                  <a:cubicBezTo>
                    <a:pt x="3240" y="372460"/>
                    <a:pt x="8654" y="366869"/>
                    <a:pt x="15398" y="363411"/>
                  </a:cubicBezTo>
                  <a:lnTo>
                    <a:pt x="627024" y="9557"/>
                  </a:lnTo>
                  <a:cubicBezTo>
                    <a:pt x="647887" y="-2092"/>
                    <a:pt x="673027" y="-3149"/>
                    <a:pt x="694793" y="6700"/>
                  </a:cubicBezTo>
                  <a:lnTo>
                    <a:pt x="1740309" y="611537"/>
                  </a:lnTo>
                  <a:cubicBezTo>
                    <a:pt x="1744748" y="613823"/>
                    <a:pt x="1748321" y="617509"/>
                    <a:pt x="1750479" y="62201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1" name="Google Shape;2471;p29"/>
            <p:cNvSpPr/>
            <p:nvPr/>
          </p:nvSpPr>
          <p:spPr>
            <a:xfrm>
              <a:off x="3817633" y="2891711"/>
              <a:ext cx="2255273" cy="1359741"/>
            </a:xfrm>
            <a:custGeom>
              <a:avLst/>
              <a:gdLst/>
              <a:ahLst/>
              <a:cxnLst/>
              <a:rect l="l" t="t" r="r" b="b"/>
              <a:pathLst>
                <a:path w="2255273" h="1359741" extrusionOk="0">
                  <a:moveTo>
                    <a:pt x="2238450" y="1357766"/>
                  </a:moveTo>
                  <a:lnTo>
                    <a:pt x="15873" y="71891"/>
                  </a:lnTo>
                  <a:cubicBezTo>
                    <a:pt x="5950" y="64538"/>
                    <a:pt x="67" y="52927"/>
                    <a:pt x="0" y="40554"/>
                  </a:cubicBezTo>
                  <a:lnTo>
                    <a:pt x="0" y="14360"/>
                  </a:lnTo>
                  <a:cubicBezTo>
                    <a:pt x="0" y="2263"/>
                    <a:pt x="7319" y="-3261"/>
                    <a:pt x="16348" y="1978"/>
                  </a:cubicBezTo>
                  <a:lnTo>
                    <a:pt x="2238925" y="1287852"/>
                  </a:lnTo>
                  <a:cubicBezTo>
                    <a:pt x="2249028" y="1295063"/>
                    <a:pt x="2255092" y="1306664"/>
                    <a:pt x="2255273" y="1319094"/>
                  </a:cubicBezTo>
                  <a:lnTo>
                    <a:pt x="2255273" y="1345288"/>
                  </a:lnTo>
                  <a:cubicBezTo>
                    <a:pt x="2254798" y="1357480"/>
                    <a:pt x="2247479" y="1363005"/>
                    <a:pt x="2238450" y="13577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2" name="Google Shape;2472;p29"/>
            <p:cNvSpPr/>
            <p:nvPr/>
          </p:nvSpPr>
          <p:spPr>
            <a:xfrm>
              <a:off x="3899944" y="2334804"/>
              <a:ext cx="319167" cy="507819"/>
            </a:xfrm>
            <a:custGeom>
              <a:avLst/>
              <a:gdLst/>
              <a:ahLst/>
              <a:cxnLst/>
              <a:rect l="l" t="t" r="r" b="b"/>
              <a:pathLst>
                <a:path w="319167" h="507819" extrusionOk="0">
                  <a:moveTo>
                    <a:pt x="269363" y="501829"/>
                  </a:moveTo>
                  <a:lnTo>
                    <a:pt x="49804" y="375052"/>
                  </a:lnTo>
                  <a:cubicBezTo>
                    <a:pt x="22336" y="359145"/>
                    <a:pt x="0" y="316378"/>
                    <a:pt x="0" y="279802"/>
                  </a:cubicBezTo>
                  <a:lnTo>
                    <a:pt x="0" y="43867"/>
                  </a:lnTo>
                  <a:cubicBezTo>
                    <a:pt x="0" y="7101"/>
                    <a:pt x="22336" y="-9758"/>
                    <a:pt x="49804" y="5767"/>
                  </a:cubicBezTo>
                  <a:lnTo>
                    <a:pt x="269363" y="132926"/>
                  </a:lnTo>
                  <a:cubicBezTo>
                    <a:pt x="296926" y="148833"/>
                    <a:pt x="319168" y="191600"/>
                    <a:pt x="319168" y="228176"/>
                  </a:cubicBezTo>
                  <a:lnTo>
                    <a:pt x="319168" y="464110"/>
                  </a:lnTo>
                  <a:cubicBezTo>
                    <a:pt x="318787" y="500877"/>
                    <a:pt x="296546" y="517736"/>
                    <a:pt x="269363" y="50182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3" name="Google Shape;2473;p29"/>
            <p:cNvSpPr/>
            <p:nvPr/>
          </p:nvSpPr>
          <p:spPr>
            <a:xfrm>
              <a:off x="3899468" y="1737396"/>
              <a:ext cx="318787" cy="562544"/>
            </a:xfrm>
            <a:custGeom>
              <a:avLst/>
              <a:gdLst/>
              <a:ahLst/>
              <a:cxnLst/>
              <a:rect l="l" t="t" r="r" b="b"/>
              <a:pathLst>
                <a:path w="318787" h="562544" extrusionOk="0">
                  <a:moveTo>
                    <a:pt x="268983" y="558884"/>
                  </a:moveTo>
                  <a:lnTo>
                    <a:pt x="49805" y="432106"/>
                  </a:lnTo>
                  <a:cubicBezTo>
                    <a:pt x="22336" y="416200"/>
                    <a:pt x="0" y="351144"/>
                    <a:pt x="0" y="319330"/>
                  </a:cubicBezTo>
                  <a:lnTo>
                    <a:pt x="0" y="43867"/>
                  </a:lnTo>
                  <a:cubicBezTo>
                    <a:pt x="0" y="7101"/>
                    <a:pt x="22336" y="-9758"/>
                    <a:pt x="49805" y="5767"/>
                  </a:cubicBezTo>
                  <a:lnTo>
                    <a:pt x="268983" y="132545"/>
                  </a:lnTo>
                  <a:cubicBezTo>
                    <a:pt x="296546" y="148452"/>
                    <a:pt x="318787" y="191219"/>
                    <a:pt x="318787" y="227795"/>
                  </a:cubicBezTo>
                  <a:lnTo>
                    <a:pt x="318787" y="503258"/>
                  </a:lnTo>
                  <a:cubicBezTo>
                    <a:pt x="318787" y="535643"/>
                    <a:pt x="296546" y="574791"/>
                    <a:pt x="268983" y="5588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4" name="Google Shape;2474;p29"/>
            <p:cNvSpPr/>
            <p:nvPr/>
          </p:nvSpPr>
          <p:spPr>
            <a:xfrm>
              <a:off x="3979213" y="1913870"/>
              <a:ext cx="161864" cy="209418"/>
            </a:xfrm>
            <a:custGeom>
              <a:avLst/>
              <a:gdLst/>
              <a:ahLst/>
              <a:cxnLst/>
              <a:rect l="l" t="t" r="r" b="b"/>
              <a:pathLst>
                <a:path w="161864" h="209418" extrusionOk="0">
                  <a:moveTo>
                    <a:pt x="80885" y="198388"/>
                  </a:moveTo>
                  <a:cubicBezTo>
                    <a:pt x="36308" y="172575"/>
                    <a:pt x="0" y="109519"/>
                    <a:pt x="0" y="57894"/>
                  </a:cubicBezTo>
                  <a:cubicBezTo>
                    <a:pt x="0" y="6268"/>
                    <a:pt x="36308" y="-14782"/>
                    <a:pt x="80885" y="11031"/>
                  </a:cubicBezTo>
                  <a:cubicBezTo>
                    <a:pt x="125462" y="36844"/>
                    <a:pt x="161865" y="99899"/>
                    <a:pt x="161865" y="151525"/>
                  </a:cubicBezTo>
                  <a:cubicBezTo>
                    <a:pt x="161865" y="203150"/>
                    <a:pt x="125557" y="224200"/>
                    <a:pt x="80885" y="198388"/>
                  </a:cubicBezTo>
                  <a:close/>
                  <a:moveTo>
                    <a:pt x="80885" y="35034"/>
                  </a:moveTo>
                  <a:cubicBezTo>
                    <a:pt x="47714" y="15984"/>
                    <a:pt x="20720" y="31510"/>
                    <a:pt x="20720" y="69895"/>
                  </a:cubicBezTo>
                  <a:cubicBezTo>
                    <a:pt x="22916" y="112443"/>
                    <a:pt x="45280" y="151382"/>
                    <a:pt x="80885" y="174670"/>
                  </a:cubicBezTo>
                  <a:cubicBezTo>
                    <a:pt x="114151" y="193720"/>
                    <a:pt x="141145" y="178290"/>
                    <a:pt x="141145" y="139904"/>
                  </a:cubicBezTo>
                  <a:cubicBezTo>
                    <a:pt x="138949" y="97299"/>
                    <a:pt x="116556" y="58322"/>
                    <a:pt x="80885" y="350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5" name="Google Shape;2475;p29"/>
            <p:cNvSpPr/>
            <p:nvPr/>
          </p:nvSpPr>
          <p:spPr>
            <a:xfrm>
              <a:off x="4045651" y="1966906"/>
              <a:ext cx="50374" cy="107156"/>
            </a:xfrm>
            <a:custGeom>
              <a:avLst/>
              <a:gdLst/>
              <a:ahLst/>
              <a:cxnLst/>
              <a:rect l="l" t="t" r="r" b="b"/>
              <a:pathLst>
                <a:path w="50374" h="107156" extrusionOk="0">
                  <a:moveTo>
                    <a:pt x="36688" y="107156"/>
                  </a:moveTo>
                  <a:lnTo>
                    <a:pt x="0" y="48673"/>
                  </a:lnTo>
                  <a:lnTo>
                    <a:pt x="0" y="0"/>
                  </a:lnTo>
                  <a:lnTo>
                    <a:pt x="20720" y="12001"/>
                  </a:lnTo>
                  <a:lnTo>
                    <a:pt x="20720" y="49816"/>
                  </a:lnTo>
                  <a:lnTo>
                    <a:pt x="50375" y="96964"/>
                  </a:lnTo>
                  <a:lnTo>
                    <a:pt x="36688" y="10715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6" name="Google Shape;2476;p29"/>
            <p:cNvSpPr/>
            <p:nvPr/>
          </p:nvSpPr>
          <p:spPr>
            <a:xfrm>
              <a:off x="3899183" y="1178204"/>
              <a:ext cx="318787" cy="538687"/>
            </a:xfrm>
            <a:custGeom>
              <a:avLst/>
              <a:gdLst/>
              <a:ahLst/>
              <a:cxnLst/>
              <a:rect l="l" t="t" r="r" b="b"/>
              <a:pathLst>
                <a:path w="318787" h="538687" extrusionOk="0">
                  <a:moveTo>
                    <a:pt x="268983" y="535432"/>
                  </a:moveTo>
                  <a:lnTo>
                    <a:pt x="49805" y="408655"/>
                  </a:lnTo>
                  <a:cubicBezTo>
                    <a:pt x="22336" y="392653"/>
                    <a:pt x="0" y="321025"/>
                    <a:pt x="0" y="289116"/>
                  </a:cubicBezTo>
                  <a:lnTo>
                    <a:pt x="0" y="35560"/>
                  </a:lnTo>
                  <a:cubicBezTo>
                    <a:pt x="0" y="3747"/>
                    <a:pt x="22336" y="-9207"/>
                    <a:pt x="49805" y="6985"/>
                  </a:cubicBezTo>
                  <a:lnTo>
                    <a:pt x="268983" y="133858"/>
                  </a:lnTo>
                  <a:cubicBezTo>
                    <a:pt x="298400" y="153033"/>
                    <a:pt x="316905" y="185135"/>
                    <a:pt x="318787" y="220250"/>
                  </a:cubicBezTo>
                  <a:lnTo>
                    <a:pt x="318787" y="473901"/>
                  </a:lnTo>
                  <a:cubicBezTo>
                    <a:pt x="318787" y="505429"/>
                    <a:pt x="296546" y="551339"/>
                    <a:pt x="268983" y="5354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7" name="Google Shape;2477;p29"/>
            <p:cNvSpPr/>
            <p:nvPr/>
          </p:nvSpPr>
          <p:spPr>
            <a:xfrm>
              <a:off x="3979213" y="1338206"/>
              <a:ext cx="159393" cy="203465"/>
            </a:xfrm>
            <a:custGeom>
              <a:avLst/>
              <a:gdLst/>
              <a:ahLst/>
              <a:cxnLst/>
              <a:rect l="l" t="t" r="r" b="b"/>
              <a:pathLst>
                <a:path w="159393" h="203465" extrusionOk="0">
                  <a:moveTo>
                    <a:pt x="79364" y="71487"/>
                  </a:moveTo>
                  <a:cubicBezTo>
                    <a:pt x="66153" y="63867"/>
                    <a:pt x="55507" y="70059"/>
                    <a:pt x="55507" y="85394"/>
                  </a:cubicBezTo>
                  <a:cubicBezTo>
                    <a:pt x="56401" y="102231"/>
                    <a:pt x="65259" y="117629"/>
                    <a:pt x="79364" y="126828"/>
                  </a:cubicBezTo>
                  <a:cubicBezTo>
                    <a:pt x="92576" y="134448"/>
                    <a:pt x="103316" y="128256"/>
                    <a:pt x="103316" y="113016"/>
                  </a:cubicBezTo>
                  <a:cubicBezTo>
                    <a:pt x="102356" y="96150"/>
                    <a:pt x="93469" y="80738"/>
                    <a:pt x="79364" y="71487"/>
                  </a:cubicBezTo>
                  <a:close/>
                  <a:moveTo>
                    <a:pt x="143141" y="81012"/>
                  </a:moveTo>
                  <a:lnTo>
                    <a:pt x="124131" y="69963"/>
                  </a:lnTo>
                  <a:cubicBezTo>
                    <a:pt x="121052" y="67857"/>
                    <a:pt x="118828" y="64715"/>
                    <a:pt x="117858" y="61105"/>
                  </a:cubicBezTo>
                  <a:lnTo>
                    <a:pt x="112916" y="41007"/>
                  </a:lnTo>
                  <a:cubicBezTo>
                    <a:pt x="111880" y="37405"/>
                    <a:pt x="109627" y="34274"/>
                    <a:pt x="106548" y="32149"/>
                  </a:cubicBezTo>
                  <a:lnTo>
                    <a:pt x="52371" y="812"/>
                  </a:lnTo>
                  <a:cubicBezTo>
                    <a:pt x="49709" y="-712"/>
                    <a:pt x="46953" y="-45"/>
                    <a:pt x="46098" y="2431"/>
                  </a:cubicBezTo>
                  <a:lnTo>
                    <a:pt x="41155" y="16719"/>
                  </a:lnTo>
                  <a:cubicBezTo>
                    <a:pt x="40271" y="18799"/>
                    <a:pt x="37867" y="19765"/>
                    <a:pt x="35795" y="18876"/>
                  </a:cubicBezTo>
                  <a:cubicBezTo>
                    <a:pt x="35462" y="18737"/>
                    <a:pt x="35158" y="18556"/>
                    <a:pt x="34882" y="18338"/>
                  </a:cubicBezTo>
                  <a:lnTo>
                    <a:pt x="15873" y="7289"/>
                  </a:lnTo>
                  <a:cubicBezTo>
                    <a:pt x="7129" y="2145"/>
                    <a:pt x="0" y="6336"/>
                    <a:pt x="0" y="16814"/>
                  </a:cubicBezTo>
                  <a:lnTo>
                    <a:pt x="0" y="99872"/>
                  </a:lnTo>
                  <a:cubicBezTo>
                    <a:pt x="608" y="111084"/>
                    <a:pt x="6501" y="121337"/>
                    <a:pt x="15873" y="127494"/>
                  </a:cubicBezTo>
                  <a:lnTo>
                    <a:pt x="143426" y="201313"/>
                  </a:lnTo>
                  <a:cubicBezTo>
                    <a:pt x="152170" y="206361"/>
                    <a:pt x="159394" y="202266"/>
                    <a:pt x="159394" y="191788"/>
                  </a:cubicBezTo>
                  <a:lnTo>
                    <a:pt x="159394" y="108444"/>
                  </a:lnTo>
                  <a:cubicBezTo>
                    <a:pt x="158700" y="97136"/>
                    <a:pt x="152655" y="86841"/>
                    <a:pt x="143141" y="80727"/>
                  </a:cubicBezTo>
                  <a:close/>
                  <a:moveTo>
                    <a:pt x="79364" y="145592"/>
                  </a:moveTo>
                  <a:cubicBezTo>
                    <a:pt x="55878" y="130194"/>
                    <a:pt x="41089" y="104524"/>
                    <a:pt x="39540" y="76440"/>
                  </a:cubicBezTo>
                  <a:cubicBezTo>
                    <a:pt x="39540" y="50913"/>
                    <a:pt x="57408" y="40626"/>
                    <a:pt x="79364" y="53390"/>
                  </a:cubicBezTo>
                  <a:cubicBezTo>
                    <a:pt x="102907" y="68733"/>
                    <a:pt x="117716" y="94435"/>
                    <a:pt x="119189" y="122541"/>
                  </a:cubicBezTo>
                  <a:cubicBezTo>
                    <a:pt x="119189" y="147687"/>
                    <a:pt x="101415" y="158070"/>
                    <a:pt x="79364" y="145306"/>
                  </a:cubicBezTo>
                  <a:close/>
                  <a:moveTo>
                    <a:pt x="137533" y="109111"/>
                  </a:moveTo>
                  <a:cubicBezTo>
                    <a:pt x="134292" y="106996"/>
                    <a:pt x="132239" y="103459"/>
                    <a:pt x="132020" y="99586"/>
                  </a:cubicBezTo>
                  <a:cubicBezTo>
                    <a:pt x="132020" y="95967"/>
                    <a:pt x="134491" y="94538"/>
                    <a:pt x="137533" y="96348"/>
                  </a:cubicBezTo>
                  <a:cubicBezTo>
                    <a:pt x="140812" y="98441"/>
                    <a:pt x="142903" y="101982"/>
                    <a:pt x="143141" y="105873"/>
                  </a:cubicBezTo>
                  <a:cubicBezTo>
                    <a:pt x="143141" y="109206"/>
                    <a:pt x="140669" y="110635"/>
                    <a:pt x="137533" y="1088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8" name="Google Shape;2478;p29"/>
            <p:cNvSpPr/>
            <p:nvPr/>
          </p:nvSpPr>
          <p:spPr>
            <a:xfrm>
              <a:off x="3993280" y="2480040"/>
              <a:ext cx="134491" cy="224767"/>
            </a:xfrm>
            <a:custGeom>
              <a:avLst/>
              <a:gdLst/>
              <a:ahLst/>
              <a:cxnLst/>
              <a:rect l="l" t="t" r="r" b="b"/>
              <a:pathLst>
                <a:path w="134491" h="224767" extrusionOk="0">
                  <a:moveTo>
                    <a:pt x="134491" y="125994"/>
                  </a:moveTo>
                  <a:cubicBezTo>
                    <a:pt x="134491" y="168951"/>
                    <a:pt x="67293" y="224768"/>
                    <a:pt x="67293" y="224768"/>
                  </a:cubicBezTo>
                  <a:cubicBezTo>
                    <a:pt x="67293" y="224768"/>
                    <a:pt x="0" y="91418"/>
                    <a:pt x="0" y="48174"/>
                  </a:cubicBezTo>
                  <a:cubicBezTo>
                    <a:pt x="0" y="4931"/>
                    <a:pt x="30130" y="-12214"/>
                    <a:pt x="67293" y="9217"/>
                  </a:cubicBezTo>
                  <a:cubicBezTo>
                    <a:pt x="106975" y="35192"/>
                    <a:pt x="131935" y="78559"/>
                    <a:pt x="134491" y="12599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9" name="Google Shape;2479;p29"/>
            <p:cNvSpPr/>
            <p:nvPr/>
          </p:nvSpPr>
          <p:spPr>
            <a:xfrm rot="-1801764">
              <a:off x="4024636" y="2501896"/>
              <a:ext cx="71791" cy="124475"/>
            </a:xfrm>
            <a:custGeom>
              <a:avLst/>
              <a:gdLst/>
              <a:ahLst/>
              <a:cxnLst/>
              <a:rect l="l" t="t" r="r" b="b"/>
              <a:pathLst>
                <a:path w="71855" h="124586" extrusionOk="0">
                  <a:moveTo>
                    <a:pt x="71855" y="62293"/>
                  </a:moveTo>
                  <a:cubicBezTo>
                    <a:pt x="71855" y="96697"/>
                    <a:pt x="55770" y="124587"/>
                    <a:pt x="35928" y="124587"/>
                  </a:cubicBezTo>
                  <a:cubicBezTo>
                    <a:pt x="16085" y="124587"/>
                    <a:pt x="0" y="96697"/>
                    <a:pt x="0" y="62293"/>
                  </a:cubicBezTo>
                  <a:cubicBezTo>
                    <a:pt x="0" y="27890"/>
                    <a:pt x="16085" y="0"/>
                    <a:pt x="35928" y="0"/>
                  </a:cubicBezTo>
                  <a:cubicBezTo>
                    <a:pt x="55770" y="0"/>
                    <a:pt x="71855" y="27890"/>
                    <a:pt x="71855" y="6229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0" name="Google Shape;2480;p29"/>
            <p:cNvSpPr/>
            <p:nvPr/>
          </p:nvSpPr>
          <p:spPr>
            <a:xfrm>
              <a:off x="4492846" y="2048739"/>
              <a:ext cx="559351" cy="469824"/>
            </a:xfrm>
            <a:custGeom>
              <a:avLst/>
              <a:gdLst/>
              <a:ahLst/>
              <a:cxnLst/>
              <a:rect l="l" t="t" r="r" b="b"/>
              <a:pathLst>
                <a:path w="559351" h="469824" extrusionOk="0">
                  <a:moveTo>
                    <a:pt x="514299" y="464425"/>
                  </a:moveTo>
                  <a:lnTo>
                    <a:pt x="45147" y="192963"/>
                  </a:lnTo>
                  <a:cubicBezTo>
                    <a:pt x="20245" y="178580"/>
                    <a:pt x="0" y="139908"/>
                    <a:pt x="0" y="106571"/>
                  </a:cubicBezTo>
                  <a:lnTo>
                    <a:pt x="0" y="39610"/>
                  </a:lnTo>
                  <a:cubicBezTo>
                    <a:pt x="0" y="6273"/>
                    <a:pt x="20245" y="-8968"/>
                    <a:pt x="45147" y="5415"/>
                  </a:cubicBezTo>
                  <a:lnTo>
                    <a:pt x="514299" y="276878"/>
                  </a:lnTo>
                  <a:cubicBezTo>
                    <a:pt x="539201" y="291261"/>
                    <a:pt x="559351" y="329932"/>
                    <a:pt x="559351" y="363270"/>
                  </a:cubicBezTo>
                  <a:lnTo>
                    <a:pt x="559351" y="430135"/>
                  </a:lnTo>
                  <a:cubicBezTo>
                    <a:pt x="559351" y="463473"/>
                    <a:pt x="539201" y="478808"/>
                    <a:pt x="514299" y="4644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1" name="Google Shape;2481;p29"/>
            <p:cNvSpPr/>
            <p:nvPr/>
          </p:nvSpPr>
          <p:spPr>
            <a:xfrm>
              <a:off x="4353888" y="2645824"/>
              <a:ext cx="1638988" cy="1231605"/>
            </a:xfrm>
            <a:custGeom>
              <a:avLst/>
              <a:gdLst/>
              <a:ahLst/>
              <a:cxnLst/>
              <a:rect l="l" t="t" r="r" b="b"/>
              <a:pathLst>
                <a:path w="1638988" h="1231605" extrusionOk="0">
                  <a:moveTo>
                    <a:pt x="1638989" y="734496"/>
                  </a:moveTo>
                  <a:cubicBezTo>
                    <a:pt x="1638989" y="734496"/>
                    <a:pt x="1138757" y="844986"/>
                    <a:pt x="734332" y="394835"/>
                  </a:cubicBezTo>
                  <a:cubicBezTo>
                    <a:pt x="329908" y="-55317"/>
                    <a:pt x="0" y="2405"/>
                    <a:pt x="0" y="2405"/>
                  </a:cubicBezTo>
                  <a:lnTo>
                    <a:pt x="0" y="283392"/>
                  </a:lnTo>
                  <a:lnTo>
                    <a:pt x="1638989" y="1231606"/>
                  </a:ln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2" name="Google Shape;2482;p29"/>
            <p:cNvSpPr/>
            <p:nvPr/>
          </p:nvSpPr>
          <p:spPr>
            <a:xfrm>
              <a:off x="4353888" y="2645824"/>
              <a:ext cx="1638988" cy="746475"/>
            </a:xfrm>
            <a:custGeom>
              <a:avLst/>
              <a:gdLst/>
              <a:ahLst/>
              <a:cxnLst/>
              <a:rect l="l" t="t" r="r" b="b"/>
              <a:pathLst>
                <a:path w="1638988" h="746475" extrusionOk="0">
                  <a:moveTo>
                    <a:pt x="1638989" y="734496"/>
                  </a:moveTo>
                  <a:cubicBezTo>
                    <a:pt x="1638989" y="734496"/>
                    <a:pt x="1138757" y="844986"/>
                    <a:pt x="734332" y="394835"/>
                  </a:cubicBezTo>
                  <a:cubicBezTo>
                    <a:pt x="329908" y="-55317"/>
                    <a:pt x="0" y="2405"/>
                    <a:pt x="0" y="2405"/>
                  </a:cubicBezTo>
                </a:path>
              </a:pathLst>
            </a:custGeom>
            <a:noFill/>
            <a:ln w="10075" cap="flat" cmpd="sng">
              <a:solidFill>
                <a:srgbClr val="CCCED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3" name="Google Shape;2483;p29"/>
            <p:cNvSpPr/>
            <p:nvPr/>
          </p:nvSpPr>
          <p:spPr>
            <a:xfrm>
              <a:off x="4257005" y="773645"/>
              <a:ext cx="165344" cy="325643"/>
            </a:xfrm>
            <a:custGeom>
              <a:avLst/>
              <a:gdLst/>
              <a:ahLst/>
              <a:cxnLst/>
              <a:rect l="l" t="t" r="r" b="b"/>
              <a:pathLst>
                <a:path w="165344" h="325643" extrusionOk="0">
                  <a:moveTo>
                    <a:pt x="94696" y="251714"/>
                  </a:moveTo>
                  <a:cubicBezTo>
                    <a:pt x="80068" y="277923"/>
                    <a:pt x="62295" y="302235"/>
                    <a:pt x="41755" y="324104"/>
                  </a:cubicBezTo>
                  <a:cubicBezTo>
                    <a:pt x="36052" y="330772"/>
                    <a:pt x="-7955" y="313912"/>
                    <a:pt x="1265" y="309150"/>
                  </a:cubicBezTo>
                  <a:cubicBezTo>
                    <a:pt x="10485" y="304387"/>
                    <a:pt x="39284" y="264192"/>
                    <a:pt x="53731" y="237331"/>
                  </a:cubicBezTo>
                  <a:cubicBezTo>
                    <a:pt x="65821" y="205263"/>
                    <a:pt x="76095" y="172541"/>
                    <a:pt x="84526" y="139319"/>
                  </a:cubicBezTo>
                  <a:cubicBezTo>
                    <a:pt x="93556" y="106458"/>
                    <a:pt x="101349" y="58261"/>
                    <a:pt x="108003" y="35592"/>
                  </a:cubicBezTo>
                  <a:cubicBezTo>
                    <a:pt x="111481" y="18487"/>
                    <a:pt x="124655" y="5022"/>
                    <a:pt x="141649" y="1207"/>
                  </a:cubicBezTo>
                  <a:cubicBezTo>
                    <a:pt x="157522" y="-2508"/>
                    <a:pt x="167787" y="1873"/>
                    <a:pt x="164841" y="21114"/>
                  </a:cubicBezTo>
                  <a:cubicBezTo>
                    <a:pt x="159423" y="54642"/>
                    <a:pt x="133475" y="185515"/>
                    <a:pt x="94696" y="2517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4" name="Google Shape;2484;p29"/>
            <p:cNvSpPr/>
            <p:nvPr/>
          </p:nvSpPr>
          <p:spPr>
            <a:xfrm>
              <a:off x="4272441" y="1538278"/>
              <a:ext cx="113451" cy="88273"/>
            </a:xfrm>
            <a:custGeom>
              <a:avLst/>
              <a:gdLst/>
              <a:ahLst/>
              <a:cxnLst/>
              <a:rect l="l" t="t" r="r" b="b"/>
              <a:pathLst>
                <a:path w="113451" h="88273" extrusionOk="0">
                  <a:moveTo>
                    <a:pt x="104448" y="2"/>
                  </a:moveTo>
                  <a:cubicBezTo>
                    <a:pt x="90856" y="11146"/>
                    <a:pt x="70706" y="955"/>
                    <a:pt x="69660" y="2002"/>
                  </a:cubicBezTo>
                  <a:cubicBezTo>
                    <a:pt x="53645" y="16871"/>
                    <a:pt x="36860" y="30892"/>
                    <a:pt x="19381" y="44008"/>
                  </a:cubicBezTo>
                  <a:cubicBezTo>
                    <a:pt x="10827" y="50675"/>
                    <a:pt x="-2385" y="59629"/>
                    <a:pt x="371" y="72583"/>
                  </a:cubicBezTo>
                  <a:cubicBezTo>
                    <a:pt x="4648" y="95538"/>
                    <a:pt x="41432" y="88490"/>
                    <a:pt x="55308" y="81441"/>
                  </a:cubicBezTo>
                  <a:cubicBezTo>
                    <a:pt x="69185" y="74392"/>
                    <a:pt x="80591" y="62391"/>
                    <a:pt x="93327" y="54581"/>
                  </a:cubicBezTo>
                  <a:cubicBezTo>
                    <a:pt x="102832" y="48675"/>
                    <a:pt x="112337" y="45722"/>
                    <a:pt x="113382" y="33816"/>
                  </a:cubicBezTo>
                  <a:cubicBezTo>
                    <a:pt x="114238" y="26672"/>
                    <a:pt x="106919" y="-283"/>
                    <a:pt x="10444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5" name="Google Shape;2485;p29"/>
            <p:cNvSpPr/>
            <p:nvPr/>
          </p:nvSpPr>
          <p:spPr>
            <a:xfrm>
              <a:off x="4272622" y="1567332"/>
              <a:ext cx="113035" cy="59179"/>
            </a:xfrm>
            <a:custGeom>
              <a:avLst/>
              <a:gdLst/>
              <a:ahLst/>
              <a:cxnLst/>
              <a:rect l="l" t="t" r="r" b="b"/>
              <a:pathLst>
                <a:path w="113035" h="59179" extrusionOk="0">
                  <a:moveTo>
                    <a:pt x="113011" y="0"/>
                  </a:moveTo>
                  <a:cubicBezTo>
                    <a:pt x="111205" y="11335"/>
                    <a:pt x="102080" y="14478"/>
                    <a:pt x="92766" y="20288"/>
                  </a:cubicBezTo>
                  <a:cubicBezTo>
                    <a:pt x="79459" y="28575"/>
                    <a:pt x="67674" y="40576"/>
                    <a:pt x="53797" y="47625"/>
                  </a:cubicBezTo>
                  <a:cubicBezTo>
                    <a:pt x="39920" y="54673"/>
                    <a:pt x="9030" y="60579"/>
                    <a:pt x="0" y="44101"/>
                  </a:cubicBezTo>
                  <a:cubicBezTo>
                    <a:pt x="4847" y="66294"/>
                    <a:pt x="41060" y="59341"/>
                    <a:pt x="54747" y="52388"/>
                  </a:cubicBezTo>
                  <a:cubicBezTo>
                    <a:pt x="68434" y="45434"/>
                    <a:pt x="80029" y="33338"/>
                    <a:pt x="92766" y="25527"/>
                  </a:cubicBezTo>
                  <a:cubicBezTo>
                    <a:pt x="102271" y="19621"/>
                    <a:pt x="111775" y="16669"/>
                    <a:pt x="112821" y="4763"/>
                  </a:cubicBezTo>
                  <a:cubicBezTo>
                    <a:pt x="113011" y="3181"/>
                    <a:pt x="113077" y="1591"/>
                    <a:pt x="11301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6" name="Google Shape;2486;p29"/>
            <p:cNvSpPr/>
            <p:nvPr/>
          </p:nvSpPr>
          <p:spPr>
            <a:xfrm>
              <a:off x="4135669" y="1458312"/>
              <a:ext cx="113522" cy="85076"/>
            </a:xfrm>
            <a:custGeom>
              <a:avLst/>
              <a:gdLst/>
              <a:ahLst/>
              <a:cxnLst/>
              <a:rect l="l" t="t" r="r" b="b"/>
              <a:pathLst>
                <a:path w="113522" h="85076" extrusionOk="0">
                  <a:moveTo>
                    <a:pt x="102832" y="54"/>
                  </a:moveTo>
                  <a:cubicBezTo>
                    <a:pt x="89240" y="11198"/>
                    <a:pt x="65383" y="-898"/>
                    <a:pt x="64338" y="54"/>
                  </a:cubicBezTo>
                  <a:cubicBezTo>
                    <a:pt x="50176" y="14503"/>
                    <a:pt x="35168" y="28084"/>
                    <a:pt x="19381" y="40726"/>
                  </a:cubicBezTo>
                  <a:cubicBezTo>
                    <a:pt x="10827" y="47489"/>
                    <a:pt x="-2385" y="56442"/>
                    <a:pt x="371" y="69301"/>
                  </a:cubicBezTo>
                  <a:cubicBezTo>
                    <a:pt x="4648" y="92351"/>
                    <a:pt x="41432" y="85303"/>
                    <a:pt x="55403" y="78254"/>
                  </a:cubicBezTo>
                  <a:cubicBezTo>
                    <a:pt x="69375" y="71206"/>
                    <a:pt x="80591" y="59204"/>
                    <a:pt x="93422" y="51299"/>
                  </a:cubicBezTo>
                  <a:cubicBezTo>
                    <a:pt x="102927" y="45488"/>
                    <a:pt x="112432" y="42440"/>
                    <a:pt x="113477" y="30629"/>
                  </a:cubicBezTo>
                  <a:cubicBezTo>
                    <a:pt x="114238" y="23486"/>
                    <a:pt x="105303" y="-232"/>
                    <a:pt x="102832" y="5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7" name="Google Shape;2487;p29"/>
            <p:cNvSpPr/>
            <p:nvPr/>
          </p:nvSpPr>
          <p:spPr>
            <a:xfrm>
              <a:off x="4135660" y="1485798"/>
              <a:ext cx="113035" cy="59179"/>
            </a:xfrm>
            <a:custGeom>
              <a:avLst/>
              <a:gdLst/>
              <a:ahLst/>
              <a:cxnLst/>
              <a:rect l="l" t="t" r="r" b="b"/>
              <a:pathLst>
                <a:path w="113035" h="59179" extrusionOk="0">
                  <a:moveTo>
                    <a:pt x="113011" y="0"/>
                  </a:moveTo>
                  <a:cubicBezTo>
                    <a:pt x="111205" y="11335"/>
                    <a:pt x="102080" y="14478"/>
                    <a:pt x="92766" y="20288"/>
                  </a:cubicBezTo>
                  <a:cubicBezTo>
                    <a:pt x="79459" y="28575"/>
                    <a:pt x="67673" y="40577"/>
                    <a:pt x="53796" y="47625"/>
                  </a:cubicBezTo>
                  <a:cubicBezTo>
                    <a:pt x="39920" y="54674"/>
                    <a:pt x="8934" y="60579"/>
                    <a:pt x="0" y="44101"/>
                  </a:cubicBezTo>
                  <a:cubicBezTo>
                    <a:pt x="4847" y="66294"/>
                    <a:pt x="40965" y="59341"/>
                    <a:pt x="54747" y="52388"/>
                  </a:cubicBezTo>
                  <a:cubicBezTo>
                    <a:pt x="68529" y="45434"/>
                    <a:pt x="79934" y="33338"/>
                    <a:pt x="92766" y="25432"/>
                  </a:cubicBezTo>
                  <a:cubicBezTo>
                    <a:pt x="102270" y="19622"/>
                    <a:pt x="111775" y="16669"/>
                    <a:pt x="112821" y="4763"/>
                  </a:cubicBezTo>
                  <a:cubicBezTo>
                    <a:pt x="113011" y="3183"/>
                    <a:pt x="113077" y="1590"/>
                    <a:pt x="11301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8" name="Google Shape;2488;p29"/>
            <p:cNvSpPr/>
            <p:nvPr/>
          </p:nvSpPr>
          <p:spPr>
            <a:xfrm>
              <a:off x="4163850" y="1066881"/>
              <a:ext cx="398264" cy="482949"/>
            </a:xfrm>
            <a:custGeom>
              <a:avLst/>
              <a:gdLst/>
              <a:ahLst/>
              <a:cxnLst/>
              <a:rect l="l" t="t" r="r" b="b"/>
              <a:pathLst>
                <a:path w="398264" h="482949" extrusionOk="0">
                  <a:moveTo>
                    <a:pt x="395149" y="33155"/>
                  </a:moveTo>
                  <a:cubicBezTo>
                    <a:pt x="410261" y="127833"/>
                    <a:pt x="368346" y="163171"/>
                    <a:pt x="313789" y="183269"/>
                  </a:cubicBezTo>
                  <a:cubicBezTo>
                    <a:pt x="274630" y="197747"/>
                    <a:pt x="218742" y="220035"/>
                    <a:pt x="218742" y="220035"/>
                  </a:cubicBezTo>
                  <a:cubicBezTo>
                    <a:pt x="218742" y="220035"/>
                    <a:pt x="219502" y="240800"/>
                    <a:pt x="219882" y="287377"/>
                  </a:cubicBezTo>
                  <a:cubicBezTo>
                    <a:pt x="219882" y="328430"/>
                    <a:pt x="214940" y="477877"/>
                    <a:pt x="214940" y="477877"/>
                  </a:cubicBezTo>
                  <a:cubicBezTo>
                    <a:pt x="201814" y="484641"/>
                    <a:pt x="186245" y="484641"/>
                    <a:pt x="173119" y="477877"/>
                  </a:cubicBezTo>
                  <a:cubicBezTo>
                    <a:pt x="173119" y="477877"/>
                    <a:pt x="151164" y="363101"/>
                    <a:pt x="146506" y="311285"/>
                  </a:cubicBezTo>
                  <a:cubicBezTo>
                    <a:pt x="140138" y="241085"/>
                    <a:pt x="129398" y="195080"/>
                    <a:pt x="133010" y="179935"/>
                  </a:cubicBezTo>
                  <a:cubicBezTo>
                    <a:pt x="136146" y="166600"/>
                    <a:pt x="212754" y="128881"/>
                    <a:pt x="237086" y="108688"/>
                  </a:cubicBezTo>
                  <a:lnTo>
                    <a:pt x="76552" y="162599"/>
                  </a:lnTo>
                  <a:cubicBezTo>
                    <a:pt x="79745" y="180037"/>
                    <a:pt x="81304" y="197735"/>
                    <a:pt x="81209" y="215463"/>
                  </a:cubicBezTo>
                  <a:cubicBezTo>
                    <a:pt x="79783" y="271184"/>
                    <a:pt x="76647" y="391866"/>
                    <a:pt x="76647" y="391866"/>
                  </a:cubicBezTo>
                  <a:cubicBezTo>
                    <a:pt x="76647" y="391866"/>
                    <a:pt x="54691" y="407773"/>
                    <a:pt x="35872" y="391866"/>
                  </a:cubicBezTo>
                  <a:cubicBezTo>
                    <a:pt x="35872" y="391866"/>
                    <a:pt x="-4523" y="153074"/>
                    <a:pt x="419" y="121451"/>
                  </a:cubicBezTo>
                  <a:cubicBezTo>
                    <a:pt x="5077" y="91448"/>
                    <a:pt x="146506" y="30107"/>
                    <a:pt x="171504" y="8961"/>
                  </a:cubicBezTo>
                  <a:cubicBezTo>
                    <a:pt x="180286" y="1807"/>
                    <a:pt x="191692" y="-1275"/>
                    <a:pt x="202869" y="4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9" name="Google Shape;2489;p29"/>
            <p:cNvSpPr/>
            <p:nvPr/>
          </p:nvSpPr>
          <p:spPr>
            <a:xfrm>
              <a:off x="4403391" y="743705"/>
              <a:ext cx="125692" cy="122150"/>
            </a:xfrm>
            <a:custGeom>
              <a:avLst/>
              <a:gdLst/>
              <a:ahLst/>
              <a:cxnLst/>
              <a:rect l="l" t="t" r="r" b="b"/>
              <a:pathLst>
                <a:path w="125692" h="122150" extrusionOk="0">
                  <a:moveTo>
                    <a:pt x="100101" y="0"/>
                  </a:moveTo>
                  <a:cubicBezTo>
                    <a:pt x="100101" y="0"/>
                    <a:pt x="97725" y="45053"/>
                    <a:pt x="98770" y="49054"/>
                  </a:cubicBezTo>
                  <a:cubicBezTo>
                    <a:pt x="99816" y="53054"/>
                    <a:pt x="119395" y="66294"/>
                    <a:pt x="125098" y="71057"/>
                  </a:cubicBezTo>
                  <a:cubicBezTo>
                    <a:pt x="130801" y="75819"/>
                    <a:pt x="94018" y="112205"/>
                    <a:pt x="76149" y="120396"/>
                  </a:cubicBezTo>
                  <a:cubicBezTo>
                    <a:pt x="58280" y="128588"/>
                    <a:pt x="1442" y="106966"/>
                    <a:pt x="112" y="78962"/>
                  </a:cubicBezTo>
                  <a:cubicBezTo>
                    <a:pt x="-1219" y="50959"/>
                    <a:pt x="9616" y="27622"/>
                    <a:pt x="18550" y="26384"/>
                  </a:cubicBezTo>
                  <a:cubicBezTo>
                    <a:pt x="27485" y="25146"/>
                    <a:pt x="100101" y="0"/>
                    <a:pt x="10010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0" name="Google Shape;2490;p29"/>
            <p:cNvSpPr/>
            <p:nvPr/>
          </p:nvSpPr>
          <p:spPr>
            <a:xfrm>
              <a:off x="4358991" y="760843"/>
              <a:ext cx="203859" cy="398340"/>
            </a:xfrm>
            <a:custGeom>
              <a:avLst/>
              <a:gdLst/>
              <a:ahLst/>
              <a:cxnLst/>
              <a:rect l="l" t="t" r="r" b="b"/>
              <a:pathLst>
                <a:path w="203859" h="398340" extrusionOk="0">
                  <a:moveTo>
                    <a:pt x="149443" y="39726"/>
                  </a:moveTo>
                  <a:cubicBezTo>
                    <a:pt x="149443" y="39726"/>
                    <a:pt x="116842" y="88494"/>
                    <a:pt x="71315" y="93066"/>
                  </a:cubicBezTo>
                  <a:cubicBezTo>
                    <a:pt x="56963" y="78874"/>
                    <a:pt x="55632" y="28392"/>
                    <a:pt x="75497" y="12294"/>
                  </a:cubicBezTo>
                  <a:cubicBezTo>
                    <a:pt x="75497" y="12294"/>
                    <a:pt x="57248" y="-2565"/>
                    <a:pt x="44702" y="388"/>
                  </a:cubicBezTo>
                  <a:cubicBezTo>
                    <a:pt x="31110" y="8435"/>
                    <a:pt x="20959" y="21220"/>
                    <a:pt x="16187" y="36297"/>
                  </a:cubicBezTo>
                  <a:cubicBezTo>
                    <a:pt x="4525" y="69955"/>
                    <a:pt x="-912" y="105459"/>
                    <a:pt x="125" y="141073"/>
                  </a:cubicBezTo>
                  <a:cubicBezTo>
                    <a:pt x="885" y="188697"/>
                    <a:pt x="125" y="309760"/>
                    <a:pt x="125" y="309760"/>
                  </a:cubicBezTo>
                  <a:cubicBezTo>
                    <a:pt x="5533" y="338651"/>
                    <a:pt x="22993" y="363848"/>
                    <a:pt x="48123" y="379007"/>
                  </a:cubicBezTo>
                  <a:cubicBezTo>
                    <a:pt x="81028" y="397713"/>
                    <a:pt x="119827" y="403098"/>
                    <a:pt x="156572" y="394057"/>
                  </a:cubicBezTo>
                  <a:cubicBezTo>
                    <a:pt x="179668" y="388627"/>
                    <a:pt x="188222" y="375769"/>
                    <a:pt x="196206" y="358909"/>
                  </a:cubicBezTo>
                  <a:cubicBezTo>
                    <a:pt x="194115" y="325476"/>
                    <a:pt x="180904" y="256420"/>
                    <a:pt x="186702" y="214224"/>
                  </a:cubicBezTo>
                  <a:cubicBezTo>
                    <a:pt x="192499" y="172029"/>
                    <a:pt x="201149" y="140596"/>
                    <a:pt x="203430" y="106592"/>
                  </a:cubicBezTo>
                  <a:cubicBezTo>
                    <a:pt x="205711" y="72588"/>
                    <a:pt x="198963" y="73159"/>
                    <a:pt x="181854" y="60967"/>
                  </a:cubicBezTo>
                  <a:cubicBezTo>
                    <a:pt x="171580" y="53111"/>
                    <a:pt x="160744" y="46012"/>
                    <a:pt x="149443" y="39726"/>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1" name="Google Shape;2491;p29"/>
            <p:cNvSpPr/>
            <p:nvPr/>
          </p:nvSpPr>
          <p:spPr>
            <a:xfrm>
              <a:off x="4398650" y="616917"/>
              <a:ext cx="135166" cy="164844"/>
            </a:xfrm>
            <a:custGeom>
              <a:avLst/>
              <a:gdLst/>
              <a:ahLst/>
              <a:cxnLst/>
              <a:rect l="l" t="t" r="r" b="b"/>
              <a:pathLst>
                <a:path w="135166" h="164844" extrusionOk="0">
                  <a:moveTo>
                    <a:pt x="2951" y="59542"/>
                  </a:moveTo>
                  <a:lnTo>
                    <a:pt x="2951" y="59542"/>
                  </a:lnTo>
                  <a:cubicBezTo>
                    <a:pt x="8369" y="24585"/>
                    <a:pt x="33556" y="-1894"/>
                    <a:pt x="69484" y="106"/>
                  </a:cubicBezTo>
                  <a:cubicBezTo>
                    <a:pt x="107645" y="2052"/>
                    <a:pt x="137015" y="34634"/>
                    <a:pt x="135076" y="72881"/>
                  </a:cubicBezTo>
                  <a:cubicBezTo>
                    <a:pt x="133974" y="94625"/>
                    <a:pt x="122739" y="114587"/>
                    <a:pt x="104747" y="126789"/>
                  </a:cubicBezTo>
                  <a:cubicBezTo>
                    <a:pt x="103473" y="132100"/>
                    <a:pt x="101591" y="137245"/>
                    <a:pt x="99139" y="142124"/>
                  </a:cubicBezTo>
                  <a:cubicBezTo>
                    <a:pt x="86498" y="156983"/>
                    <a:pt x="48003" y="166508"/>
                    <a:pt x="36788" y="164603"/>
                  </a:cubicBezTo>
                  <a:cubicBezTo>
                    <a:pt x="23358" y="163381"/>
                    <a:pt x="12047" y="154047"/>
                    <a:pt x="8274" y="141076"/>
                  </a:cubicBezTo>
                  <a:cubicBezTo>
                    <a:pt x="-3702" y="113644"/>
                    <a:pt x="5" y="76878"/>
                    <a:pt x="2951" y="595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2" name="Google Shape;2492;p29"/>
            <p:cNvSpPr/>
            <p:nvPr/>
          </p:nvSpPr>
          <p:spPr>
            <a:xfrm>
              <a:off x="4403852" y="602477"/>
              <a:ext cx="142520" cy="141227"/>
            </a:xfrm>
            <a:custGeom>
              <a:avLst/>
              <a:gdLst/>
              <a:ahLst/>
              <a:cxnLst/>
              <a:rect l="l" t="t" r="r" b="b"/>
              <a:pathLst>
                <a:path w="142520" h="141227" extrusionOk="0">
                  <a:moveTo>
                    <a:pt x="99640" y="141228"/>
                  </a:moveTo>
                  <a:lnTo>
                    <a:pt x="99640" y="141228"/>
                  </a:lnTo>
                  <a:lnTo>
                    <a:pt x="96313" y="110653"/>
                  </a:lnTo>
                  <a:cubicBezTo>
                    <a:pt x="96313" y="110653"/>
                    <a:pt x="121215" y="46073"/>
                    <a:pt x="62381" y="58456"/>
                  </a:cubicBezTo>
                  <a:cubicBezTo>
                    <a:pt x="23602" y="66647"/>
                    <a:pt x="13812" y="70267"/>
                    <a:pt x="2027" y="44168"/>
                  </a:cubicBezTo>
                  <a:cubicBezTo>
                    <a:pt x="-9759" y="18070"/>
                    <a:pt x="31586" y="-5457"/>
                    <a:pt x="81296" y="1115"/>
                  </a:cubicBezTo>
                  <a:cubicBezTo>
                    <a:pt x="116615" y="4775"/>
                    <a:pt x="143238" y="34972"/>
                    <a:pt x="142506" y="70552"/>
                  </a:cubicBezTo>
                  <a:cubicBezTo>
                    <a:pt x="141270" y="89793"/>
                    <a:pt x="136138" y="128655"/>
                    <a:pt x="99640" y="14122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3" name="Google Shape;2493;p29"/>
            <p:cNvSpPr/>
            <p:nvPr/>
          </p:nvSpPr>
          <p:spPr>
            <a:xfrm>
              <a:off x="4338015" y="761231"/>
              <a:ext cx="65677" cy="95630"/>
            </a:xfrm>
            <a:custGeom>
              <a:avLst/>
              <a:gdLst/>
              <a:ahLst/>
              <a:cxnLst/>
              <a:rect l="l" t="t" r="r" b="b"/>
              <a:pathLst>
                <a:path w="65677" h="95630" extrusionOk="0">
                  <a:moveTo>
                    <a:pt x="23762" y="95631"/>
                  </a:moveTo>
                  <a:cubicBezTo>
                    <a:pt x="14780" y="95307"/>
                    <a:pt x="6264" y="91519"/>
                    <a:pt x="0" y="85058"/>
                  </a:cubicBezTo>
                  <a:cubicBezTo>
                    <a:pt x="1331" y="68294"/>
                    <a:pt x="22716" y="4667"/>
                    <a:pt x="65677" y="0"/>
                  </a:cubicBezTo>
                  <a:cubicBezTo>
                    <a:pt x="53987" y="8214"/>
                    <a:pt x="44729" y="19435"/>
                    <a:pt x="38874" y="32480"/>
                  </a:cubicBezTo>
                  <a:cubicBezTo>
                    <a:pt x="32192" y="53100"/>
                    <a:pt x="27136" y="74216"/>
                    <a:pt x="23762" y="9563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4" name="Google Shape;2494;p29"/>
            <p:cNvSpPr/>
            <p:nvPr/>
          </p:nvSpPr>
          <p:spPr>
            <a:xfrm>
              <a:off x="5408528" y="1603174"/>
              <a:ext cx="974325" cy="1973896"/>
            </a:xfrm>
            <a:custGeom>
              <a:avLst/>
              <a:gdLst/>
              <a:ahLst/>
              <a:cxnLst/>
              <a:rect l="l" t="t" r="r" b="b"/>
              <a:pathLst>
                <a:path w="974325" h="1973896" extrusionOk="0">
                  <a:moveTo>
                    <a:pt x="884126" y="1962979"/>
                  </a:moveTo>
                  <a:lnTo>
                    <a:pt x="90295" y="1503684"/>
                  </a:lnTo>
                  <a:cubicBezTo>
                    <a:pt x="40395" y="1475109"/>
                    <a:pt x="0" y="1397480"/>
                    <a:pt x="0" y="1330900"/>
                  </a:cubicBezTo>
                  <a:lnTo>
                    <a:pt x="0" y="79220"/>
                  </a:lnTo>
                  <a:cubicBezTo>
                    <a:pt x="0" y="12545"/>
                    <a:pt x="40395" y="-17935"/>
                    <a:pt x="90295" y="10831"/>
                  </a:cubicBezTo>
                  <a:lnTo>
                    <a:pt x="884126" y="470221"/>
                  </a:lnTo>
                  <a:cubicBezTo>
                    <a:pt x="933931" y="498796"/>
                    <a:pt x="974326" y="576425"/>
                    <a:pt x="974326" y="643005"/>
                  </a:cubicBezTo>
                  <a:lnTo>
                    <a:pt x="974326" y="1894876"/>
                  </a:lnTo>
                  <a:cubicBezTo>
                    <a:pt x="974326" y="1961551"/>
                    <a:pt x="933931" y="1991840"/>
                    <a:pt x="884126" y="1962979"/>
                  </a:cubicBezTo>
                  <a:close/>
                </a:path>
              </a:pathLst>
            </a:custGeom>
            <a:solidFill>
              <a:srgbClr val="211B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5" name="Google Shape;2495;p29"/>
            <p:cNvSpPr/>
            <p:nvPr/>
          </p:nvSpPr>
          <p:spPr>
            <a:xfrm>
              <a:off x="6324400" y="3534911"/>
              <a:ext cx="27183" cy="49530"/>
            </a:xfrm>
            <a:custGeom>
              <a:avLst/>
              <a:gdLst/>
              <a:ahLst/>
              <a:cxnLst/>
              <a:rect l="l" t="t" r="r" b="b"/>
              <a:pathLst>
                <a:path w="27183" h="49530" extrusionOk="0">
                  <a:moveTo>
                    <a:pt x="0" y="49530"/>
                  </a:moveTo>
                  <a:lnTo>
                    <a:pt x="27184" y="36100"/>
                  </a:lnTo>
                  <a:lnTo>
                    <a:pt x="8840" y="0"/>
                  </a:lnTo>
                  <a:lnTo>
                    <a:pt x="0" y="49530"/>
                  </a:lnTo>
                  <a:close/>
                </a:path>
              </a:pathLst>
            </a:custGeom>
            <a:solidFill>
              <a:srgbClr val="211B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6" name="Google Shape;2496;p29"/>
            <p:cNvSpPr/>
            <p:nvPr/>
          </p:nvSpPr>
          <p:spPr>
            <a:xfrm>
              <a:off x="5423355" y="1605432"/>
              <a:ext cx="45242" cy="39909"/>
            </a:xfrm>
            <a:custGeom>
              <a:avLst/>
              <a:gdLst/>
              <a:ahLst/>
              <a:cxnLst/>
              <a:rect l="l" t="t" r="r" b="b"/>
              <a:pathLst>
                <a:path w="45242" h="39909" extrusionOk="0">
                  <a:moveTo>
                    <a:pt x="0" y="12097"/>
                  </a:moveTo>
                  <a:cubicBezTo>
                    <a:pt x="7993" y="7334"/>
                    <a:pt x="16396" y="3286"/>
                    <a:pt x="25092" y="0"/>
                  </a:cubicBezTo>
                  <a:lnTo>
                    <a:pt x="45242" y="39910"/>
                  </a:lnTo>
                  <a:close/>
                </a:path>
              </a:pathLst>
            </a:custGeom>
            <a:solidFill>
              <a:srgbClr val="211B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7" name="Google Shape;2497;p29"/>
            <p:cNvSpPr/>
            <p:nvPr/>
          </p:nvSpPr>
          <p:spPr>
            <a:xfrm>
              <a:off x="5387713" y="1613611"/>
              <a:ext cx="974325" cy="1973876"/>
            </a:xfrm>
            <a:custGeom>
              <a:avLst/>
              <a:gdLst/>
              <a:ahLst/>
              <a:cxnLst/>
              <a:rect l="l" t="t" r="r" b="b"/>
              <a:pathLst>
                <a:path w="974325" h="1973876" extrusionOk="0">
                  <a:moveTo>
                    <a:pt x="884126" y="1963020"/>
                  </a:moveTo>
                  <a:lnTo>
                    <a:pt x="90199" y="1503439"/>
                  </a:lnTo>
                  <a:cubicBezTo>
                    <a:pt x="40395" y="1474864"/>
                    <a:pt x="0" y="1397235"/>
                    <a:pt x="0" y="1330655"/>
                  </a:cubicBezTo>
                  <a:lnTo>
                    <a:pt x="0" y="79261"/>
                  </a:lnTo>
                  <a:cubicBezTo>
                    <a:pt x="0" y="12586"/>
                    <a:pt x="40395" y="-17990"/>
                    <a:pt x="90199" y="10871"/>
                  </a:cubicBezTo>
                  <a:lnTo>
                    <a:pt x="884126" y="470262"/>
                  </a:lnTo>
                  <a:cubicBezTo>
                    <a:pt x="933931" y="498837"/>
                    <a:pt x="974326" y="576370"/>
                    <a:pt x="974326" y="642950"/>
                  </a:cubicBezTo>
                  <a:lnTo>
                    <a:pt x="974326" y="1894630"/>
                  </a:lnTo>
                  <a:cubicBezTo>
                    <a:pt x="974326" y="1961210"/>
                    <a:pt x="933931" y="1991881"/>
                    <a:pt x="884126" y="1963020"/>
                  </a:cubicBezTo>
                  <a:close/>
                </a:path>
              </a:pathLst>
            </a:custGeom>
            <a:solidFill>
              <a:srgbClr val="2E245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8" name="Google Shape;2498;p29"/>
            <p:cNvSpPr/>
            <p:nvPr/>
          </p:nvSpPr>
          <p:spPr>
            <a:xfrm>
              <a:off x="5477912" y="1749736"/>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9" name="Google Shape;2499;p29"/>
            <p:cNvSpPr/>
            <p:nvPr/>
          </p:nvSpPr>
          <p:spPr>
            <a:xfrm>
              <a:off x="5649377" y="1848986"/>
              <a:ext cx="613432" cy="407098"/>
            </a:xfrm>
            <a:custGeom>
              <a:avLst/>
              <a:gdLst/>
              <a:ahLst/>
              <a:cxnLst/>
              <a:rect l="l" t="t" r="r" b="b"/>
              <a:pathLst>
                <a:path w="613432" h="407098" extrusionOk="0">
                  <a:moveTo>
                    <a:pt x="613433" y="407099"/>
                  </a:moveTo>
                  <a:lnTo>
                    <a:pt x="0" y="52102"/>
                  </a:lnTo>
                  <a:lnTo>
                    <a:pt x="0" y="0"/>
                  </a:lnTo>
                  <a:lnTo>
                    <a:pt x="613433" y="354902"/>
                  </a:lnTo>
                  <a:lnTo>
                    <a:pt x="613433" y="40709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0" name="Google Shape;2500;p29"/>
            <p:cNvSpPr/>
            <p:nvPr/>
          </p:nvSpPr>
          <p:spPr>
            <a:xfrm>
              <a:off x="5477912" y="1916804"/>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1" name="Google Shape;2501;p29"/>
            <p:cNvSpPr/>
            <p:nvPr/>
          </p:nvSpPr>
          <p:spPr>
            <a:xfrm>
              <a:off x="5649377" y="2015959"/>
              <a:ext cx="405945" cy="287083"/>
            </a:xfrm>
            <a:custGeom>
              <a:avLst/>
              <a:gdLst/>
              <a:ahLst/>
              <a:cxnLst/>
              <a:rect l="l" t="t" r="r" b="b"/>
              <a:pathLst>
                <a:path w="405945" h="287083" extrusionOk="0">
                  <a:moveTo>
                    <a:pt x="405945" y="287084"/>
                  </a:moveTo>
                  <a:lnTo>
                    <a:pt x="0" y="52197"/>
                  </a:lnTo>
                  <a:lnTo>
                    <a:pt x="0" y="0"/>
                  </a:lnTo>
                  <a:lnTo>
                    <a:pt x="405945" y="234887"/>
                  </a:lnTo>
                  <a:lnTo>
                    <a:pt x="405945" y="287084"/>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2" name="Google Shape;2502;p29"/>
            <p:cNvSpPr/>
            <p:nvPr/>
          </p:nvSpPr>
          <p:spPr>
            <a:xfrm>
              <a:off x="5477912" y="2000338"/>
              <a:ext cx="144376" cy="135636"/>
            </a:xfrm>
            <a:custGeom>
              <a:avLst/>
              <a:gdLst/>
              <a:ahLst/>
              <a:cxnLst/>
              <a:rect l="l" t="t" r="r" b="b"/>
              <a:pathLst>
                <a:path w="144376" h="135636" extrusionOk="0">
                  <a:moveTo>
                    <a:pt x="144376" y="135636"/>
                  </a:moveTo>
                  <a:lnTo>
                    <a:pt x="0" y="52197"/>
                  </a:lnTo>
                  <a:lnTo>
                    <a:pt x="0" y="0"/>
                  </a:lnTo>
                  <a:lnTo>
                    <a:pt x="144376" y="83439"/>
                  </a:lnTo>
                  <a:lnTo>
                    <a:pt x="144376" y="13563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3" name="Google Shape;2503;p29"/>
            <p:cNvSpPr/>
            <p:nvPr/>
          </p:nvSpPr>
          <p:spPr>
            <a:xfrm>
              <a:off x="5649377" y="2099494"/>
              <a:ext cx="505174" cy="344519"/>
            </a:xfrm>
            <a:custGeom>
              <a:avLst/>
              <a:gdLst/>
              <a:ahLst/>
              <a:cxnLst/>
              <a:rect l="l" t="t" r="r" b="b"/>
              <a:pathLst>
                <a:path w="505174" h="344519" extrusionOk="0">
                  <a:moveTo>
                    <a:pt x="505174" y="344519"/>
                  </a:moveTo>
                  <a:lnTo>
                    <a:pt x="0" y="52197"/>
                  </a:lnTo>
                  <a:lnTo>
                    <a:pt x="0" y="0"/>
                  </a:lnTo>
                  <a:lnTo>
                    <a:pt x="505174" y="292322"/>
                  </a:lnTo>
                  <a:lnTo>
                    <a:pt x="505174" y="344519"/>
                  </a:lnTo>
                  <a:close/>
                </a:path>
              </a:pathLst>
            </a:custGeom>
            <a:solidFill>
              <a:srgbClr val="FF86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4" name="Google Shape;2504;p29"/>
            <p:cNvSpPr/>
            <p:nvPr/>
          </p:nvSpPr>
          <p:spPr>
            <a:xfrm>
              <a:off x="5477912" y="2083778"/>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5" name="Google Shape;2505;p29"/>
            <p:cNvSpPr/>
            <p:nvPr/>
          </p:nvSpPr>
          <p:spPr>
            <a:xfrm>
              <a:off x="5649377" y="2183028"/>
              <a:ext cx="351863" cy="255746"/>
            </a:xfrm>
            <a:custGeom>
              <a:avLst/>
              <a:gdLst/>
              <a:ahLst/>
              <a:cxnLst/>
              <a:rect l="l" t="t" r="r" b="b"/>
              <a:pathLst>
                <a:path w="351863" h="255746" extrusionOk="0">
                  <a:moveTo>
                    <a:pt x="351864" y="255746"/>
                  </a:moveTo>
                  <a:lnTo>
                    <a:pt x="0" y="52197"/>
                  </a:lnTo>
                  <a:lnTo>
                    <a:pt x="0" y="0"/>
                  </a:lnTo>
                  <a:lnTo>
                    <a:pt x="351864" y="203549"/>
                  </a:lnTo>
                  <a:lnTo>
                    <a:pt x="351864" y="25574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6" name="Google Shape;2506;p29"/>
            <p:cNvSpPr/>
            <p:nvPr/>
          </p:nvSpPr>
          <p:spPr>
            <a:xfrm>
              <a:off x="5477912" y="1833270"/>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7" name="Google Shape;2507;p29"/>
            <p:cNvSpPr/>
            <p:nvPr/>
          </p:nvSpPr>
          <p:spPr>
            <a:xfrm>
              <a:off x="5649377" y="1932425"/>
              <a:ext cx="306716" cy="229742"/>
            </a:xfrm>
            <a:custGeom>
              <a:avLst/>
              <a:gdLst/>
              <a:ahLst/>
              <a:cxnLst/>
              <a:rect l="l" t="t" r="r" b="b"/>
              <a:pathLst>
                <a:path w="306716" h="229742" extrusionOk="0">
                  <a:moveTo>
                    <a:pt x="306716" y="229743"/>
                  </a:moveTo>
                  <a:lnTo>
                    <a:pt x="0" y="52197"/>
                  </a:lnTo>
                  <a:lnTo>
                    <a:pt x="0" y="0"/>
                  </a:lnTo>
                  <a:lnTo>
                    <a:pt x="306716" y="177451"/>
                  </a:lnTo>
                  <a:lnTo>
                    <a:pt x="306716" y="229743"/>
                  </a:lnTo>
                  <a:close/>
                </a:path>
              </a:pathLst>
            </a:custGeom>
            <a:solidFill>
              <a:srgbClr val="4D3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8" name="Google Shape;2508;p29"/>
            <p:cNvSpPr/>
            <p:nvPr/>
          </p:nvSpPr>
          <p:spPr>
            <a:xfrm>
              <a:off x="5477912" y="2167312"/>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9" name="Google Shape;2509;p29"/>
            <p:cNvSpPr/>
            <p:nvPr/>
          </p:nvSpPr>
          <p:spPr>
            <a:xfrm>
              <a:off x="5649377" y="2266467"/>
              <a:ext cx="180399" cy="156591"/>
            </a:xfrm>
            <a:custGeom>
              <a:avLst/>
              <a:gdLst/>
              <a:ahLst/>
              <a:cxnLst/>
              <a:rect l="l" t="t" r="r" b="b"/>
              <a:pathLst>
                <a:path w="180399" h="156591" extrusionOk="0">
                  <a:moveTo>
                    <a:pt x="180399" y="156591"/>
                  </a:moveTo>
                  <a:lnTo>
                    <a:pt x="0" y="52197"/>
                  </a:lnTo>
                  <a:lnTo>
                    <a:pt x="0" y="0"/>
                  </a:lnTo>
                  <a:lnTo>
                    <a:pt x="180399" y="104394"/>
                  </a:lnTo>
                  <a:lnTo>
                    <a:pt x="180399" y="15659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0" name="Google Shape;2510;p29"/>
            <p:cNvSpPr/>
            <p:nvPr/>
          </p:nvSpPr>
          <p:spPr>
            <a:xfrm>
              <a:off x="5477912" y="2334380"/>
              <a:ext cx="144376" cy="135636"/>
            </a:xfrm>
            <a:custGeom>
              <a:avLst/>
              <a:gdLst/>
              <a:ahLst/>
              <a:cxnLst/>
              <a:rect l="l" t="t" r="r" b="b"/>
              <a:pathLst>
                <a:path w="144376" h="135636" extrusionOk="0">
                  <a:moveTo>
                    <a:pt x="144376" y="135636"/>
                  </a:moveTo>
                  <a:lnTo>
                    <a:pt x="0" y="52197"/>
                  </a:lnTo>
                  <a:lnTo>
                    <a:pt x="0" y="0"/>
                  </a:lnTo>
                  <a:lnTo>
                    <a:pt x="144376" y="83534"/>
                  </a:lnTo>
                  <a:lnTo>
                    <a:pt x="144376" y="13563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1" name="Google Shape;2511;p29"/>
            <p:cNvSpPr/>
            <p:nvPr/>
          </p:nvSpPr>
          <p:spPr>
            <a:xfrm>
              <a:off x="5649377" y="2433536"/>
              <a:ext cx="568380" cy="381000"/>
            </a:xfrm>
            <a:custGeom>
              <a:avLst/>
              <a:gdLst/>
              <a:ahLst/>
              <a:cxnLst/>
              <a:rect l="l" t="t" r="r" b="b"/>
              <a:pathLst>
                <a:path w="568380" h="381000" extrusionOk="0">
                  <a:moveTo>
                    <a:pt x="568380" y="381000"/>
                  </a:moveTo>
                  <a:lnTo>
                    <a:pt x="0" y="52197"/>
                  </a:lnTo>
                  <a:lnTo>
                    <a:pt x="0" y="0"/>
                  </a:lnTo>
                  <a:lnTo>
                    <a:pt x="568380" y="328803"/>
                  </a:lnTo>
                  <a:lnTo>
                    <a:pt x="568380" y="381000"/>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2" name="Google Shape;2512;p29"/>
            <p:cNvSpPr/>
            <p:nvPr/>
          </p:nvSpPr>
          <p:spPr>
            <a:xfrm>
              <a:off x="5477912" y="2417819"/>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3" name="Google Shape;2513;p29"/>
            <p:cNvSpPr/>
            <p:nvPr/>
          </p:nvSpPr>
          <p:spPr>
            <a:xfrm>
              <a:off x="5649377" y="2517070"/>
              <a:ext cx="171369" cy="151352"/>
            </a:xfrm>
            <a:custGeom>
              <a:avLst/>
              <a:gdLst/>
              <a:ahLst/>
              <a:cxnLst/>
              <a:rect l="l" t="t" r="r" b="b"/>
              <a:pathLst>
                <a:path w="171369" h="151352" extrusionOk="0">
                  <a:moveTo>
                    <a:pt x="171370" y="151352"/>
                  </a:moveTo>
                  <a:lnTo>
                    <a:pt x="0" y="52197"/>
                  </a:lnTo>
                  <a:lnTo>
                    <a:pt x="0" y="0"/>
                  </a:lnTo>
                  <a:lnTo>
                    <a:pt x="171370" y="99155"/>
                  </a:lnTo>
                  <a:lnTo>
                    <a:pt x="171370" y="151352"/>
                  </a:lnTo>
                  <a:close/>
                </a:path>
              </a:pathLst>
            </a:custGeom>
            <a:solidFill>
              <a:srgbClr val="FF86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4" name="Google Shape;2514;p29"/>
            <p:cNvSpPr/>
            <p:nvPr/>
          </p:nvSpPr>
          <p:spPr>
            <a:xfrm>
              <a:off x="5477912" y="2501354"/>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5" name="Google Shape;2515;p29"/>
            <p:cNvSpPr/>
            <p:nvPr/>
          </p:nvSpPr>
          <p:spPr>
            <a:xfrm>
              <a:off x="5649377" y="2600604"/>
              <a:ext cx="505174" cy="344424"/>
            </a:xfrm>
            <a:custGeom>
              <a:avLst/>
              <a:gdLst/>
              <a:ahLst/>
              <a:cxnLst/>
              <a:rect l="l" t="t" r="r" b="b"/>
              <a:pathLst>
                <a:path w="505174" h="344424" extrusionOk="0">
                  <a:moveTo>
                    <a:pt x="505174" y="344424"/>
                  </a:moveTo>
                  <a:lnTo>
                    <a:pt x="0" y="52102"/>
                  </a:lnTo>
                  <a:lnTo>
                    <a:pt x="0" y="0"/>
                  </a:lnTo>
                  <a:lnTo>
                    <a:pt x="505174" y="292227"/>
                  </a:lnTo>
                  <a:lnTo>
                    <a:pt x="505174" y="344424"/>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6" name="Google Shape;2516;p29"/>
            <p:cNvSpPr/>
            <p:nvPr/>
          </p:nvSpPr>
          <p:spPr>
            <a:xfrm>
              <a:off x="5477912" y="2250846"/>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7" name="Google Shape;2517;p29"/>
            <p:cNvSpPr/>
            <p:nvPr/>
          </p:nvSpPr>
          <p:spPr>
            <a:xfrm>
              <a:off x="5649377" y="2350001"/>
              <a:ext cx="478085" cy="328898"/>
            </a:xfrm>
            <a:custGeom>
              <a:avLst/>
              <a:gdLst/>
              <a:ahLst/>
              <a:cxnLst/>
              <a:rect l="l" t="t" r="r" b="b"/>
              <a:pathLst>
                <a:path w="478085" h="328898" extrusionOk="0">
                  <a:moveTo>
                    <a:pt x="478086" y="328898"/>
                  </a:moveTo>
                  <a:lnTo>
                    <a:pt x="0" y="52197"/>
                  </a:lnTo>
                  <a:lnTo>
                    <a:pt x="0" y="0"/>
                  </a:lnTo>
                  <a:lnTo>
                    <a:pt x="478086" y="276701"/>
                  </a:lnTo>
                  <a:lnTo>
                    <a:pt x="478086" y="328898"/>
                  </a:lnTo>
                  <a:close/>
                </a:path>
              </a:pathLst>
            </a:custGeom>
            <a:solidFill>
              <a:srgbClr val="4D3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8" name="Google Shape;2518;p29"/>
            <p:cNvSpPr/>
            <p:nvPr/>
          </p:nvSpPr>
          <p:spPr>
            <a:xfrm>
              <a:off x="5477912" y="2584888"/>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9" name="Google Shape;2519;p29"/>
            <p:cNvSpPr/>
            <p:nvPr/>
          </p:nvSpPr>
          <p:spPr>
            <a:xfrm>
              <a:off x="5649377" y="2684043"/>
              <a:ext cx="63110" cy="88773"/>
            </a:xfrm>
            <a:custGeom>
              <a:avLst/>
              <a:gdLst/>
              <a:ahLst/>
              <a:cxnLst/>
              <a:rect l="l" t="t" r="r" b="b"/>
              <a:pathLst>
                <a:path w="63110" h="88773" extrusionOk="0">
                  <a:moveTo>
                    <a:pt x="63111" y="88773"/>
                  </a:moveTo>
                  <a:lnTo>
                    <a:pt x="0" y="52197"/>
                  </a:lnTo>
                  <a:lnTo>
                    <a:pt x="0" y="0"/>
                  </a:lnTo>
                  <a:lnTo>
                    <a:pt x="63111" y="36576"/>
                  </a:lnTo>
                  <a:lnTo>
                    <a:pt x="63111" y="887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0" name="Google Shape;2520;p29"/>
            <p:cNvSpPr/>
            <p:nvPr/>
          </p:nvSpPr>
          <p:spPr>
            <a:xfrm>
              <a:off x="5477912" y="2751956"/>
              <a:ext cx="144376" cy="135636"/>
            </a:xfrm>
            <a:custGeom>
              <a:avLst/>
              <a:gdLst/>
              <a:ahLst/>
              <a:cxnLst/>
              <a:rect l="l" t="t" r="r" b="b"/>
              <a:pathLst>
                <a:path w="144376" h="135636" extrusionOk="0">
                  <a:moveTo>
                    <a:pt x="144376" y="135636"/>
                  </a:moveTo>
                  <a:lnTo>
                    <a:pt x="0" y="52197"/>
                  </a:lnTo>
                  <a:lnTo>
                    <a:pt x="0" y="0"/>
                  </a:lnTo>
                  <a:lnTo>
                    <a:pt x="144376" y="83534"/>
                  </a:lnTo>
                  <a:lnTo>
                    <a:pt x="144376" y="13563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1" name="Google Shape;2521;p29"/>
            <p:cNvSpPr/>
            <p:nvPr/>
          </p:nvSpPr>
          <p:spPr>
            <a:xfrm>
              <a:off x="5649377" y="2851112"/>
              <a:ext cx="117287" cy="120014"/>
            </a:xfrm>
            <a:custGeom>
              <a:avLst/>
              <a:gdLst/>
              <a:ahLst/>
              <a:cxnLst/>
              <a:rect l="l" t="t" r="r" b="b"/>
              <a:pathLst>
                <a:path w="117287" h="120014" extrusionOk="0">
                  <a:moveTo>
                    <a:pt x="117288" y="120015"/>
                  </a:moveTo>
                  <a:lnTo>
                    <a:pt x="0" y="52197"/>
                  </a:lnTo>
                  <a:lnTo>
                    <a:pt x="0" y="0"/>
                  </a:lnTo>
                  <a:lnTo>
                    <a:pt x="117288" y="67818"/>
                  </a:lnTo>
                  <a:lnTo>
                    <a:pt x="117288" y="120015"/>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2" name="Google Shape;2522;p29"/>
            <p:cNvSpPr/>
            <p:nvPr/>
          </p:nvSpPr>
          <p:spPr>
            <a:xfrm>
              <a:off x="5477912" y="2835395"/>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3" name="Google Shape;2523;p29"/>
            <p:cNvSpPr/>
            <p:nvPr/>
          </p:nvSpPr>
          <p:spPr>
            <a:xfrm>
              <a:off x="5649377" y="2934646"/>
              <a:ext cx="306716" cy="229647"/>
            </a:xfrm>
            <a:custGeom>
              <a:avLst/>
              <a:gdLst/>
              <a:ahLst/>
              <a:cxnLst/>
              <a:rect l="l" t="t" r="r" b="b"/>
              <a:pathLst>
                <a:path w="306716" h="229647" extrusionOk="0">
                  <a:moveTo>
                    <a:pt x="306716" y="229648"/>
                  </a:moveTo>
                  <a:lnTo>
                    <a:pt x="0" y="52197"/>
                  </a:lnTo>
                  <a:lnTo>
                    <a:pt x="0" y="0"/>
                  </a:lnTo>
                  <a:lnTo>
                    <a:pt x="306716" y="177451"/>
                  </a:lnTo>
                  <a:lnTo>
                    <a:pt x="306716" y="229648"/>
                  </a:lnTo>
                  <a:close/>
                </a:path>
              </a:pathLst>
            </a:custGeom>
            <a:solidFill>
              <a:srgbClr val="FF86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4" name="Google Shape;2524;p29"/>
            <p:cNvSpPr/>
            <p:nvPr/>
          </p:nvSpPr>
          <p:spPr>
            <a:xfrm>
              <a:off x="5477912" y="2918929"/>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5" name="Google Shape;2525;p29"/>
            <p:cNvSpPr/>
            <p:nvPr/>
          </p:nvSpPr>
          <p:spPr>
            <a:xfrm>
              <a:off x="5649377" y="3018085"/>
              <a:ext cx="487115" cy="334137"/>
            </a:xfrm>
            <a:custGeom>
              <a:avLst/>
              <a:gdLst/>
              <a:ahLst/>
              <a:cxnLst/>
              <a:rect l="l" t="t" r="r" b="b"/>
              <a:pathLst>
                <a:path w="487115" h="334137" extrusionOk="0">
                  <a:moveTo>
                    <a:pt x="487115" y="334137"/>
                  </a:moveTo>
                  <a:lnTo>
                    <a:pt x="0" y="52197"/>
                  </a:lnTo>
                  <a:lnTo>
                    <a:pt x="0" y="0"/>
                  </a:lnTo>
                  <a:lnTo>
                    <a:pt x="487115" y="281940"/>
                  </a:lnTo>
                  <a:lnTo>
                    <a:pt x="487115" y="334137"/>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6" name="Google Shape;2526;p29"/>
            <p:cNvSpPr/>
            <p:nvPr/>
          </p:nvSpPr>
          <p:spPr>
            <a:xfrm>
              <a:off x="5477912" y="2668422"/>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7" name="Google Shape;2527;p29"/>
            <p:cNvSpPr/>
            <p:nvPr/>
          </p:nvSpPr>
          <p:spPr>
            <a:xfrm>
              <a:off x="5649377" y="2767577"/>
              <a:ext cx="613432" cy="407193"/>
            </a:xfrm>
            <a:custGeom>
              <a:avLst/>
              <a:gdLst/>
              <a:ahLst/>
              <a:cxnLst/>
              <a:rect l="l" t="t" r="r" b="b"/>
              <a:pathLst>
                <a:path w="613432" h="407193" extrusionOk="0">
                  <a:moveTo>
                    <a:pt x="613433" y="407194"/>
                  </a:moveTo>
                  <a:lnTo>
                    <a:pt x="0" y="52197"/>
                  </a:lnTo>
                  <a:lnTo>
                    <a:pt x="0" y="0"/>
                  </a:lnTo>
                  <a:lnTo>
                    <a:pt x="613433" y="354902"/>
                  </a:lnTo>
                  <a:lnTo>
                    <a:pt x="613433" y="407194"/>
                  </a:lnTo>
                  <a:close/>
                </a:path>
              </a:pathLst>
            </a:custGeom>
            <a:solidFill>
              <a:srgbClr val="4D3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8" name="Google Shape;2528;p29"/>
            <p:cNvSpPr/>
            <p:nvPr/>
          </p:nvSpPr>
          <p:spPr>
            <a:xfrm>
              <a:off x="1926580" y="1674106"/>
              <a:ext cx="1230952" cy="1017480"/>
            </a:xfrm>
            <a:custGeom>
              <a:avLst/>
              <a:gdLst/>
              <a:ahLst/>
              <a:cxnLst/>
              <a:rect l="l" t="t" r="r" b="b"/>
              <a:pathLst>
                <a:path w="1230952" h="1017480" extrusionOk="0">
                  <a:moveTo>
                    <a:pt x="342929" y="947072"/>
                  </a:moveTo>
                  <a:lnTo>
                    <a:pt x="256246" y="902495"/>
                  </a:lnTo>
                  <a:lnTo>
                    <a:pt x="74612" y="1007270"/>
                  </a:lnTo>
                  <a:cubicBezTo>
                    <a:pt x="33457" y="1031082"/>
                    <a:pt x="0" y="1011842"/>
                    <a:pt x="0" y="964122"/>
                  </a:cubicBezTo>
                  <a:lnTo>
                    <a:pt x="0" y="765811"/>
                  </a:lnTo>
                  <a:cubicBezTo>
                    <a:pt x="2848" y="713186"/>
                    <a:pt x="30561" y="665065"/>
                    <a:pt x="74612" y="636271"/>
                  </a:cubicBezTo>
                  <a:lnTo>
                    <a:pt x="1156341" y="10193"/>
                  </a:lnTo>
                  <a:cubicBezTo>
                    <a:pt x="1197496" y="-13620"/>
                    <a:pt x="1230953" y="5716"/>
                    <a:pt x="1230953" y="53341"/>
                  </a:cubicBezTo>
                  <a:lnTo>
                    <a:pt x="1230953" y="252318"/>
                  </a:lnTo>
                  <a:cubicBezTo>
                    <a:pt x="1228101" y="304944"/>
                    <a:pt x="1200395" y="353064"/>
                    <a:pt x="1156341" y="381859"/>
                  </a:cubicBezTo>
                  <a:lnTo>
                    <a:pt x="429042" y="802292"/>
                  </a:lnTo>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9" name="Google Shape;2529;p29"/>
            <p:cNvSpPr/>
            <p:nvPr/>
          </p:nvSpPr>
          <p:spPr>
            <a:xfrm>
              <a:off x="3112195" y="1676584"/>
              <a:ext cx="59119" cy="52197"/>
            </a:xfrm>
            <a:custGeom>
              <a:avLst/>
              <a:gdLst/>
              <a:ahLst/>
              <a:cxnLst/>
              <a:rect l="l" t="t" r="r" b="b"/>
              <a:pathLst>
                <a:path w="59119" h="52197" extrusionOk="0">
                  <a:moveTo>
                    <a:pt x="18249" y="0"/>
                  </a:moveTo>
                  <a:lnTo>
                    <a:pt x="59119" y="16574"/>
                  </a:lnTo>
                  <a:lnTo>
                    <a:pt x="24522" y="52197"/>
                  </a:lnTo>
                  <a:lnTo>
                    <a:pt x="0" y="12859"/>
                  </a:lnTo>
                  <a:lnTo>
                    <a:pt x="18249"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0" name="Google Shape;2530;p29"/>
            <p:cNvSpPr/>
            <p:nvPr/>
          </p:nvSpPr>
          <p:spPr>
            <a:xfrm>
              <a:off x="2269509" y="2593746"/>
              <a:ext cx="43151" cy="44767"/>
            </a:xfrm>
            <a:custGeom>
              <a:avLst/>
              <a:gdLst/>
              <a:ahLst/>
              <a:cxnLst/>
              <a:rect l="l" t="t" r="r" b="b"/>
              <a:pathLst>
                <a:path w="43151" h="44767" extrusionOk="0">
                  <a:moveTo>
                    <a:pt x="0" y="27432"/>
                  </a:moveTo>
                  <a:lnTo>
                    <a:pt x="43056" y="44767"/>
                  </a:lnTo>
                  <a:lnTo>
                    <a:pt x="43151" y="7620"/>
                  </a:lnTo>
                  <a:lnTo>
                    <a:pt x="5038" y="0"/>
                  </a:lnTo>
                  <a:lnTo>
                    <a:pt x="0" y="2743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1" name="Google Shape;2531;p29"/>
            <p:cNvSpPr/>
            <p:nvPr/>
          </p:nvSpPr>
          <p:spPr>
            <a:xfrm>
              <a:off x="1950116" y="2650325"/>
              <a:ext cx="58584" cy="57547"/>
            </a:xfrm>
            <a:custGeom>
              <a:avLst/>
              <a:gdLst/>
              <a:ahLst/>
              <a:cxnLst/>
              <a:rect l="l" t="t" r="r" b="b"/>
              <a:pathLst>
                <a:path w="58584" h="57547" extrusionOk="0">
                  <a:moveTo>
                    <a:pt x="48415" y="57150"/>
                  </a:moveTo>
                  <a:cubicBezTo>
                    <a:pt x="50030" y="60579"/>
                    <a:pt x="1747" y="40767"/>
                    <a:pt x="36" y="38100"/>
                  </a:cubicBezTo>
                  <a:cubicBezTo>
                    <a:pt x="-1675" y="35433"/>
                    <a:pt x="58585" y="0"/>
                    <a:pt x="5858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2" name="Google Shape;2532;p29"/>
            <p:cNvSpPr/>
            <p:nvPr/>
          </p:nvSpPr>
          <p:spPr>
            <a:xfrm>
              <a:off x="1969256" y="1691533"/>
              <a:ext cx="1231332" cy="1017436"/>
            </a:xfrm>
            <a:custGeom>
              <a:avLst/>
              <a:gdLst/>
              <a:ahLst/>
              <a:cxnLst/>
              <a:rect l="l" t="t" r="r" b="b"/>
              <a:pathLst>
                <a:path w="1231332" h="1017436" extrusionOk="0">
                  <a:moveTo>
                    <a:pt x="429422" y="802106"/>
                  </a:moveTo>
                  <a:lnTo>
                    <a:pt x="1156721" y="381386"/>
                  </a:lnTo>
                  <a:cubicBezTo>
                    <a:pt x="1200737" y="352554"/>
                    <a:pt x="1228443" y="304462"/>
                    <a:pt x="1231333" y="251846"/>
                  </a:cubicBezTo>
                  <a:lnTo>
                    <a:pt x="1231333" y="53250"/>
                  </a:lnTo>
                  <a:cubicBezTo>
                    <a:pt x="1231333" y="5625"/>
                    <a:pt x="1197876" y="-13425"/>
                    <a:pt x="1156721" y="10007"/>
                  </a:cubicBezTo>
                  <a:lnTo>
                    <a:pt x="74612" y="636085"/>
                  </a:lnTo>
                  <a:cubicBezTo>
                    <a:pt x="30584" y="664898"/>
                    <a:pt x="2878" y="713009"/>
                    <a:pt x="0" y="765625"/>
                  </a:cubicBezTo>
                  <a:lnTo>
                    <a:pt x="0" y="964221"/>
                  </a:lnTo>
                  <a:cubicBezTo>
                    <a:pt x="0" y="1011846"/>
                    <a:pt x="33457" y="1030896"/>
                    <a:pt x="74612" y="1007369"/>
                  </a:cubicBezTo>
                  <a:lnTo>
                    <a:pt x="256246" y="902594"/>
                  </a:lnTo>
                  <a:lnTo>
                    <a:pt x="343309" y="94726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3" name="Google Shape;2533;p29"/>
            <p:cNvSpPr/>
            <p:nvPr/>
          </p:nvSpPr>
          <p:spPr>
            <a:xfrm>
              <a:off x="2066299" y="1805171"/>
              <a:ext cx="1037246" cy="669226"/>
            </a:xfrm>
            <a:custGeom>
              <a:avLst/>
              <a:gdLst/>
              <a:ahLst/>
              <a:cxnLst/>
              <a:rect l="l" t="t" r="r" b="b"/>
              <a:pathLst>
                <a:path w="1037246" h="669226" extrusionOk="0">
                  <a:moveTo>
                    <a:pt x="1037247" y="69152"/>
                  </a:moveTo>
                  <a:lnTo>
                    <a:pt x="0" y="669227"/>
                  </a:lnTo>
                  <a:lnTo>
                    <a:pt x="0" y="600170"/>
                  </a:lnTo>
                  <a:lnTo>
                    <a:pt x="1037247" y="0"/>
                  </a:lnTo>
                  <a:lnTo>
                    <a:pt x="1037247" y="6915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4" name="Google Shape;2534;p29"/>
            <p:cNvSpPr/>
            <p:nvPr/>
          </p:nvSpPr>
          <p:spPr>
            <a:xfrm>
              <a:off x="2066299" y="2133308"/>
              <a:ext cx="679110" cy="462057"/>
            </a:xfrm>
            <a:custGeom>
              <a:avLst/>
              <a:gdLst/>
              <a:ahLst/>
              <a:cxnLst/>
              <a:rect l="l" t="t" r="r" b="b"/>
              <a:pathLst>
                <a:path w="679110" h="462057" extrusionOk="0">
                  <a:moveTo>
                    <a:pt x="679110" y="69151"/>
                  </a:moveTo>
                  <a:lnTo>
                    <a:pt x="0" y="462058"/>
                  </a:lnTo>
                  <a:lnTo>
                    <a:pt x="0" y="392906"/>
                  </a:lnTo>
                  <a:lnTo>
                    <a:pt x="679110" y="0"/>
                  </a:lnTo>
                  <a:lnTo>
                    <a:pt x="679110" y="691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35" name="Google Shape;2535;p29"/>
            <p:cNvGrpSpPr/>
            <p:nvPr/>
          </p:nvGrpSpPr>
          <p:grpSpPr>
            <a:xfrm>
              <a:off x="4146745" y="1006881"/>
              <a:ext cx="330894" cy="250785"/>
              <a:chOff x="6621095" y="1452181"/>
              <a:chExt cx="330894" cy="250785"/>
            </a:xfrm>
          </p:grpSpPr>
          <p:sp>
            <p:nvSpPr>
              <p:cNvPr id="2536" name="Google Shape;2536;p29"/>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7" name="Google Shape;2537;p29"/>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8" name="Google Shape;2538;p29"/>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9" name="Google Shape;2539;p29"/>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0" name="Google Shape;2540;p29"/>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41" name="Google Shape;2541;p29"/>
            <p:cNvSpPr/>
            <p:nvPr/>
          </p:nvSpPr>
          <p:spPr>
            <a:xfrm>
              <a:off x="4444588" y="826743"/>
              <a:ext cx="153590" cy="431871"/>
            </a:xfrm>
            <a:custGeom>
              <a:avLst/>
              <a:gdLst/>
              <a:ahLst/>
              <a:cxnLst/>
              <a:rect l="l" t="t" r="r" b="b"/>
              <a:pathLst>
                <a:path w="153590" h="431871" extrusionOk="0">
                  <a:moveTo>
                    <a:pt x="11570" y="362351"/>
                  </a:moveTo>
                  <a:cubicBezTo>
                    <a:pt x="19754" y="356891"/>
                    <a:pt x="28299" y="351990"/>
                    <a:pt x="37138" y="347682"/>
                  </a:cubicBezTo>
                  <a:cubicBezTo>
                    <a:pt x="45379" y="345048"/>
                    <a:pt x="52878" y="340475"/>
                    <a:pt x="58999" y="334347"/>
                  </a:cubicBezTo>
                  <a:cubicBezTo>
                    <a:pt x="66983" y="326537"/>
                    <a:pt x="80099" y="296819"/>
                    <a:pt x="89509" y="267672"/>
                  </a:cubicBezTo>
                  <a:cubicBezTo>
                    <a:pt x="98871" y="234986"/>
                    <a:pt x="102568" y="200933"/>
                    <a:pt x="100439" y="166993"/>
                  </a:cubicBezTo>
                  <a:cubicBezTo>
                    <a:pt x="96542" y="126321"/>
                    <a:pt x="81905" y="69457"/>
                    <a:pt x="78198" y="46121"/>
                  </a:cubicBezTo>
                  <a:cubicBezTo>
                    <a:pt x="74491" y="22785"/>
                    <a:pt x="82000" y="13355"/>
                    <a:pt x="92930" y="4782"/>
                  </a:cubicBezTo>
                  <a:cubicBezTo>
                    <a:pt x="105667" y="-5314"/>
                    <a:pt x="123250" y="-837"/>
                    <a:pt x="132660" y="31929"/>
                  </a:cubicBezTo>
                  <a:cubicBezTo>
                    <a:pt x="144779" y="77261"/>
                    <a:pt x="151793" y="123811"/>
                    <a:pt x="153570" y="170708"/>
                  </a:cubicBezTo>
                  <a:cubicBezTo>
                    <a:pt x="153960" y="205545"/>
                    <a:pt x="148599" y="240208"/>
                    <a:pt x="137698" y="273292"/>
                  </a:cubicBezTo>
                  <a:cubicBezTo>
                    <a:pt x="128012" y="301634"/>
                    <a:pt x="114924" y="328691"/>
                    <a:pt x="98728" y="353874"/>
                  </a:cubicBezTo>
                  <a:cubicBezTo>
                    <a:pt x="94261" y="361398"/>
                    <a:pt x="92740" y="368161"/>
                    <a:pt x="85897" y="383592"/>
                  </a:cubicBezTo>
                  <a:cubicBezTo>
                    <a:pt x="79329" y="399096"/>
                    <a:pt x="69083" y="412763"/>
                    <a:pt x="56052" y="423406"/>
                  </a:cubicBezTo>
                  <a:cubicBezTo>
                    <a:pt x="44647" y="431598"/>
                    <a:pt x="39229" y="432931"/>
                    <a:pt x="36473" y="431217"/>
                  </a:cubicBezTo>
                  <a:cubicBezTo>
                    <a:pt x="33716" y="429502"/>
                    <a:pt x="33811" y="425597"/>
                    <a:pt x="38659" y="421692"/>
                  </a:cubicBezTo>
                  <a:cubicBezTo>
                    <a:pt x="46747" y="415317"/>
                    <a:pt x="53638" y="407542"/>
                    <a:pt x="58999" y="398736"/>
                  </a:cubicBezTo>
                  <a:cubicBezTo>
                    <a:pt x="58999" y="398736"/>
                    <a:pt x="49019" y="408833"/>
                    <a:pt x="42461" y="414357"/>
                  </a:cubicBezTo>
                  <a:cubicBezTo>
                    <a:pt x="36691" y="419245"/>
                    <a:pt x="30295" y="423344"/>
                    <a:pt x="23451" y="426549"/>
                  </a:cubicBezTo>
                  <a:cubicBezTo>
                    <a:pt x="16798" y="429502"/>
                    <a:pt x="7483" y="423787"/>
                    <a:pt x="12236" y="419310"/>
                  </a:cubicBezTo>
                  <a:cubicBezTo>
                    <a:pt x="16988" y="414834"/>
                    <a:pt x="21740" y="412548"/>
                    <a:pt x="31245" y="404261"/>
                  </a:cubicBezTo>
                  <a:cubicBezTo>
                    <a:pt x="36359" y="399914"/>
                    <a:pt x="40921" y="394956"/>
                    <a:pt x="44837" y="389497"/>
                  </a:cubicBezTo>
                  <a:cubicBezTo>
                    <a:pt x="38146" y="394658"/>
                    <a:pt x="31064" y="399276"/>
                    <a:pt x="23641" y="403308"/>
                  </a:cubicBezTo>
                  <a:cubicBezTo>
                    <a:pt x="17910" y="406783"/>
                    <a:pt x="11333" y="408597"/>
                    <a:pt x="4632" y="408547"/>
                  </a:cubicBezTo>
                  <a:cubicBezTo>
                    <a:pt x="1115" y="408547"/>
                    <a:pt x="-3162" y="403404"/>
                    <a:pt x="3491" y="399022"/>
                  </a:cubicBezTo>
                  <a:cubicBezTo>
                    <a:pt x="12635" y="394058"/>
                    <a:pt x="21161" y="388014"/>
                    <a:pt x="28869" y="381020"/>
                  </a:cubicBezTo>
                  <a:cubicBezTo>
                    <a:pt x="36187" y="373781"/>
                    <a:pt x="40275" y="367590"/>
                    <a:pt x="38374" y="367494"/>
                  </a:cubicBezTo>
                  <a:cubicBezTo>
                    <a:pt x="36473" y="367399"/>
                    <a:pt x="32290" y="371876"/>
                    <a:pt x="23736" y="374638"/>
                  </a:cubicBezTo>
                  <a:cubicBezTo>
                    <a:pt x="15182" y="377400"/>
                    <a:pt x="5963" y="374638"/>
                    <a:pt x="4727" y="370161"/>
                  </a:cubicBezTo>
                  <a:cubicBezTo>
                    <a:pt x="3491" y="365685"/>
                    <a:pt x="3586" y="366256"/>
                    <a:pt x="11570" y="36235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2" name="Google Shape;2542;p29"/>
            <p:cNvSpPr/>
            <p:nvPr/>
          </p:nvSpPr>
          <p:spPr>
            <a:xfrm>
              <a:off x="4515562" y="822838"/>
              <a:ext cx="88583" cy="120566"/>
            </a:xfrm>
            <a:custGeom>
              <a:avLst/>
              <a:gdLst/>
              <a:ahLst/>
              <a:cxnLst/>
              <a:rect l="l" t="t" r="r" b="b"/>
              <a:pathLst>
                <a:path w="88583" h="120566" extrusionOk="0">
                  <a:moveTo>
                    <a:pt x="88584" y="96127"/>
                  </a:moveTo>
                  <a:cubicBezTo>
                    <a:pt x="88584" y="96127"/>
                    <a:pt x="56458" y="128131"/>
                    <a:pt x="18534" y="118892"/>
                  </a:cubicBezTo>
                  <a:cubicBezTo>
                    <a:pt x="13117" y="115177"/>
                    <a:pt x="0" y="40406"/>
                    <a:pt x="0" y="40406"/>
                  </a:cubicBezTo>
                  <a:cubicBezTo>
                    <a:pt x="0" y="40406"/>
                    <a:pt x="0" y="-1028"/>
                    <a:pt x="31746" y="20"/>
                  </a:cubicBezTo>
                  <a:cubicBezTo>
                    <a:pt x="63491" y="1067"/>
                    <a:pt x="88584" y="96127"/>
                    <a:pt x="88584" y="961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43" name="Google Shape;2543;p29"/>
          <p:cNvSpPr txBox="1"/>
          <p:nvPr/>
        </p:nvSpPr>
        <p:spPr>
          <a:xfrm>
            <a:off x="352600" y="202350"/>
            <a:ext cx="6816300" cy="8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FFFFFF"/>
                </a:solidFill>
                <a:highlight>
                  <a:schemeClr val="accent4"/>
                </a:highlight>
                <a:latin typeface="Barlow"/>
                <a:ea typeface="Barlow"/>
                <a:cs typeface="Barlow"/>
                <a:sym typeface="Barlow"/>
              </a:rPr>
              <a:t>Thesis revisited:  </a:t>
            </a:r>
            <a:r>
              <a:rPr lang="en" sz="1600" b="1">
                <a:solidFill>
                  <a:srgbClr val="FFFFFF"/>
                </a:solidFill>
                <a:latin typeface="Barlow"/>
                <a:ea typeface="Barlow"/>
                <a:cs typeface="Barlow"/>
                <a:sym typeface="Barlow"/>
              </a:rPr>
              <a:t>Go back to your thesis.  Are there changes now that you have read through sources?  Rewrite below, or if you’re happy with your original, paste it here again.</a:t>
            </a:r>
            <a:endParaRPr sz="1600" b="1">
              <a:solidFill>
                <a:srgbClr val="FFFFFF"/>
              </a:solidFill>
              <a:latin typeface="Barlow"/>
              <a:ea typeface="Barlow"/>
              <a:cs typeface="Barlow"/>
              <a:sym typeface="Barlow"/>
            </a:endParaRPr>
          </a:p>
          <a:p>
            <a:pPr marL="0" lvl="0" indent="0" algn="l" rtl="0">
              <a:spcBef>
                <a:spcPts val="0"/>
              </a:spcBef>
              <a:spcAft>
                <a:spcPts val="0"/>
              </a:spcAft>
              <a:buNone/>
            </a:pPr>
            <a:endParaRPr sz="1600" b="1">
              <a:solidFill>
                <a:srgbClr val="FFFFFF"/>
              </a:solidFill>
              <a:latin typeface="Barlow"/>
              <a:ea typeface="Barlow"/>
              <a:cs typeface="Barlow"/>
              <a:sym typeface="Barlow"/>
            </a:endParaRPr>
          </a:p>
          <a:p>
            <a:pPr marL="0" lvl="0" indent="0" algn="l" rtl="0">
              <a:spcBef>
                <a:spcPts val="0"/>
              </a:spcBef>
              <a:spcAft>
                <a:spcPts val="0"/>
              </a:spcAft>
              <a:buNone/>
            </a:pPr>
            <a:endParaRPr sz="1600" b="1">
              <a:solidFill>
                <a:srgbClr val="FFFFFF"/>
              </a:solidFill>
              <a:latin typeface="Barlow"/>
              <a:ea typeface="Barlow"/>
              <a:cs typeface="Barlow"/>
              <a:sym typeface="Barlow"/>
            </a:endParaRPr>
          </a:p>
        </p:txBody>
      </p:sp>
      <p:sp>
        <p:nvSpPr>
          <p:cNvPr id="2544" name="Google Shape;2544;p29"/>
          <p:cNvSpPr txBox="1"/>
          <p:nvPr/>
        </p:nvSpPr>
        <p:spPr>
          <a:xfrm>
            <a:off x="307650" y="1392825"/>
            <a:ext cx="6703800" cy="992100"/>
          </a:xfrm>
          <a:prstGeom prst="rect">
            <a:avLst/>
          </a:prstGeom>
          <a:solidFill>
            <a:srgbClr val="C9DAF8"/>
          </a:solidFill>
          <a:ln w="9525" cap="flat" cmpd="sng">
            <a:solidFill>
              <a:srgbClr val="FFFFFF"/>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100" b="1">
                <a:latin typeface="Barlow"/>
                <a:ea typeface="Barlow"/>
                <a:cs typeface="Barlow"/>
                <a:sym typeface="Barlow"/>
              </a:rPr>
              <a:t>My thesis:</a:t>
            </a:r>
            <a:r>
              <a:rPr lang="en" sz="1100">
                <a:latin typeface="Barlow Light"/>
                <a:ea typeface="Barlow Light"/>
                <a:cs typeface="Barlow Light"/>
                <a:sym typeface="Barlow Light"/>
              </a:rPr>
              <a:t>  </a:t>
            </a:r>
            <a:r>
              <a:rPr lang="en" sz="1100" b="1">
                <a:latin typeface="Barlow"/>
                <a:ea typeface="Barlow"/>
                <a:cs typeface="Barlow"/>
                <a:sym typeface="Barlow"/>
              </a:rPr>
              <a:t>The post office needs to reorganize in order to become a competitor with other delivery companies by downsizing their number of offices, updating their technology, and rebranding as an affordable shipping company.</a:t>
            </a:r>
            <a:r>
              <a:rPr lang="en" sz="1100" b="1">
                <a:solidFill>
                  <a:schemeClr val="accent2"/>
                </a:solidFill>
                <a:latin typeface="Barlow"/>
                <a:ea typeface="Barlow"/>
                <a:cs typeface="Barlow"/>
                <a:sym typeface="Barlow"/>
              </a:rPr>
              <a:t> **note**:  Can you see how if I were to use this for my paper it would show my line of reasoning?   Do you see the paragraphs I would have?  You don’t HAVE to do it that way, but you sure can...</a:t>
            </a:r>
            <a:endParaRPr sz="1100" b="1">
              <a:solidFill>
                <a:schemeClr val="accent2"/>
              </a:solidFill>
              <a:latin typeface="Barlow"/>
              <a:ea typeface="Barlow"/>
              <a:cs typeface="Barlow"/>
              <a:sym typeface="Barlow"/>
            </a:endParaRPr>
          </a:p>
          <a:p>
            <a:pPr marL="0" lvl="0" indent="0" algn="l" rtl="0">
              <a:spcBef>
                <a:spcPts val="0"/>
              </a:spcBef>
              <a:spcAft>
                <a:spcPts val="0"/>
              </a:spcAft>
              <a:buNone/>
            </a:pPr>
            <a:endParaRPr sz="1100">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 </a:t>
            </a:r>
            <a:endParaRPr>
              <a:latin typeface="Barlow Light"/>
              <a:ea typeface="Barlow Light"/>
              <a:cs typeface="Barlow Light"/>
              <a:sym typeface="Barlow Light"/>
            </a:endParaRPr>
          </a:p>
          <a:p>
            <a:pPr marL="0" lvl="0" indent="0" algn="l" rtl="0">
              <a:spcBef>
                <a:spcPts val="0"/>
              </a:spcBef>
              <a:spcAft>
                <a:spcPts val="0"/>
              </a:spcAft>
              <a:buNone/>
            </a:pPr>
            <a:endParaRPr>
              <a:latin typeface="Barlow Light"/>
              <a:ea typeface="Barlow Light"/>
              <a:cs typeface="Barlow Light"/>
              <a:sym typeface="Barlow Light"/>
            </a:endParaRPr>
          </a:p>
          <a:p>
            <a:pPr marL="0" lvl="0" indent="0" algn="l" rtl="0">
              <a:spcBef>
                <a:spcPts val="0"/>
              </a:spcBef>
              <a:spcAft>
                <a:spcPts val="0"/>
              </a:spcAft>
              <a:buNone/>
            </a:pPr>
            <a:endParaRPr>
              <a:latin typeface="Barlow Light"/>
              <a:ea typeface="Barlow Light"/>
              <a:cs typeface="Barlow Light"/>
              <a:sym typeface="Barlow Light"/>
            </a:endParaRPr>
          </a:p>
        </p:txBody>
      </p:sp>
      <p:sp>
        <p:nvSpPr>
          <p:cNvPr id="2545" name="Google Shape;2545;p29"/>
          <p:cNvSpPr txBox="1"/>
          <p:nvPr/>
        </p:nvSpPr>
        <p:spPr>
          <a:xfrm>
            <a:off x="181650" y="3186100"/>
            <a:ext cx="6703800" cy="1313700"/>
          </a:xfrm>
          <a:prstGeom prst="rect">
            <a:avLst/>
          </a:prstGeom>
          <a:solidFill>
            <a:srgbClr val="C9DAF8"/>
          </a:solidFill>
          <a:ln w="9525" cap="flat" cmpd="sng">
            <a:solidFill>
              <a:srgbClr val="FFFFFF"/>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100" b="1">
                <a:latin typeface="Barlow"/>
                <a:ea typeface="Barlow"/>
                <a:cs typeface="Barlow"/>
                <a:sym typeface="Barlow"/>
              </a:rPr>
              <a:t>Your turn:</a:t>
            </a:r>
            <a:r>
              <a:rPr lang="en" sz="1100">
                <a:latin typeface="Barlow Light"/>
                <a:ea typeface="Barlow Light"/>
                <a:cs typeface="Barlow Light"/>
                <a:sym typeface="Barlow Light"/>
              </a:rPr>
              <a:t>  </a:t>
            </a:r>
            <a:endParaRPr sz="1100">
              <a:latin typeface="Barlow Light"/>
              <a:ea typeface="Barlow Light"/>
              <a:cs typeface="Barlow Light"/>
              <a:sym typeface="Barlow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9"/>
        <p:cNvGrpSpPr/>
        <p:nvPr/>
      </p:nvGrpSpPr>
      <p:grpSpPr>
        <a:xfrm>
          <a:off x="0" y="0"/>
          <a:ext cx="0" cy="0"/>
          <a:chOff x="0" y="0"/>
          <a:chExt cx="0" cy="0"/>
        </a:xfrm>
      </p:grpSpPr>
      <p:sp>
        <p:nvSpPr>
          <p:cNvPr id="2550" name="Google Shape;2550;p3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19</a:t>
            </a:fld>
            <a:endParaRPr/>
          </a:p>
        </p:txBody>
      </p:sp>
      <p:sp>
        <p:nvSpPr>
          <p:cNvPr id="2551" name="Google Shape;2551;p30"/>
          <p:cNvSpPr txBox="1"/>
          <p:nvPr/>
        </p:nvSpPr>
        <p:spPr>
          <a:xfrm>
            <a:off x="265425" y="195950"/>
            <a:ext cx="8600400" cy="4816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b="1" dirty="0">
                <a:latin typeface="Times"/>
                <a:ea typeface="Times"/>
                <a:cs typeface="Times"/>
                <a:sym typeface="Times"/>
              </a:rPr>
              <a:t>THE PROCESS OF PLANNING AND WRITING A SYNTHESIS ESSAY</a:t>
            </a:r>
            <a:r>
              <a:rPr lang="en" b="1" dirty="0">
                <a:latin typeface="Cambria"/>
                <a:ea typeface="Cambria"/>
                <a:cs typeface="Cambria"/>
                <a:sym typeface="Cambria"/>
              </a:rPr>
              <a:t>  (55 minutes)</a:t>
            </a:r>
            <a:endParaRPr dirty="0">
              <a:latin typeface="Cambria"/>
              <a:ea typeface="Cambria"/>
              <a:cs typeface="Cambria"/>
              <a:sym typeface="Cambria"/>
            </a:endParaRPr>
          </a:p>
          <a:p>
            <a:pPr marL="0" lvl="0" indent="0" algn="l" rtl="0">
              <a:spcBef>
                <a:spcPts val="0"/>
              </a:spcBef>
              <a:spcAft>
                <a:spcPts val="0"/>
              </a:spcAft>
              <a:buNone/>
            </a:pPr>
            <a:endParaRPr sz="1200" dirty="0">
              <a:latin typeface="Cambria"/>
              <a:ea typeface="Cambria"/>
              <a:cs typeface="Cambria"/>
              <a:sym typeface="Cambria"/>
            </a:endParaRPr>
          </a:p>
          <a:p>
            <a:pPr marL="0" lvl="0" indent="0" algn="l" rtl="0">
              <a:spcBef>
                <a:spcPts val="0"/>
              </a:spcBef>
              <a:spcAft>
                <a:spcPts val="0"/>
              </a:spcAft>
              <a:buNone/>
            </a:pPr>
            <a:r>
              <a:rPr lang="en" sz="1200" b="1" dirty="0">
                <a:latin typeface="Cambria"/>
                <a:ea typeface="Cambria"/>
                <a:cs typeface="Cambria"/>
                <a:sym typeface="Cambria"/>
              </a:rPr>
              <a:t>I. UNDERSTAND THE PROMPT</a:t>
            </a:r>
            <a:r>
              <a:rPr lang="en" sz="1200" dirty="0">
                <a:latin typeface="Cambria"/>
                <a:ea typeface="Cambria"/>
                <a:cs typeface="Cambria"/>
                <a:sym typeface="Cambria"/>
              </a:rPr>
              <a:t>  (5 minutes)</a:t>
            </a:r>
            <a:endParaRPr sz="1200" dirty="0">
              <a:latin typeface="Cambria"/>
              <a:ea typeface="Cambria"/>
              <a:cs typeface="Cambria"/>
              <a:sym typeface="Cambria"/>
            </a:endParaRPr>
          </a:p>
          <a:p>
            <a:pPr marL="0" lvl="0" indent="0" algn="l" rtl="0">
              <a:spcBef>
                <a:spcPts val="0"/>
              </a:spcBef>
              <a:spcAft>
                <a:spcPts val="0"/>
              </a:spcAft>
              <a:buNone/>
            </a:pPr>
            <a:endParaRPr sz="1200" dirty="0">
              <a:latin typeface="Cambria"/>
              <a:ea typeface="Cambria"/>
              <a:cs typeface="Cambria"/>
              <a:sym typeface="Cambria"/>
            </a:endParaRPr>
          </a:p>
          <a:p>
            <a:pPr marL="0" lvl="0" indent="0" algn="l" rtl="0">
              <a:spcBef>
                <a:spcPts val="0"/>
              </a:spcBef>
              <a:spcAft>
                <a:spcPts val="0"/>
              </a:spcAft>
              <a:buNone/>
            </a:pPr>
            <a:r>
              <a:rPr lang="en" sz="1200" b="1" dirty="0">
                <a:latin typeface="Cambria"/>
                <a:ea typeface="Cambria"/>
                <a:cs typeface="Cambria"/>
                <a:sym typeface="Cambria"/>
              </a:rPr>
              <a:t>II. GET INFORMATION FROM THE SOURCES</a:t>
            </a:r>
            <a:r>
              <a:rPr lang="en" sz="1200" dirty="0">
                <a:latin typeface="Cambria"/>
                <a:ea typeface="Cambria"/>
                <a:cs typeface="Cambria"/>
                <a:sym typeface="Cambria"/>
              </a:rPr>
              <a:t>  (10 minutes)</a:t>
            </a:r>
            <a:endParaRPr sz="1200" dirty="0">
              <a:latin typeface="Cambria"/>
              <a:ea typeface="Cambria"/>
              <a:cs typeface="Cambria"/>
              <a:sym typeface="Cambria"/>
            </a:endParaRPr>
          </a:p>
          <a:p>
            <a:pPr marL="0" lvl="0" indent="0" algn="l" rtl="0">
              <a:spcBef>
                <a:spcPts val="0"/>
              </a:spcBef>
              <a:spcAft>
                <a:spcPts val="0"/>
              </a:spcAft>
              <a:buNone/>
            </a:pPr>
            <a:r>
              <a:rPr lang="en" sz="1200" dirty="0">
                <a:latin typeface="Cambria"/>
                <a:ea typeface="Cambria"/>
                <a:cs typeface="Cambria"/>
                <a:sym typeface="Cambria"/>
              </a:rPr>
              <a:t>While reading the sources, mark (+)  for things that may support your argument (–) for things that you may use as a concession.  Underline any SUPER quotes or blurbs.  Your quotes should never be more than about five words long, but it something is said well, USE IT.  Approach with the “Ctrl F” mentality.</a:t>
            </a:r>
            <a:br>
              <a:rPr lang="en" sz="1200" dirty="0">
                <a:latin typeface="Cambria"/>
                <a:ea typeface="Cambria"/>
                <a:cs typeface="Cambria"/>
                <a:sym typeface="Cambria"/>
              </a:rPr>
            </a:br>
            <a:endParaRPr sz="1200" dirty="0">
              <a:latin typeface="Cambria"/>
              <a:ea typeface="Cambria"/>
              <a:cs typeface="Cambria"/>
              <a:sym typeface="Cambria"/>
            </a:endParaRPr>
          </a:p>
          <a:p>
            <a:pPr marL="0" lvl="0" indent="0" algn="l" rtl="0">
              <a:spcBef>
                <a:spcPts val="0"/>
              </a:spcBef>
              <a:spcAft>
                <a:spcPts val="0"/>
              </a:spcAft>
              <a:buNone/>
            </a:pPr>
            <a:r>
              <a:rPr lang="en" sz="1200" b="1" dirty="0">
                <a:latin typeface="Times"/>
                <a:ea typeface="Times"/>
                <a:cs typeface="Times"/>
                <a:sym typeface="Times"/>
              </a:rPr>
              <a:t>III. PLAN YOUR ESSAY</a:t>
            </a:r>
            <a:r>
              <a:rPr lang="en" sz="1200" dirty="0">
                <a:latin typeface="Times"/>
                <a:ea typeface="Times"/>
                <a:cs typeface="Times"/>
                <a:sym typeface="Times"/>
              </a:rPr>
              <a:t> (8 minutes)                                             </a:t>
            </a:r>
            <a:endParaRPr sz="1200" dirty="0">
              <a:latin typeface="Times"/>
              <a:ea typeface="Times"/>
              <a:cs typeface="Times"/>
              <a:sym typeface="Times"/>
            </a:endParaRPr>
          </a:p>
          <a:p>
            <a:pPr marL="0" lvl="0" indent="0" algn="l" rtl="0">
              <a:spcBef>
                <a:spcPts val="0"/>
              </a:spcBef>
              <a:spcAft>
                <a:spcPts val="0"/>
              </a:spcAft>
              <a:buNone/>
            </a:pPr>
            <a:r>
              <a:rPr lang="en" sz="1200" dirty="0">
                <a:latin typeface="Times"/>
                <a:ea typeface="Times"/>
                <a:cs typeface="Times"/>
                <a:sym typeface="Times"/>
              </a:rPr>
              <a:t>1. Revise your thesis statement.  Can you think of an anecdote to lead into it?</a:t>
            </a:r>
            <a:endParaRPr sz="1200" dirty="0">
              <a:latin typeface="Times"/>
              <a:ea typeface="Times"/>
              <a:cs typeface="Times"/>
              <a:sym typeface="Times"/>
            </a:endParaRPr>
          </a:p>
          <a:p>
            <a:pPr marL="0" lvl="0" indent="0" algn="l" rtl="0">
              <a:spcBef>
                <a:spcPts val="0"/>
              </a:spcBef>
              <a:spcAft>
                <a:spcPts val="0"/>
              </a:spcAft>
              <a:buNone/>
            </a:pPr>
            <a:r>
              <a:rPr lang="en" sz="1200" dirty="0">
                <a:latin typeface="Times"/>
                <a:ea typeface="Times"/>
                <a:cs typeface="Times"/>
                <a:sym typeface="Times"/>
              </a:rPr>
              <a:t>2. Briefly outline your support paragraphs--remember to begin with a topic sentence reflecting your position.</a:t>
            </a:r>
            <a:endParaRPr sz="1200" dirty="0">
              <a:latin typeface="Times"/>
              <a:ea typeface="Times"/>
              <a:cs typeface="Times"/>
              <a:sym typeface="Times"/>
            </a:endParaRPr>
          </a:p>
          <a:p>
            <a:pPr marL="0" lvl="0" indent="0" algn="l" rtl="0">
              <a:spcBef>
                <a:spcPts val="0"/>
              </a:spcBef>
              <a:spcAft>
                <a:spcPts val="0"/>
              </a:spcAft>
              <a:buNone/>
            </a:pPr>
            <a:r>
              <a:rPr lang="en" sz="1200" dirty="0">
                <a:latin typeface="Times"/>
                <a:ea typeface="Times"/>
                <a:cs typeface="Times"/>
                <a:sym typeface="Times"/>
              </a:rPr>
              <a:t>	</a:t>
            </a:r>
            <a:r>
              <a:rPr lang="en" sz="1200" b="1" u="sng" dirty="0">
                <a:latin typeface="Times"/>
                <a:ea typeface="Times"/>
                <a:cs typeface="Times"/>
                <a:sym typeface="Times"/>
              </a:rPr>
              <a:t>In a synthesis essay, you should always consider opposing views</a:t>
            </a:r>
            <a:endParaRPr sz="1200" u="sng" dirty="0">
              <a:latin typeface="Times"/>
              <a:ea typeface="Times"/>
              <a:cs typeface="Times"/>
              <a:sym typeface="Times"/>
            </a:endParaRPr>
          </a:p>
          <a:p>
            <a:pPr marL="0" lvl="0" indent="0" algn="l" rtl="0">
              <a:spcBef>
                <a:spcPts val="0"/>
              </a:spcBef>
              <a:spcAft>
                <a:spcPts val="0"/>
              </a:spcAft>
              <a:buNone/>
            </a:pPr>
            <a:r>
              <a:rPr lang="en" sz="1200" dirty="0">
                <a:latin typeface="Times"/>
                <a:ea typeface="Times"/>
                <a:cs typeface="Times"/>
                <a:sym typeface="Times"/>
              </a:rPr>
              <a:t>	*Where will you include each source?</a:t>
            </a:r>
            <a:endParaRPr sz="1200" dirty="0">
              <a:latin typeface="Times"/>
              <a:ea typeface="Times"/>
              <a:cs typeface="Times"/>
              <a:sym typeface="Times"/>
            </a:endParaRPr>
          </a:p>
          <a:p>
            <a:pPr marL="0" lvl="0" indent="0" algn="l" rtl="0">
              <a:spcBef>
                <a:spcPts val="0"/>
              </a:spcBef>
              <a:spcAft>
                <a:spcPts val="0"/>
              </a:spcAft>
              <a:buNone/>
            </a:pPr>
            <a:r>
              <a:rPr lang="en" sz="1200" dirty="0">
                <a:latin typeface="Times"/>
                <a:ea typeface="Times"/>
                <a:cs typeface="Times"/>
                <a:sym typeface="Times"/>
              </a:rPr>
              <a:t>	*What additional evidence could you include?</a:t>
            </a:r>
            <a:endParaRPr sz="1200" dirty="0">
              <a:latin typeface="Times"/>
              <a:ea typeface="Times"/>
              <a:cs typeface="Times"/>
              <a:sym typeface="Times"/>
            </a:endParaRPr>
          </a:p>
          <a:p>
            <a:pPr marL="0" lvl="0" indent="0" algn="l" rtl="0">
              <a:spcBef>
                <a:spcPts val="0"/>
              </a:spcBef>
              <a:spcAft>
                <a:spcPts val="0"/>
              </a:spcAft>
              <a:buNone/>
            </a:pPr>
            <a:r>
              <a:rPr lang="en" sz="1200" dirty="0">
                <a:latin typeface="Times"/>
                <a:ea typeface="Times"/>
                <a:cs typeface="Times"/>
                <a:sym typeface="Times"/>
              </a:rPr>
              <a:t>3. Remember that your ability to show a conversation between the sources is evidence of more complex thinking.</a:t>
            </a:r>
            <a:endParaRPr sz="1200" dirty="0">
              <a:latin typeface="Times"/>
              <a:ea typeface="Times"/>
              <a:cs typeface="Times"/>
              <a:sym typeface="Times"/>
            </a:endParaRPr>
          </a:p>
          <a:p>
            <a:pPr marL="0" lvl="0" indent="0" algn="l" rtl="0">
              <a:spcBef>
                <a:spcPts val="0"/>
              </a:spcBef>
              <a:spcAft>
                <a:spcPts val="0"/>
              </a:spcAft>
              <a:buNone/>
            </a:pPr>
            <a:r>
              <a:rPr lang="en" sz="1200" dirty="0">
                <a:latin typeface="Times"/>
                <a:ea typeface="Times"/>
                <a:cs typeface="Times"/>
                <a:sym typeface="Times"/>
              </a:rPr>
              <a:t>	*Where could you include two sources that both support a particular position</a:t>
            </a:r>
            <a:endParaRPr sz="1200" dirty="0">
              <a:latin typeface="Times"/>
              <a:ea typeface="Times"/>
              <a:cs typeface="Times"/>
              <a:sym typeface="Times"/>
            </a:endParaRPr>
          </a:p>
          <a:p>
            <a:pPr marL="0" lvl="0" indent="0" algn="l" rtl="0">
              <a:spcBef>
                <a:spcPts val="0"/>
              </a:spcBef>
              <a:spcAft>
                <a:spcPts val="0"/>
              </a:spcAft>
              <a:buNone/>
            </a:pPr>
            <a:r>
              <a:rPr lang="en" sz="1200" dirty="0">
                <a:latin typeface="Times"/>
                <a:ea typeface="Times"/>
                <a:cs typeface="Times"/>
                <a:sym typeface="Times"/>
              </a:rPr>
              <a:t>	*Where could you evaluate two or more sources that address the same issue?</a:t>
            </a:r>
            <a:endParaRPr sz="1200" dirty="0">
              <a:latin typeface="Times"/>
              <a:ea typeface="Times"/>
              <a:cs typeface="Times"/>
              <a:sym typeface="Times"/>
            </a:endParaRPr>
          </a:p>
          <a:p>
            <a:pPr marL="0" lvl="0" indent="0" algn="l" rtl="0">
              <a:spcBef>
                <a:spcPts val="0"/>
              </a:spcBef>
              <a:spcAft>
                <a:spcPts val="0"/>
              </a:spcAft>
              <a:buNone/>
            </a:pPr>
            <a:r>
              <a:rPr lang="en" sz="1200" dirty="0">
                <a:latin typeface="Times"/>
                <a:ea typeface="Times"/>
                <a:cs typeface="Times"/>
                <a:sym typeface="Times"/>
              </a:rPr>
              <a:t>	*How could you contrast two sources that show differing views?</a:t>
            </a:r>
            <a:endParaRPr sz="1200" dirty="0">
              <a:latin typeface="Times"/>
              <a:ea typeface="Times"/>
              <a:cs typeface="Times"/>
              <a:sym typeface="Times"/>
            </a:endParaRPr>
          </a:p>
          <a:p>
            <a:pPr marL="0" lvl="0" indent="0" algn="l" rtl="0">
              <a:spcBef>
                <a:spcPts val="0"/>
              </a:spcBef>
              <a:spcAft>
                <a:spcPts val="0"/>
              </a:spcAft>
              <a:buNone/>
            </a:pPr>
            <a:endParaRPr sz="1200" dirty="0">
              <a:latin typeface="Times"/>
              <a:ea typeface="Times"/>
              <a:cs typeface="Times"/>
              <a:sym typeface="Times"/>
            </a:endParaRPr>
          </a:p>
          <a:p>
            <a:pPr marL="0" lvl="0" indent="0" algn="l" rtl="0">
              <a:spcBef>
                <a:spcPts val="0"/>
              </a:spcBef>
              <a:spcAft>
                <a:spcPts val="0"/>
              </a:spcAft>
              <a:buNone/>
            </a:pPr>
            <a:r>
              <a:rPr lang="en" sz="1200" b="1" dirty="0">
                <a:latin typeface="Times"/>
                <a:ea typeface="Times"/>
                <a:cs typeface="Times"/>
                <a:sym typeface="Times"/>
              </a:rPr>
              <a:t>IV.  WRITE YOUR ESSAY/PROOFREAD</a:t>
            </a:r>
            <a:r>
              <a:rPr lang="en" sz="1200" dirty="0">
                <a:latin typeface="Times"/>
                <a:ea typeface="Times"/>
                <a:cs typeface="Times"/>
                <a:sym typeface="Times"/>
              </a:rPr>
              <a:t> (32 minutes)</a:t>
            </a:r>
            <a:endParaRPr sz="1200" dirty="0">
              <a:latin typeface="Times"/>
              <a:ea typeface="Times"/>
              <a:cs typeface="Times"/>
              <a:sym typeface="Times"/>
            </a:endParaRPr>
          </a:p>
          <a:p>
            <a:pPr marL="0" lvl="0" indent="0" algn="l" rtl="0">
              <a:spcBef>
                <a:spcPts val="0"/>
              </a:spcBef>
              <a:spcAft>
                <a:spcPts val="0"/>
              </a:spcAft>
              <a:buNone/>
            </a:pPr>
            <a:r>
              <a:rPr lang="en" sz="1200" dirty="0">
                <a:latin typeface="Times"/>
                <a:ea typeface="Times"/>
                <a:cs typeface="Times"/>
                <a:sym typeface="Times"/>
              </a:rPr>
              <a:t>1. Introduce issue in an interesting way.		5. Include original commentary, insights</a:t>
            </a:r>
            <a:endParaRPr sz="1200" dirty="0">
              <a:latin typeface="Times"/>
              <a:ea typeface="Times"/>
              <a:cs typeface="Times"/>
              <a:sym typeface="Times"/>
            </a:endParaRPr>
          </a:p>
          <a:p>
            <a:pPr marL="0" lvl="0" indent="0" algn="l" rtl="0">
              <a:spcBef>
                <a:spcPts val="0"/>
              </a:spcBef>
              <a:spcAft>
                <a:spcPts val="0"/>
              </a:spcAft>
              <a:buNone/>
            </a:pPr>
            <a:r>
              <a:rPr lang="en" sz="1200" dirty="0">
                <a:latin typeface="Times"/>
                <a:ea typeface="Times"/>
                <a:cs typeface="Times"/>
                <a:sym typeface="Times"/>
              </a:rPr>
              <a:t>2. Follow your planned outline.	</a:t>
            </a:r>
            <a:r>
              <a:rPr lang="en" sz="1200">
                <a:latin typeface="Times"/>
                <a:ea typeface="Times"/>
                <a:cs typeface="Times"/>
                <a:sym typeface="Times"/>
              </a:rPr>
              <a:t>	6</a:t>
            </a:r>
            <a:r>
              <a:rPr lang="en" sz="1200" dirty="0">
                <a:latin typeface="Times"/>
                <a:ea typeface="Times"/>
                <a:cs typeface="Times"/>
                <a:sym typeface="Times"/>
              </a:rPr>
              <a:t>. Write a strong conclusion (however brief)</a:t>
            </a:r>
            <a:endParaRPr sz="1200" dirty="0">
              <a:latin typeface="Times"/>
              <a:ea typeface="Times"/>
              <a:cs typeface="Times"/>
              <a:sym typeface="Times"/>
            </a:endParaRPr>
          </a:p>
          <a:p>
            <a:pPr marL="0" lvl="0" indent="0" algn="l" rtl="0">
              <a:spcBef>
                <a:spcPts val="0"/>
              </a:spcBef>
              <a:spcAft>
                <a:spcPts val="0"/>
              </a:spcAft>
              <a:buNone/>
            </a:pPr>
            <a:r>
              <a:rPr lang="en" sz="1200" dirty="0">
                <a:latin typeface="Times"/>
                <a:ea typeface="Times"/>
                <a:cs typeface="Times"/>
                <a:sym typeface="Times"/>
              </a:rPr>
              <a:t>3. Use language of concession/transitional devices.	</a:t>
            </a:r>
            <a:endParaRPr sz="1200" dirty="0">
              <a:latin typeface="Times"/>
              <a:ea typeface="Times"/>
              <a:cs typeface="Times"/>
              <a:sym typeface="Times"/>
            </a:endParaRPr>
          </a:p>
          <a:p>
            <a:pPr marL="0" lvl="0" indent="0" algn="l" rtl="0">
              <a:spcBef>
                <a:spcPts val="0"/>
              </a:spcBef>
              <a:spcAft>
                <a:spcPts val="0"/>
              </a:spcAft>
              <a:buNone/>
            </a:pPr>
            <a:r>
              <a:rPr lang="en" sz="1200" dirty="0">
                <a:latin typeface="Times"/>
                <a:ea typeface="Times"/>
                <a:cs typeface="Times"/>
                <a:sym typeface="Times"/>
              </a:rPr>
              <a:t>4. Provide a frame for your  quotes from different sources</a:t>
            </a:r>
            <a:endParaRPr sz="1200" dirty="0">
              <a:latin typeface="Times"/>
              <a:ea typeface="Times"/>
              <a:cs typeface="Times"/>
              <a:sym typeface="Times"/>
            </a:endParaRPr>
          </a:p>
          <a:p>
            <a:pPr marL="0" lvl="0" indent="0" algn="l" rtl="0">
              <a:spcBef>
                <a:spcPts val="0"/>
              </a:spcBef>
              <a:spcAft>
                <a:spcPts val="0"/>
              </a:spcAft>
              <a:buNone/>
            </a:pPr>
            <a:endParaRPr dirty="0">
              <a:latin typeface="Barlow Light"/>
              <a:ea typeface="Barlow Light"/>
              <a:cs typeface="Barlow Light"/>
              <a:sym typeface="Barlow Light"/>
            </a:endParaRPr>
          </a:p>
        </p:txBody>
      </p:sp>
      <p:sp>
        <p:nvSpPr>
          <p:cNvPr id="2552" name="Google Shape;2552;p30"/>
          <p:cNvSpPr txBox="1"/>
          <p:nvPr/>
        </p:nvSpPr>
        <p:spPr>
          <a:xfrm rot="-1156790">
            <a:off x="6704187" y="3436814"/>
            <a:ext cx="1827173" cy="102307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100">
              <a:solidFill>
                <a:schemeClr val="accent4"/>
              </a:solidFill>
              <a:latin typeface="Merriweather Light"/>
              <a:ea typeface="Merriweather Light"/>
              <a:cs typeface="Merriweather Light"/>
              <a:sym typeface="Merriweather Light"/>
            </a:endParaRPr>
          </a:p>
        </p:txBody>
      </p:sp>
      <p:sp>
        <p:nvSpPr>
          <p:cNvPr id="2553" name="Google Shape;2553;p30"/>
          <p:cNvSpPr/>
          <p:nvPr/>
        </p:nvSpPr>
        <p:spPr>
          <a:xfrm rot="-804491">
            <a:off x="6826436" y="3250825"/>
            <a:ext cx="2031164" cy="1315957"/>
          </a:xfrm>
          <a:prstGeom prst="roundRect">
            <a:avLst>
              <a:gd name="adj" fmla="val 16667"/>
            </a:avLst>
          </a:prstGeom>
          <a:solidFill>
            <a:schemeClr val="accent1"/>
          </a:solidFill>
          <a:ln w="28575" cap="flat" cmpd="sng">
            <a:solidFill>
              <a:schemeClr val="accent4"/>
            </a:solidFill>
            <a:prstDash val="solid"/>
            <a:round/>
            <a:headEnd type="none" w="sm" len="sm"/>
            <a:tailEnd type="none" w="sm" len="sm"/>
          </a:ln>
          <a:effectLst>
            <a:outerShdw blurRad="114300" dist="666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chemeClr val="accent4"/>
                </a:solidFill>
                <a:latin typeface="Merriweather"/>
                <a:ea typeface="Merriweather"/>
                <a:cs typeface="Merriweather"/>
                <a:sym typeface="Merriweather"/>
              </a:rPr>
              <a:t>No, you do not have to write the essay today, BUT I want you to think about how you would organize it if you did!  Remember, it’s a smoothie, not a salad...</a:t>
            </a:r>
            <a:endParaRPr sz="1100">
              <a:solidFill>
                <a:schemeClr val="accent4"/>
              </a:solidFill>
              <a:latin typeface="Merriweather Light"/>
              <a:ea typeface="Merriweather Light"/>
              <a:cs typeface="Merriweather Light"/>
              <a:sym typeface="Merriweather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a:t>
            </a:fld>
            <a:endParaRPr/>
          </a:p>
        </p:txBody>
      </p:sp>
      <p:sp>
        <p:nvSpPr>
          <p:cNvPr id="343" name="Google Shape;343;p13"/>
          <p:cNvSpPr txBox="1"/>
          <p:nvPr/>
        </p:nvSpPr>
        <p:spPr>
          <a:xfrm>
            <a:off x="34550" y="62050"/>
            <a:ext cx="8547300" cy="56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D966"/>
                </a:solidFill>
                <a:latin typeface="Barlow"/>
                <a:ea typeface="Barlow"/>
                <a:cs typeface="Barlow"/>
                <a:sym typeface="Barlow"/>
              </a:rPr>
              <a:t>What’s going on in this image?  Check out the image below and come to a conclusion.  Try to explain as much as you can about the who, what, where, when just by looking at the clues. You are synthesizing information to develop a position.</a:t>
            </a:r>
            <a:endParaRPr b="1">
              <a:solidFill>
                <a:srgbClr val="FFD966"/>
              </a:solidFill>
              <a:latin typeface="Barlow"/>
              <a:ea typeface="Barlow"/>
              <a:cs typeface="Barlow"/>
              <a:sym typeface="Barlow"/>
            </a:endParaRPr>
          </a:p>
        </p:txBody>
      </p:sp>
      <p:pic>
        <p:nvPicPr>
          <p:cNvPr id="344" name="Google Shape;344;p13" descr="What’s going on in this picture? Look closely at the image above or view it in a &lt;a href=&quot;https://static01.nyt.com/images/2019/05/02/learning/VTS05-06-19LN/ed1f8174199e44a994b3bdb21b9617ea-superJumbo.jpg&quot;&gt;larger size&lt;/a&gt;, then tell us what you see by posting a comment. On Thursday afternoon, we will reveal more about the image and its origins at the bottom of this post."/>
          <p:cNvPicPr preferRelativeResize="0"/>
          <p:nvPr/>
        </p:nvPicPr>
        <p:blipFill>
          <a:blip r:embed="rId3">
            <a:alphaModFix/>
          </a:blip>
          <a:stretch>
            <a:fillRect/>
          </a:stretch>
        </p:blipFill>
        <p:spPr>
          <a:xfrm>
            <a:off x="34550" y="795559"/>
            <a:ext cx="6076875" cy="4051241"/>
          </a:xfrm>
          <a:prstGeom prst="rect">
            <a:avLst/>
          </a:prstGeom>
          <a:noFill/>
          <a:ln>
            <a:noFill/>
          </a:ln>
        </p:spPr>
      </p:pic>
      <p:sp>
        <p:nvSpPr>
          <p:cNvPr id="345" name="Google Shape;345;p13"/>
          <p:cNvSpPr txBox="1"/>
          <p:nvPr/>
        </p:nvSpPr>
        <p:spPr>
          <a:xfrm>
            <a:off x="6197950" y="912075"/>
            <a:ext cx="2907900" cy="1513200"/>
          </a:xfrm>
          <a:prstGeom prst="rect">
            <a:avLst/>
          </a:prstGeom>
          <a:solidFill>
            <a:srgbClr val="FFFFFF"/>
          </a:solidFill>
          <a:ln w="38100" cap="flat" cmpd="sng">
            <a:solidFill>
              <a:srgbClr val="F1C232"/>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1C232"/>
                </a:solidFill>
                <a:latin typeface="Barlow"/>
                <a:ea typeface="Barlow"/>
                <a:cs typeface="Barlow"/>
                <a:sym typeface="Barlow"/>
              </a:rPr>
              <a:t>List your clues here:</a:t>
            </a:r>
            <a:endParaRPr sz="1100" b="1">
              <a:latin typeface="Barlow"/>
              <a:ea typeface="Barlow"/>
              <a:cs typeface="Barlow"/>
              <a:sym typeface="Barlow"/>
            </a:endParaRPr>
          </a:p>
        </p:txBody>
      </p:sp>
      <p:sp>
        <p:nvSpPr>
          <p:cNvPr id="346" name="Google Shape;346;p13"/>
          <p:cNvSpPr txBox="1"/>
          <p:nvPr/>
        </p:nvSpPr>
        <p:spPr>
          <a:xfrm>
            <a:off x="6197950" y="2710375"/>
            <a:ext cx="2907900" cy="1997700"/>
          </a:xfrm>
          <a:prstGeom prst="rect">
            <a:avLst/>
          </a:prstGeom>
          <a:solidFill>
            <a:srgbClr val="FFFFFF"/>
          </a:solidFill>
          <a:ln w="38100" cap="flat" cmpd="sng">
            <a:solidFill>
              <a:srgbClr val="F1C232"/>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1C232"/>
                </a:solidFill>
                <a:latin typeface="Barlow"/>
                <a:ea typeface="Barlow"/>
                <a:cs typeface="Barlow"/>
                <a:sym typeface="Barlow"/>
              </a:rPr>
              <a:t>List your conclusions here:</a:t>
            </a:r>
            <a:endParaRPr b="1">
              <a:solidFill>
                <a:srgbClr val="F1C232"/>
              </a:solidFill>
              <a:latin typeface="Barlow"/>
              <a:ea typeface="Barlow"/>
              <a:cs typeface="Barlow"/>
              <a:sym typeface="Barlow"/>
            </a:endParaRPr>
          </a:p>
        </p:txBody>
      </p:sp>
      <p:sp>
        <p:nvSpPr>
          <p:cNvPr id="347" name="Google Shape;347;p13"/>
          <p:cNvSpPr txBox="1"/>
          <p:nvPr/>
        </p:nvSpPr>
        <p:spPr>
          <a:xfrm rot="10800000">
            <a:off x="2388200" y="4846800"/>
            <a:ext cx="4173900" cy="29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rgbClr val="FFFFFF"/>
                </a:solidFill>
                <a:latin typeface="Barlow Light"/>
                <a:ea typeface="Barlow Light"/>
                <a:cs typeface="Barlow Light"/>
                <a:sym typeface="Barlow Light"/>
                <a:hlinkClick r:id="rId4">
                  <a:extLst>
                    <a:ext uri="{A12FA001-AC4F-418D-AE19-62706E023703}">
                      <ahyp:hlinkClr xmlns:ahyp="http://schemas.microsoft.com/office/drawing/2018/hyperlinkcolor" val="tx"/>
                    </a:ext>
                  </a:extLst>
                </a:hlinkClick>
              </a:rPr>
              <a:t>Click here for answer, but don’t cheat.  It’s more fun if you don’t!</a:t>
            </a:r>
            <a:endParaRPr sz="1000">
              <a:solidFill>
                <a:srgbClr val="FFFFFF"/>
              </a:solidFill>
              <a:latin typeface="Barlow Light"/>
              <a:ea typeface="Barlow Light"/>
              <a:cs typeface="Barlow Light"/>
              <a:sym typeface="Barlow Light"/>
            </a:endParaRPr>
          </a:p>
        </p:txBody>
      </p:sp>
      <p:graphicFrame>
        <p:nvGraphicFramePr>
          <p:cNvPr id="348" name="Google Shape;348;p13"/>
          <p:cNvGraphicFramePr/>
          <p:nvPr/>
        </p:nvGraphicFramePr>
        <p:xfrm>
          <a:off x="6328375" y="3021500"/>
          <a:ext cx="2704575" cy="1584840"/>
        </p:xfrm>
        <a:graphic>
          <a:graphicData uri="http://schemas.openxmlformats.org/drawingml/2006/table">
            <a:tbl>
              <a:tblPr>
                <a:noFill/>
                <a:tableStyleId>{20E6BBFF-2E1B-477E-AC11-16A8BF7DD4EA}</a:tableStyleId>
              </a:tblPr>
              <a:tblGrid>
                <a:gridCol w="839150">
                  <a:extLst>
                    <a:ext uri="{9D8B030D-6E8A-4147-A177-3AD203B41FA5}">
                      <a16:colId xmlns:a16="http://schemas.microsoft.com/office/drawing/2014/main" val="20000"/>
                    </a:ext>
                  </a:extLst>
                </a:gridCol>
                <a:gridCol w="1865425">
                  <a:extLst>
                    <a:ext uri="{9D8B030D-6E8A-4147-A177-3AD203B41FA5}">
                      <a16:colId xmlns:a16="http://schemas.microsoft.com/office/drawing/2014/main" val="20001"/>
                    </a:ext>
                  </a:extLst>
                </a:gridCol>
              </a:tblGrid>
              <a:tr h="396200">
                <a:tc>
                  <a:txBody>
                    <a:bodyPr/>
                    <a:lstStyle/>
                    <a:p>
                      <a:pPr marL="0" lvl="0" indent="0" algn="l" rtl="0">
                        <a:spcBef>
                          <a:spcPts val="0"/>
                        </a:spcBef>
                        <a:spcAft>
                          <a:spcPts val="0"/>
                        </a:spcAft>
                        <a:buNone/>
                      </a:pPr>
                      <a:r>
                        <a:rPr lang="en"/>
                        <a:t>Who?</a:t>
                      </a:r>
                      <a:endParaRPr/>
                    </a:p>
                  </a:txBody>
                  <a:tcPr marL="91425" marR="91425" marT="91425" marB="91425">
                    <a:solidFill>
                      <a:schemeClr val="accent5"/>
                    </a:solidFill>
                  </a:tcPr>
                </a:tc>
                <a:tc>
                  <a:txBody>
                    <a:bodyPr/>
                    <a:lstStyle/>
                    <a:p>
                      <a:pPr marL="0" lvl="0" indent="0" algn="l" rtl="0">
                        <a:spcBef>
                          <a:spcPts val="0"/>
                        </a:spcBef>
                        <a:spcAft>
                          <a:spcPts val="0"/>
                        </a:spcAft>
                        <a:buNone/>
                      </a:pPr>
                      <a:endParaRPr sz="700"/>
                    </a:p>
                  </a:txBody>
                  <a:tcPr marL="91425" marR="91425" marT="91425" marB="91425">
                    <a:solidFill>
                      <a:srgbClr val="FFFFFF"/>
                    </a:solidFill>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a:t>What?</a:t>
                      </a:r>
                      <a:endParaRPr/>
                    </a:p>
                  </a:txBody>
                  <a:tcPr marL="91425" marR="91425" marT="91425" marB="91425">
                    <a:solidFill>
                      <a:schemeClr val="accent5"/>
                    </a:solidFill>
                  </a:tcPr>
                </a:tc>
                <a:tc>
                  <a:txBody>
                    <a:bodyPr/>
                    <a:lstStyle/>
                    <a:p>
                      <a:pPr marL="0" lvl="0" indent="0" algn="l" rtl="0">
                        <a:spcBef>
                          <a:spcPts val="0"/>
                        </a:spcBef>
                        <a:spcAft>
                          <a:spcPts val="0"/>
                        </a:spcAft>
                        <a:buNone/>
                      </a:pPr>
                      <a:endParaRPr sz="700"/>
                    </a:p>
                  </a:txBody>
                  <a:tcPr marL="91425" marR="91425" marT="91425" marB="91425">
                    <a:solidFill>
                      <a:srgbClr val="FFFFFF"/>
                    </a:solidFill>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a:t>When?</a:t>
                      </a:r>
                      <a:endParaRPr/>
                    </a:p>
                  </a:txBody>
                  <a:tcPr marL="91425" marR="91425" marT="91425" marB="91425">
                    <a:solidFill>
                      <a:schemeClr val="accent5"/>
                    </a:solidFill>
                  </a:tcPr>
                </a:tc>
                <a:tc>
                  <a:txBody>
                    <a:bodyPr/>
                    <a:lstStyle/>
                    <a:p>
                      <a:pPr marL="0" lvl="0" indent="0" algn="l" rtl="0">
                        <a:spcBef>
                          <a:spcPts val="0"/>
                        </a:spcBef>
                        <a:spcAft>
                          <a:spcPts val="0"/>
                        </a:spcAft>
                        <a:buNone/>
                      </a:pPr>
                      <a:endParaRPr sz="700"/>
                    </a:p>
                  </a:txBody>
                  <a:tcPr marL="91425" marR="91425" marT="91425" marB="91425">
                    <a:solidFill>
                      <a:srgbClr val="FFFFFF"/>
                    </a:solidFill>
                  </a:tcPr>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a:t>Where?</a:t>
                      </a:r>
                      <a:endParaRPr/>
                    </a:p>
                  </a:txBody>
                  <a:tcPr marL="91425" marR="91425" marT="91425" marB="91425">
                    <a:solidFill>
                      <a:schemeClr val="accent5"/>
                    </a:solidFill>
                  </a:tcPr>
                </a:tc>
                <a:tc>
                  <a:txBody>
                    <a:bodyPr/>
                    <a:lstStyle/>
                    <a:p>
                      <a:pPr marL="0" lvl="0" indent="0" algn="l" rtl="0">
                        <a:spcBef>
                          <a:spcPts val="0"/>
                        </a:spcBef>
                        <a:spcAft>
                          <a:spcPts val="0"/>
                        </a:spcAft>
                        <a:buNone/>
                      </a:pPr>
                      <a:endParaRPr sz="700"/>
                    </a:p>
                  </a:txBody>
                  <a:tcPr marL="91425" marR="91425" marT="91425" marB="91425">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7"/>
        <p:cNvGrpSpPr/>
        <p:nvPr/>
      </p:nvGrpSpPr>
      <p:grpSpPr>
        <a:xfrm>
          <a:off x="0" y="0"/>
          <a:ext cx="0" cy="0"/>
          <a:chOff x="0" y="0"/>
          <a:chExt cx="0" cy="0"/>
        </a:xfrm>
      </p:grpSpPr>
      <p:sp>
        <p:nvSpPr>
          <p:cNvPr id="2558" name="Google Shape;2558;p31"/>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20</a:t>
            </a:fld>
            <a:endParaRPr/>
          </a:p>
        </p:txBody>
      </p:sp>
      <p:sp>
        <p:nvSpPr>
          <p:cNvPr id="2559" name="Google Shape;2559;p31"/>
          <p:cNvSpPr txBox="1"/>
          <p:nvPr/>
        </p:nvSpPr>
        <p:spPr>
          <a:xfrm>
            <a:off x="384700" y="208775"/>
            <a:ext cx="6980100" cy="46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Take a look at the high scoring essay for the prompt you chose, and fill out the reflection:</a:t>
            </a:r>
            <a:endParaRPr>
              <a:latin typeface="Barlow Light"/>
              <a:ea typeface="Barlow Light"/>
              <a:cs typeface="Barlow Light"/>
              <a:sym typeface="Barlow Light"/>
            </a:endParaRPr>
          </a:p>
        </p:txBody>
      </p:sp>
      <p:sp>
        <p:nvSpPr>
          <p:cNvPr id="2560" name="Google Shape;2560;p31"/>
          <p:cNvSpPr txBox="1"/>
          <p:nvPr/>
        </p:nvSpPr>
        <p:spPr>
          <a:xfrm>
            <a:off x="673650" y="671125"/>
            <a:ext cx="2748300" cy="16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Barlow Light"/>
                <a:ea typeface="Barlow Light"/>
                <a:cs typeface="Barlow Light"/>
                <a:sym typeface="Barlow Light"/>
                <a:hlinkClick r:id="rId3"/>
              </a:rPr>
              <a:t>Honor code</a:t>
            </a:r>
            <a:br>
              <a:rPr lang="en">
                <a:latin typeface="Barlow Light"/>
                <a:ea typeface="Barlow Light"/>
                <a:cs typeface="Barlow Light"/>
                <a:sym typeface="Barlow Light"/>
              </a:rPr>
            </a:br>
            <a:br>
              <a:rPr lang="en">
                <a:latin typeface="Barlow Light"/>
                <a:ea typeface="Barlow Light"/>
                <a:cs typeface="Barlow Light"/>
                <a:sym typeface="Barlow Light"/>
              </a:rPr>
            </a:br>
            <a:r>
              <a:rPr lang="en" u="sng">
                <a:solidFill>
                  <a:schemeClr val="hlink"/>
                </a:solidFill>
                <a:latin typeface="Barlow Light"/>
                <a:ea typeface="Barlow Light"/>
                <a:cs typeface="Barlow Light"/>
                <a:sym typeface="Barlow Light"/>
                <a:hlinkClick r:id="rId4"/>
              </a:rPr>
              <a:t>Monolingualism</a:t>
            </a:r>
            <a:endParaRPr>
              <a:latin typeface="Barlow Light"/>
              <a:ea typeface="Barlow Light"/>
              <a:cs typeface="Barlow Light"/>
              <a:sym typeface="Barlow Light"/>
            </a:endParaRPr>
          </a:p>
          <a:p>
            <a:pPr marL="0" lvl="0" indent="0" algn="l" rtl="0">
              <a:spcBef>
                <a:spcPts val="0"/>
              </a:spcBef>
              <a:spcAft>
                <a:spcPts val="0"/>
              </a:spcAft>
              <a:buNone/>
            </a:pPr>
            <a:endParaRPr>
              <a:latin typeface="Barlow Light"/>
              <a:ea typeface="Barlow Light"/>
              <a:cs typeface="Barlow Light"/>
              <a:sym typeface="Barlow Light"/>
            </a:endParaRPr>
          </a:p>
          <a:p>
            <a:pPr marL="0" lvl="0" indent="0" algn="l" rtl="0">
              <a:spcBef>
                <a:spcPts val="0"/>
              </a:spcBef>
              <a:spcAft>
                <a:spcPts val="0"/>
              </a:spcAft>
              <a:buNone/>
            </a:pPr>
            <a:r>
              <a:rPr lang="en" u="sng">
                <a:solidFill>
                  <a:schemeClr val="hlink"/>
                </a:solidFill>
                <a:latin typeface="Barlow Light"/>
                <a:ea typeface="Barlow Light"/>
                <a:cs typeface="Barlow Light"/>
                <a:sym typeface="Barlow Light"/>
                <a:hlinkClick r:id="rId5"/>
              </a:rPr>
              <a:t>Public libraries</a:t>
            </a:r>
            <a:endParaRPr>
              <a:latin typeface="Barlow Light"/>
              <a:ea typeface="Barlow Light"/>
              <a:cs typeface="Barlow Light"/>
              <a:sym typeface="Barlow Light"/>
            </a:endParaRPr>
          </a:p>
        </p:txBody>
      </p:sp>
      <p:graphicFrame>
        <p:nvGraphicFramePr>
          <p:cNvPr id="2561" name="Google Shape;2561;p31"/>
          <p:cNvGraphicFramePr/>
          <p:nvPr/>
        </p:nvGraphicFramePr>
        <p:xfrm>
          <a:off x="528700" y="2040925"/>
          <a:ext cx="7239000" cy="2726955"/>
        </p:xfrm>
        <a:graphic>
          <a:graphicData uri="http://schemas.openxmlformats.org/drawingml/2006/table">
            <a:tbl>
              <a:tblPr>
                <a:noFill/>
                <a:tableStyleId>{20E6BBFF-2E1B-477E-AC11-16A8BF7DD4EA}</a:tableStyleId>
              </a:tblPr>
              <a:tblGrid>
                <a:gridCol w="2354500">
                  <a:extLst>
                    <a:ext uri="{9D8B030D-6E8A-4147-A177-3AD203B41FA5}">
                      <a16:colId xmlns:a16="http://schemas.microsoft.com/office/drawing/2014/main" val="20000"/>
                    </a:ext>
                  </a:extLst>
                </a:gridCol>
                <a:gridCol w="4884500">
                  <a:extLst>
                    <a:ext uri="{9D8B030D-6E8A-4147-A177-3AD203B41FA5}">
                      <a16:colId xmlns:a16="http://schemas.microsoft.com/office/drawing/2014/main" val="20001"/>
                    </a:ext>
                  </a:extLst>
                </a:gridCol>
              </a:tblGrid>
              <a:tr h="634675">
                <a:tc>
                  <a:txBody>
                    <a:bodyPr/>
                    <a:lstStyle/>
                    <a:p>
                      <a:pPr marL="0" lvl="0" indent="0" algn="l" rtl="0">
                        <a:spcBef>
                          <a:spcPts val="0"/>
                        </a:spcBef>
                        <a:spcAft>
                          <a:spcPts val="0"/>
                        </a:spcAft>
                        <a:buNone/>
                      </a:pPr>
                      <a:r>
                        <a:rPr lang="en"/>
                        <a:t>What did you notice that made the essay good?</a:t>
                      </a:r>
                      <a:endParaRPr/>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extLst>
                  <a:ext uri="{0D108BD9-81ED-4DB2-BD59-A6C34878D82A}">
                    <a16:rowId xmlns:a16="http://schemas.microsoft.com/office/drawing/2014/main" val="10000"/>
                  </a:ext>
                </a:extLst>
              </a:tr>
              <a:tr h="634675">
                <a:tc>
                  <a:txBody>
                    <a:bodyPr/>
                    <a:lstStyle/>
                    <a:p>
                      <a:pPr marL="0" lvl="0" indent="0" algn="l" rtl="0">
                        <a:spcBef>
                          <a:spcPts val="0"/>
                        </a:spcBef>
                        <a:spcAft>
                          <a:spcPts val="0"/>
                        </a:spcAft>
                        <a:buNone/>
                      </a:pPr>
                      <a:r>
                        <a:rPr lang="en"/>
                        <a:t>In what ways was it similar to what you may have planned?</a:t>
                      </a:r>
                      <a:endParaRPr/>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extLst>
                  <a:ext uri="{0D108BD9-81ED-4DB2-BD59-A6C34878D82A}">
                    <a16:rowId xmlns:a16="http://schemas.microsoft.com/office/drawing/2014/main" val="10001"/>
                  </a:ext>
                </a:extLst>
              </a:tr>
              <a:tr h="634675">
                <a:tc>
                  <a:txBody>
                    <a:bodyPr/>
                    <a:lstStyle/>
                    <a:p>
                      <a:pPr marL="0" lvl="0" indent="0" algn="l" rtl="0">
                        <a:spcBef>
                          <a:spcPts val="0"/>
                        </a:spcBef>
                        <a:spcAft>
                          <a:spcPts val="0"/>
                        </a:spcAft>
                        <a:buNone/>
                      </a:pPr>
                      <a:r>
                        <a:rPr lang="en"/>
                        <a:t>In what ways was it different?</a:t>
                      </a:r>
                      <a:endParaRPr/>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extLst>
                  <a:ext uri="{0D108BD9-81ED-4DB2-BD59-A6C34878D82A}">
                    <a16:rowId xmlns:a16="http://schemas.microsoft.com/office/drawing/2014/main" val="10002"/>
                  </a:ext>
                </a:extLst>
              </a:tr>
              <a:tr h="634675">
                <a:tc>
                  <a:txBody>
                    <a:bodyPr/>
                    <a:lstStyle/>
                    <a:p>
                      <a:pPr marL="0" lvl="0" indent="0" algn="l" rtl="0">
                        <a:spcBef>
                          <a:spcPts val="0"/>
                        </a:spcBef>
                        <a:spcAft>
                          <a:spcPts val="0"/>
                        </a:spcAft>
                        <a:buNone/>
                      </a:pPr>
                      <a:r>
                        <a:rPr lang="en"/>
                        <a:t>What did you learn by your exploration?</a:t>
                      </a:r>
                      <a:endParaRPr/>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5"/>
        <p:cNvGrpSpPr/>
        <p:nvPr/>
      </p:nvGrpSpPr>
      <p:grpSpPr>
        <a:xfrm>
          <a:off x="0" y="0"/>
          <a:ext cx="0" cy="0"/>
          <a:chOff x="0" y="0"/>
          <a:chExt cx="0" cy="0"/>
        </a:xfrm>
      </p:grpSpPr>
      <p:sp>
        <p:nvSpPr>
          <p:cNvPr id="2566" name="Google Shape;2566;p32"/>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21</a:t>
            </a:fld>
            <a:endParaRPr/>
          </a:p>
        </p:txBody>
      </p:sp>
      <p:pic>
        <p:nvPicPr>
          <p:cNvPr id="2567" name="Google Shape;2567;p32"/>
          <p:cNvPicPr preferRelativeResize="0"/>
          <p:nvPr/>
        </p:nvPicPr>
        <p:blipFill>
          <a:blip r:embed="rId3">
            <a:alphaModFix/>
          </a:blip>
          <a:stretch>
            <a:fillRect/>
          </a:stretch>
        </p:blipFill>
        <p:spPr>
          <a:xfrm>
            <a:off x="125450" y="460650"/>
            <a:ext cx="8839200" cy="4086743"/>
          </a:xfrm>
          <a:prstGeom prst="rect">
            <a:avLst/>
          </a:prstGeom>
          <a:noFill/>
          <a:ln>
            <a:noFill/>
          </a:ln>
        </p:spPr>
      </p:pic>
      <p:sp>
        <p:nvSpPr>
          <p:cNvPr id="2568" name="Google Shape;2568;p32"/>
          <p:cNvSpPr txBox="1"/>
          <p:nvPr/>
        </p:nvSpPr>
        <p:spPr>
          <a:xfrm>
            <a:off x="256275" y="504175"/>
            <a:ext cx="475200" cy="372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Barlow Light"/>
              <a:ea typeface="Barlow Light"/>
              <a:cs typeface="Barlow Light"/>
              <a:sym typeface="Barlow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2"/>
        <p:cNvGrpSpPr/>
        <p:nvPr/>
      </p:nvGrpSpPr>
      <p:grpSpPr>
        <a:xfrm>
          <a:off x="0" y="0"/>
          <a:ext cx="0" cy="0"/>
          <a:chOff x="0" y="0"/>
          <a:chExt cx="0" cy="0"/>
        </a:xfrm>
      </p:grpSpPr>
      <p:sp>
        <p:nvSpPr>
          <p:cNvPr id="2573" name="Google Shape;2573;p3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22</a:t>
            </a:fld>
            <a:endParaRPr/>
          </a:p>
        </p:txBody>
      </p:sp>
      <p:pic>
        <p:nvPicPr>
          <p:cNvPr id="2574" name="Google Shape;2574;p33"/>
          <p:cNvPicPr preferRelativeResize="0"/>
          <p:nvPr/>
        </p:nvPicPr>
        <p:blipFill>
          <a:blip r:embed="rId3">
            <a:alphaModFix/>
          </a:blip>
          <a:stretch>
            <a:fillRect/>
          </a:stretch>
        </p:blipFill>
        <p:spPr>
          <a:xfrm>
            <a:off x="2074850" y="727600"/>
            <a:ext cx="5206753" cy="4190050"/>
          </a:xfrm>
          <a:prstGeom prst="rect">
            <a:avLst/>
          </a:prstGeom>
          <a:noFill/>
          <a:ln>
            <a:noFill/>
          </a:ln>
        </p:spPr>
      </p:pic>
      <p:sp>
        <p:nvSpPr>
          <p:cNvPr id="2575" name="Google Shape;2575;p33"/>
          <p:cNvSpPr txBox="1"/>
          <p:nvPr/>
        </p:nvSpPr>
        <p:spPr>
          <a:xfrm>
            <a:off x="2841850" y="135750"/>
            <a:ext cx="4091400" cy="46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b="1">
                <a:solidFill>
                  <a:srgbClr val="FFFFFF"/>
                </a:solidFill>
                <a:latin typeface="Barlow"/>
                <a:ea typeface="Barlow"/>
                <a:cs typeface="Barlow"/>
                <a:sym typeface="Barlow"/>
              </a:rPr>
              <a:t>POLICY VOCABULARY</a:t>
            </a:r>
            <a:endParaRPr sz="2300" b="1">
              <a:solidFill>
                <a:srgbClr val="FFFFFF"/>
              </a:solidFill>
              <a:latin typeface="Barlow"/>
              <a:ea typeface="Barlow"/>
              <a:cs typeface="Barlow"/>
              <a:sym typeface="Barlow"/>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9"/>
        <p:cNvGrpSpPr/>
        <p:nvPr/>
      </p:nvGrpSpPr>
      <p:grpSpPr>
        <a:xfrm>
          <a:off x="0" y="0"/>
          <a:ext cx="0" cy="0"/>
          <a:chOff x="0" y="0"/>
          <a:chExt cx="0" cy="0"/>
        </a:xfrm>
      </p:grpSpPr>
      <p:sp>
        <p:nvSpPr>
          <p:cNvPr id="2580" name="Google Shape;2580;p3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23</a:t>
            </a:fld>
            <a:endParaRPr/>
          </a:p>
        </p:txBody>
      </p:sp>
      <p:pic>
        <p:nvPicPr>
          <p:cNvPr id="2581" name="Google Shape;2581;p34"/>
          <p:cNvPicPr preferRelativeResize="0"/>
          <p:nvPr/>
        </p:nvPicPr>
        <p:blipFill>
          <a:blip r:embed="rId3">
            <a:alphaModFix/>
          </a:blip>
          <a:stretch>
            <a:fillRect/>
          </a:stretch>
        </p:blipFill>
        <p:spPr>
          <a:xfrm>
            <a:off x="0" y="78450"/>
            <a:ext cx="7115025" cy="3491425"/>
          </a:xfrm>
          <a:prstGeom prst="rect">
            <a:avLst/>
          </a:prstGeom>
          <a:noFill/>
          <a:ln w="19050" cap="flat" cmpd="sng">
            <a:solidFill>
              <a:schemeClr val="dk2"/>
            </a:solidFill>
            <a:prstDash val="solid"/>
            <a:round/>
            <a:headEnd type="none" w="sm" len="sm"/>
            <a:tailEnd type="none" w="sm" len="sm"/>
          </a:ln>
        </p:spPr>
      </p:pic>
      <p:pic>
        <p:nvPicPr>
          <p:cNvPr id="2582" name="Google Shape;2582;p34"/>
          <p:cNvPicPr preferRelativeResize="0"/>
          <p:nvPr/>
        </p:nvPicPr>
        <p:blipFill>
          <a:blip r:embed="rId4">
            <a:alphaModFix/>
          </a:blip>
          <a:stretch>
            <a:fillRect/>
          </a:stretch>
        </p:blipFill>
        <p:spPr>
          <a:xfrm>
            <a:off x="1384750" y="3376025"/>
            <a:ext cx="7480303" cy="126072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6"/>
        <p:cNvGrpSpPr/>
        <p:nvPr/>
      </p:nvGrpSpPr>
      <p:grpSpPr>
        <a:xfrm>
          <a:off x="0" y="0"/>
          <a:ext cx="0" cy="0"/>
          <a:chOff x="0" y="0"/>
          <a:chExt cx="0" cy="0"/>
        </a:xfrm>
      </p:grpSpPr>
      <p:sp>
        <p:nvSpPr>
          <p:cNvPr id="2587" name="Google Shape;2587;p35"/>
          <p:cNvSpPr txBox="1">
            <a:spLocks noGrp="1"/>
          </p:cNvSpPr>
          <p:nvPr>
            <p:ph type="ctrTitle"/>
          </p:nvPr>
        </p:nvSpPr>
        <p:spPr>
          <a:xfrm>
            <a:off x="1076325" y="1863600"/>
            <a:ext cx="6768900" cy="141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000"/>
              <a:t>So that’s it in a nutshell.  That’s how you do the essay. The next assignment is to try a fun one before we dive into the real thing… When you need writing reminders, see your </a:t>
            </a:r>
            <a:r>
              <a:rPr lang="en" sz="2000" u="sng">
                <a:solidFill>
                  <a:schemeClr val="accent4"/>
                </a:solidFill>
                <a:hlinkClick r:id="rId3">
                  <a:extLst>
                    <a:ext uri="{A12FA001-AC4F-418D-AE19-62706E023703}">
                      <ahyp:hlinkClr xmlns:ahyp="http://schemas.microsoft.com/office/drawing/2018/hyperlinkcolor" val="tx"/>
                    </a:ext>
                  </a:extLst>
                </a:hlinkClick>
              </a:rPr>
              <a:t>digital notebook.</a:t>
            </a:r>
            <a:endParaRPr sz="2000">
              <a:solidFill>
                <a:schemeClr val="accent4"/>
              </a:solidFill>
            </a:endParaRPr>
          </a:p>
          <a:p>
            <a:pPr marL="0" lvl="0" indent="0" algn="l" rtl="0">
              <a:spcBef>
                <a:spcPts val="0"/>
              </a:spcBef>
              <a:spcAft>
                <a:spcPts val="0"/>
              </a:spcAft>
              <a:buNone/>
            </a:pPr>
            <a:endParaRPr sz="2000"/>
          </a:p>
          <a:p>
            <a:pPr marL="0" lvl="0" indent="0" algn="l" rtl="0">
              <a:spcBef>
                <a:spcPts val="0"/>
              </a:spcBef>
              <a:spcAft>
                <a:spcPts val="0"/>
              </a:spcAft>
              <a:buNone/>
            </a:pPr>
            <a:r>
              <a:rPr lang="en" sz="2000"/>
              <a:t>Need more help?  Try these videos:  </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u="sng">
                <a:solidFill>
                  <a:schemeClr val="hlink"/>
                </a:solidFill>
                <a:hlinkClick r:id="rId4"/>
              </a:rPr>
              <a:t>Coach Hall Writes has a fantastic channel with videos.</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u="sng">
                <a:solidFill>
                  <a:schemeClr val="hlink"/>
                </a:solidFill>
                <a:hlinkClick r:id="rId5"/>
              </a:rPr>
              <a:t>Matthew Singleton has a GREAT YouTube channel with lots of help.</a:t>
            </a:r>
            <a:r>
              <a:rPr lang="en" sz="2000"/>
              <a:t>  These are a little dated and based on the 9 point rubric, but the essays were the same.</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u="sng">
                <a:solidFill>
                  <a:schemeClr val="hlink"/>
                </a:solidFill>
                <a:hlinkClick r:id="rId6"/>
              </a:rPr>
              <a:t>And Timm Freitas</a:t>
            </a:r>
            <a:r>
              <a:rPr lang="en" sz="2000"/>
              <a:t>.  All things “Garden of English “ are super helpful.</a:t>
            </a: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1"/>
        <p:cNvGrpSpPr/>
        <p:nvPr/>
      </p:nvGrpSpPr>
      <p:grpSpPr>
        <a:xfrm>
          <a:off x="0" y="0"/>
          <a:ext cx="0" cy="0"/>
          <a:chOff x="0" y="0"/>
          <a:chExt cx="0" cy="0"/>
        </a:xfrm>
      </p:grpSpPr>
      <p:sp>
        <p:nvSpPr>
          <p:cNvPr id="2592" name="Google Shape;2592;p36"/>
          <p:cNvSpPr txBox="1">
            <a:spLocks noGrp="1"/>
          </p:cNvSpPr>
          <p:nvPr>
            <p:ph type="ctrTitle"/>
          </p:nvPr>
        </p:nvSpPr>
        <p:spPr>
          <a:xfrm>
            <a:off x="248050" y="522575"/>
            <a:ext cx="7084800" cy="3663900"/>
          </a:xfrm>
          <a:prstGeom prst="rect">
            <a:avLst/>
          </a:prstGeom>
        </p:spPr>
        <p:txBody>
          <a:bodyPr spcFirstLastPara="1" wrap="square" lIns="0" tIns="0" rIns="0" bIns="0" anchor="ctr" anchorCtr="0">
            <a:noAutofit/>
          </a:bodyPr>
          <a:lstStyle/>
          <a:p>
            <a:pPr marL="0" lvl="0" indent="0" algn="l" rtl="0">
              <a:spcBef>
                <a:spcPts val="0"/>
              </a:spcBef>
              <a:spcAft>
                <a:spcPts val="0"/>
              </a:spcAft>
              <a:buSzPts val="990"/>
              <a:buNone/>
            </a:pPr>
            <a:r>
              <a:rPr lang="en" sz="3520"/>
              <a:t>Slide deck created by </a:t>
            </a:r>
            <a:r>
              <a:rPr lang="en" sz="3520">
                <a:solidFill>
                  <a:schemeClr val="accent4"/>
                </a:solidFill>
              </a:rPr>
              <a:t>Tamara Scholtz</a:t>
            </a:r>
            <a:r>
              <a:rPr lang="en" sz="3520"/>
              <a:t>, East View High School, Georgetown, Texas (derived from more than a decade of AP Lang resources begged and borrowed - hopefully not stolen - from the amazing AP Lang community).</a:t>
            </a:r>
            <a:endParaRPr sz="3520"/>
          </a:p>
        </p:txBody>
      </p:sp>
      <p:sp>
        <p:nvSpPr>
          <p:cNvPr id="2593" name="Google Shape;2593;p36"/>
          <p:cNvSpPr txBox="1"/>
          <p:nvPr/>
        </p:nvSpPr>
        <p:spPr>
          <a:xfrm>
            <a:off x="348675" y="4502050"/>
            <a:ext cx="239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Barlow Light"/>
                <a:ea typeface="Barlow Light"/>
                <a:cs typeface="Barlow Light"/>
                <a:sym typeface="Barlow Light"/>
                <a:hlinkClick r:id="rId3"/>
              </a:rPr>
              <a:t>scholtzt@georgetownisd.org</a:t>
            </a:r>
            <a:endParaRPr>
              <a:latin typeface="Barlow Light"/>
              <a:ea typeface="Barlow Light"/>
              <a:cs typeface="Barlow Light"/>
              <a:sym typeface="Barlow Light"/>
            </a:endParaRPr>
          </a:p>
        </p:txBody>
      </p:sp>
      <p:pic>
        <p:nvPicPr>
          <p:cNvPr id="2594" name="Google Shape;2594;p36"/>
          <p:cNvPicPr preferRelativeResize="0"/>
          <p:nvPr/>
        </p:nvPicPr>
        <p:blipFill>
          <a:blip r:embed="rId4">
            <a:alphaModFix/>
          </a:blip>
          <a:stretch>
            <a:fillRect/>
          </a:stretch>
        </p:blipFill>
        <p:spPr>
          <a:xfrm>
            <a:off x="6785650" y="2790875"/>
            <a:ext cx="2289825" cy="2289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a:t>
            </a:fld>
            <a:endParaRPr/>
          </a:p>
        </p:txBody>
      </p:sp>
      <p:pic>
        <p:nvPicPr>
          <p:cNvPr id="354" name="Google Shape;354;p14"/>
          <p:cNvPicPr preferRelativeResize="0"/>
          <p:nvPr/>
        </p:nvPicPr>
        <p:blipFill>
          <a:blip r:embed="rId3">
            <a:alphaModFix/>
          </a:blip>
          <a:stretch>
            <a:fillRect/>
          </a:stretch>
        </p:blipFill>
        <p:spPr>
          <a:xfrm>
            <a:off x="0" y="134227"/>
            <a:ext cx="8436625" cy="4240725"/>
          </a:xfrm>
          <a:prstGeom prst="rect">
            <a:avLst/>
          </a:prstGeom>
          <a:noFill/>
          <a:ln>
            <a:noFill/>
          </a:ln>
        </p:spPr>
      </p:pic>
      <p:grpSp>
        <p:nvGrpSpPr>
          <p:cNvPr id="355" name="Google Shape;355;p14"/>
          <p:cNvGrpSpPr/>
          <p:nvPr/>
        </p:nvGrpSpPr>
        <p:grpSpPr>
          <a:xfrm>
            <a:off x="6564199" y="134364"/>
            <a:ext cx="2256446" cy="1491171"/>
            <a:chOff x="6986665" y="3298709"/>
            <a:chExt cx="1817809" cy="1077669"/>
          </a:xfrm>
        </p:grpSpPr>
        <p:sp>
          <p:nvSpPr>
            <p:cNvPr id="356" name="Google Shape;356;p14"/>
            <p:cNvSpPr/>
            <p:nvPr/>
          </p:nvSpPr>
          <p:spPr>
            <a:xfrm>
              <a:off x="6986665" y="3342725"/>
              <a:ext cx="1790318" cy="1033653"/>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4"/>
            <p:cNvSpPr/>
            <p:nvPr/>
          </p:nvSpPr>
          <p:spPr>
            <a:xfrm>
              <a:off x="7014156" y="3327342"/>
              <a:ext cx="1790318" cy="1033653"/>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4"/>
            <p:cNvSpPr/>
            <p:nvPr/>
          </p:nvSpPr>
          <p:spPr>
            <a:xfrm>
              <a:off x="7014156" y="3298709"/>
              <a:ext cx="1790318" cy="1033653"/>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4"/>
            <p:cNvSpPr/>
            <p:nvPr/>
          </p:nvSpPr>
          <p:spPr>
            <a:xfrm>
              <a:off x="7976493" y="3396565"/>
              <a:ext cx="664692" cy="383742"/>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4"/>
            <p:cNvSpPr/>
            <p:nvPr/>
          </p:nvSpPr>
          <p:spPr>
            <a:xfrm>
              <a:off x="7912754" y="3450709"/>
              <a:ext cx="634670" cy="366446"/>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4"/>
            <p:cNvSpPr/>
            <p:nvPr/>
          </p:nvSpPr>
          <p:spPr>
            <a:xfrm>
              <a:off x="7863331" y="3479190"/>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4"/>
            <p:cNvSpPr/>
            <p:nvPr/>
          </p:nvSpPr>
          <p:spPr>
            <a:xfrm>
              <a:off x="7813984" y="3507747"/>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4"/>
            <p:cNvSpPr/>
            <p:nvPr/>
          </p:nvSpPr>
          <p:spPr>
            <a:xfrm>
              <a:off x="7451727" y="3699575"/>
              <a:ext cx="664616" cy="38374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4"/>
            <p:cNvSpPr/>
            <p:nvPr/>
          </p:nvSpPr>
          <p:spPr>
            <a:xfrm>
              <a:off x="7387988" y="3753643"/>
              <a:ext cx="593293" cy="342595"/>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4"/>
            <p:cNvSpPr/>
            <p:nvPr/>
          </p:nvSpPr>
          <p:spPr>
            <a:xfrm>
              <a:off x="7338565" y="3782200"/>
              <a:ext cx="582091" cy="33604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4"/>
            <p:cNvSpPr/>
            <p:nvPr/>
          </p:nvSpPr>
          <p:spPr>
            <a:xfrm>
              <a:off x="7289218" y="3810681"/>
              <a:ext cx="496671" cy="286816"/>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4"/>
            <p:cNvSpPr/>
            <p:nvPr/>
          </p:nvSpPr>
          <p:spPr>
            <a:xfrm>
              <a:off x="7582329" y="3561435"/>
              <a:ext cx="337413" cy="194766"/>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4"/>
            <p:cNvSpPr/>
            <p:nvPr/>
          </p:nvSpPr>
          <p:spPr>
            <a:xfrm>
              <a:off x="7800200" y="3687162"/>
              <a:ext cx="337413" cy="194843"/>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4"/>
            <p:cNvSpPr/>
            <p:nvPr/>
          </p:nvSpPr>
          <p:spPr>
            <a:xfrm>
              <a:off x="8018073" y="3812966"/>
              <a:ext cx="337413" cy="194843"/>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4"/>
            <p:cNvSpPr/>
            <p:nvPr/>
          </p:nvSpPr>
          <p:spPr>
            <a:xfrm>
              <a:off x="7794459" y="3551002"/>
              <a:ext cx="540846" cy="312343"/>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4"/>
            <p:cNvSpPr/>
            <p:nvPr/>
          </p:nvSpPr>
          <p:spPr>
            <a:xfrm>
              <a:off x="7824798" y="3491907"/>
              <a:ext cx="470058" cy="181410"/>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14"/>
            <p:cNvSpPr/>
            <p:nvPr/>
          </p:nvSpPr>
          <p:spPr>
            <a:xfrm>
              <a:off x="7794490" y="3623727"/>
              <a:ext cx="41071" cy="82677"/>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14"/>
            <p:cNvSpPr/>
            <p:nvPr/>
          </p:nvSpPr>
          <p:spPr>
            <a:xfrm>
              <a:off x="8298847" y="3624184"/>
              <a:ext cx="36118" cy="82219"/>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4"/>
            <p:cNvSpPr/>
            <p:nvPr/>
          </p:nvSpPr>
          <p:spPr>
            <a:xfrm>
              <a:off x="7842237" y="3535238"/>
              <a:ext cx="450190" cy="25984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14"/>
            <p:cNvSpPr/>
            <p:nvPr/>
          </p:nvSpPr>
          <p:spPr>
            <a:xfrm>
              <a:off x="7815050" y="3673683"/>
              <a:ext cx="491790" cy="17643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14"/>
            <p:cNvSpPr/>
            <p:nvPr/>
          </p:nvSpPr>
          <p:spPr>
            <a:xfrm>
              <a:off x="7794490" y="3472184"/>
              <a:ext cx="540791" cy="312391"/>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14"/>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14"/>
            <p:cNvSpPr/>
            <p:nvPr/>
          </p:nvSpPr>
          <p:spPr>
            <a:xfrm>
              <a:off x="7752377" y="3752957"/>
              <a:ext cx="148970" cy="86030"/>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79;p14"/>
            <p:cNvSpPr/>
            <p:nvPr/>
          </p:nvSpPr>
          <p:spPr>
            <a:xfrm>
              <a:off x="7787483" y="3773138"/>
              <a:ext cx="113842" cy="106298"/>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14"/>
            <p:cNvSpPr/>
            <p:nvPr/>
          </p:nvSpPr>
          <p:spPr>
            <a:xfrm>
              <a:off x="7465892" y="3799784"/>
              <a:ext cx="345033" cy="254286"/>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14"/>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15"/>
          <p:cNvPicPr preferRelativeResize="0"/>
          <p:nvPr/>
        </p:nvPicPr>
        <p:blipFill>
          <a:blip r:embed="rId3">
            <a:alphaModFix/>
          </a:blip>
          <a:stretch>
            <a:fillRect/>
          </a:stretch>
        </p:blipFill>
        <p:spPr>
          <a:xfrm>
            <a:off x="3" y="0"/>
            <a:ext cx="6420746" cy="5143500"/>
          </a:xfrm>
          <a:prstGeom prst="rect">
            <a:avLst/>
          </a:prstGeom>
          <a:noFill/>
          <a:ln>
            <a:noFill/>
          </a:ln>
        </p:spPr>
      </p:pic>
      <p:grpSp>
        <p:nvGrpSpPr>
          <p:cNvPr id="387" name="Google Shape;387;p15"/>
          <p:cNvGrpSpPr/>
          <p:nvPr/>
        </p:nvGrpSpPr>
        <p:grpSpPr>
          <a:xfrm>
            <a:off x="6548626" y="1285450"/>
            <a:ext cx="2526296" cy="2780477"/>
            <a:chOff x="2270525" y="117216"/>
            <a:chExt cx="4650765" cy="4762722"/>
          </a:xfrm>
        </p:grpSpPr>
        <p:sp>
          <p:nvSpPr>
            <p:cNvPr id="388" name="Google Shape;388;p15"/>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15"/>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15"/>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15"/>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15"/>
            <p:cNvSpPr/>
            <p:nvPr/>
          </p:nvSpPr>
          <p:spPr>
            <a:xfrm>
              <a:off x="2831826" y="2112223"/>
              <a:ext cx="249895" cy="580777"/>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15"/>
            <p:cNvSpPr/>
            <p:nvPr/>
          </p:nvSpPr>
          <p:spPr>
            <a:xfrm>
              <a:off x="2373659" y="1582290"/>
              <a:ext cx="397711" cy="625506"/>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15"/>
            <p:cNvSpPr/>
            <p:nvPr/>
          </p:nvSpPr>
          <p:spPr>
            <a:xfrm>
              <a:off x="3144177" y="1582290"/>
              <a:ext cx="397710" cy="625506"/>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15"/>
            <p:cNvSpPr/>
            <p:nvPr/>
          </p:nvSpPr>
          <p:spPr>
            <a:xfrm>
              <a:off x="2815951" y="2102641"/>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15"/>
            <p:cNvSpPr/>
            <p:nvPr/>
          </p:nvSpPr>
          <p:spPr>
            <a:xfrm>
              <a:off x="2744565" y="2030632"/>
              <a:ext cx="418908" cy="74675"/>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15"/>
            <p:cNvSpPr/>
            <p:nvPr/>
          </p:nvSpPr>
          <p:spPr>
            <a:xfrm>
              <a:off x="2744565" y="1981197"/>
              <a:ext cx="419383"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15"/>
            <p:cNvSpPr/>
            <p:nvPr/>
          </p:nvSpPr>
          <p:spPr>
            <a:xfrm>
              <a:off x="2697703" y="1845275"/>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15"/>
            <p:cNvSpPr/>
            <p:nvPr/>
          </p:nvSpPr>
          <p:spPr>
            <a:xfrm>
              <a:off x="2681484" y="530635"/>
              <a:ext cx="548516"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15"/>
            <p:cNvSpPr/>
            <p:nvPr/>
          </p:nvSpPr>
          <p:spPr>
            <a:xfrm>
              <a:off x="2858251" y="1222531"/>
              <a:ext cx="193342" cy="193738"/>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15"/>
            <p:cNvSpPr/>
            <p:nvPr/>
          </p:nvSpPr>
          <p:spPr>
            <a:xfrm>
              <a:off x="2844088" y="1208338"/>
              <a:ext cx="221668" cy="222122"/>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15"/>
            <p:cNvSpPr/>
            <p:nvPr/>
          </p:nvSpPr>
          <p:spPr>
            <a:xfrm>
              <a:off x="2858251" y="937733"/>
              <a:ext cx="193342" cy="193738"/>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03;p15"/>
            <p:cNvSpPr/>
            <p:nvPr/>
          </p:nvSpPr>
          <p:spPr>
            <a:xfrm>
              <a:off x="2843898" y="923636"/>
              <a:ext cx="221858"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15"/>
            <p:cNvSpPr/>
            <p:nvPr/>
          </p:nvSpPr>
          <p:spPr>
            <a:xfrm>
              <a:off x="2680593" y="1921189"/>
              <a:ext cx="549324"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15"/>
            <p:cNvSpPr/>
            <p:nvPr/>
          </p:nvSpPr>
          <p:spPr>
            <a:xfrm>
              <a:off x="2680308" y="1976244"/>
              <a:ext cx="548753"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15"/>
            <p:cNvSpPr/>
            <p:nvPr/>
          </p:nvSpPr>
          <p:spPr>
            <a:xfrm>
              <a:off x="2683349" y="1877470"/>
              <a:ext cx="542765"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15"/>
            <p:cNvSpPr/>
            <p:nvPr/>
          </p:nvSpPr>
          <p:spPr>
            <a:xfrm>
              <a:off x="2829449" y="530444"/>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15"/>
            <p:cNvSpPr/>
            <p:nvPr/>
          </p:nvSpPr>
          <p:spPr>
            <a:xfrm>
              <a:off x="2934010" y="1583052"/>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9" name="Google Shape;409;p15"/>
            <p:cNvGrpSpPr/>
            <p:nvPr/>
          </p:nvGrpSpPr>
          <p:grpSpPr>
            <a:xfrm>
              <a:off x="4031993" y="117216"/>
              <a:ext cx="2889297" cy="3901793"/>
              <a:chOff x="5533368" y="1047716"/>
              <a:chExt cx="2889297" cy="3901793"/>
            </a:xfrm>
          </p:grpSpPr>
          <p:sp>
            <p:nvSpPr>
              <p:cNvPr id="410" name="Google Shape;410;p15"/>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5"/>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5"/>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5"/>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5"/>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5"/>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15"/>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15"/>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15"/>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5"/>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5"/>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5"/>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5"/>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5"/>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5"/>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5"/>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5"/>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5"/>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5"/>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5"/>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430;p15"/>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15"/>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5"/>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5"/>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5"/>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5"/>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5"/>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5"/>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5"/>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5"/>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5"/>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5"/>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5"/>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15"/>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15"/>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5"/>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5"/>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15"/>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15"/>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15"/>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50" name="Google Shape;450;p15"/>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15"/>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15"/>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15"/>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15"/>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15"/>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15"/>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15"/>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15"/>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15"/>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15"/>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15"/>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15"/>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15"/>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15"/>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15"/>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15"/>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15"/>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15"/>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15"/>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15"/>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15"/>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15"/>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15"/>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15"/>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15"/>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15"/>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15"/>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15"/>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79" name="Google Shape;479;p15"/>
            <p:cNvGrpSpPr/>
            <p:nvPr/>
          </p:nvGrpSpPr>
          <p:grpSpPr>
            <a:xfrm flipH="1">
              <a:off x="2865273" y="3434801"/>
              <a:ext cx="598186" cy="1340314"/>
              <a:chOff x="4210728" y="4525714"/>
              <a:chExt cx="546438" cy="1224366"/>
            </a:xfrm>
          </p:grpSpPr>
          <p:sp>
            <p:nvSpPr>
              <p:cNvPr id="480" name="Google Shape;480;p15"/>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15"/>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15"/>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15"/>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15"/>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15"/>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15"/>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15"/>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15"/>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15"/>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15"/>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15"/>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15"/>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93" name="Google Shape;493;p15"/>
          <p:cNvSpPr txBox="1"/>
          <p:nvPr/>
        </p:nvSpPr>
        <p:spPr>
          <a:xfrm>
            <a:off x="89600" y="12525"/>
            <a:ext cx="180600" cy="221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Barlow Light"/>
              <a:ea typeface="Barlow Light"/>
              <a:cs typeface="Barlow Light"/>
              <a:sym typeface="Barlow Light"/>
            </a:endParaRPr>
          </a:p>
        </p:txBody>
      </p:sp>
      <p:sp>
        <p:nvSpPr>
          <p:cNvPr id="494" name="Google Shape;494;p15"/>
          <p:cNvSpPr txBox="1"/>
          <p:nvPr/>
        </p:nvSpPr>
        <p:spPr>
          <a:xfrm>
            <a:off x="4308425" y="1320975"/>
            <a:ext cx="716100" cy="221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latin typeface="Georgia"/>
                <a:ea typeface="Georgia"/>
                <a:cs typeface="Georgia"/>
                <a:sym typeface="Georgia"/>
              </a:rPr>
              <a:t>can involv</a:t>
            </a:r>
            <a:r>
              <a:rPr lang="en" sz="800" b="1">
                <a:latin typeface="Barlow"/>
                <a:ea typeface="Barlow"/>
                <a:cs typeface="Barlow"/>
                <a:sym typeface="Barlow"/>
              </a:rPr>
              <a:t>e</a:t>
            </a:r>
            <a:endParaRPr sz="800" b="1">
              <a:latin typeface="Barlow"/>
              <a:ea typeface="Barlow"/>
              <a:cs typeface="Barlow"/>
              <a:sym typeface="Barl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16"/>
          <p:cNvPicPr preferRelativeResize="0"/>
          <p:nvPr/>
        </p:nvPicPr>
        <p:blipFill>
          <a:blip r:embed="rId3">
            <a:alphaModFix/>
          </a:blip>
          <a:stretch>
            <a:fillRect/>
          </a:stretch>
        </p:blipFill>
        <p:spPr>
          <a:xfrm>
            <a:off x="117250" y="213725"/>
            <a:ext cx="7649225" cy="2720825"/>
          </a:xfrm>
          <a:prstGeom prst="rect">
            <a:avLst/>
          </a:prstGeom>
          <a:noFill/>
          <a:ln>
            <a:noFill/>
          </a:ln>
        </p:spPr>
      </p:pic>
      <p:sp>
        <p:nvSpPr>
          <p:cNvPr id="500" name="Google Shape;500;p1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501" name="Google Shape;501;p16"/>
          <p:cNvGrpSpPr/>
          <p:nvPr/>
        </p:nvGrpSpPr>
        <p:grpSpPr>
          <a:xfrm>
            <a:off x="7341810" y="1945109"/>
            <a:ext cx="1921617" cy="3070546"/>
            <a:chOff x="6661328" y="2103554"/>
            <a:chExt cx="850574" cy="1325339"/>
          </a:xfrm>
        </p:grpSpPr>
        <p:sp>
          <p:nvSpPr>
            <p:cNvPr id="502" name="Google Shape;502;p16"/>
            <p:cNvSpPr/>
            <p:nvPr/>
          </p:nvSpPr>
          <p:spPr>
            <a:xfrm>
              <a:off x="7216759" y="3070053"/>
              <a:ext cx="247057" cy="142875"/>
            </a:xfrm>
            <a:custGeom>
              <a:avLst/>
              <a:gdLst/>
              <a:ahLst/>
              <a:cxnLst/>
              <a:rect l="l" t="t" r="r" b="b"/>
              <a:pathLst>
                <a:path w="658819" h="381000" extrusionOk="0">
                  <a:moveTo>
                    <a:pt x="658819" y="190500"/>
                  </a:moveTo>
                  <a:cubicBezTo>
                    <a:pt x="658819" y="295710"/>
                    <a:pt x="511337" y="381000"/>
                    <a:pt x="329409" y="381000"/>
                  </a:cubicBezTo>
                  <a:cubicBezTo>
                    <a:pt x="147482" y="381000"/>
                    <a:pt x="0" y="295710"/>
                    <a:pt x="0" y="190500"/>
                  </a:cubicBezTo>
                  <a:cubicBezTo>
                    <a:pt x="0" y="85290"/>
                    <a:pt x="147481" y="0"/>
                    <a:pt x="329409" y="0"/>
                  </a:cubicBezTo>
                  <a:cubicBezTo>
                    <a:pt x="511337" y="0"/>
                    <a:pt x="658819" y="85290"/>
                    <a:pt x="658819" y="19050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16"/>
            <p:cNvSpPr/>
            <p:nvPr/>
          </p:nvSpPr>
          <p:spPr>
            <a:xfrm>
              <a:off x="7342016" y="3123138"/>
              <a:ext cx="71660" cy="55453"/>
            </a:xfrm>
            <a:custGeom>
              <a:avLst/>
              <a:gdLst/>
              <a:ahLst/>
              <a:cxnLst/>
              <a:rect l="l" t="t" r="r" b="b"/>
              <a:pathLst>
                <a:path w="191092" h="147874" extrusionOk="0">
                  <a:moveTo>
                    <a:pt x="175923" y="5"/>
                  </a:moveTo>
                  <a:cubicBezTo>
                    <a:pt x="153005" y="19055"/>
                    <a:pt x="118866" y="1625"/>
                    <a:pt x="117534" y="3339"/>
                  </a:cubicBezTo>
                  <a:cubicBezTo>
                    <a:pt x="90651" y="28352"/>
                    <a:pt x="62427" y="51879"/>
                    <a:pt x="32995" y="73824"/>
                  </a:cubicBezTo>
                  <a:cubicBezTo>
                    <a:pt x="18731" y="85064"/>
                    <a:pt x="-3522" y="100113"/>
                    <a:pt x="472" y="121449"/>
                  </a:cubicBezTo>
                  <a:cubicBezTo>
                    <a:pt x="7699" y="160121"/>
                    <a:pt x="69511" y="148214"/>
                    <a:pt x="92810" y="136403"/>
                  </a:cubicBezTo>
                  <a:cubicBezTo>
                    <a:pt x="116108" y="124592"/>
                    <a:pt x="135127" y="104971"/>
                    <a:pt x="157189" y="91255"/>
                  </a:cubicBezTo>
                  <a:cubicBezTo>
                    <a:pt x="172975" y="81730"/>
                    <a:pt x="188475" y="76396"/>
                    <a:pt x="190948" y="56489"/>
                  </a:cubicBezTo>
                  <a:cubicBezTo>
                    <a:pt x="192564" y="44678"/>
                    <a:pt x="180202" y="-566"/>
                    <a:pt x="175923"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16"/>
            <p:cNvSpPr/>
            <p:nvPr/>
          </p:nvSpPr>
          <p:spPr>
            <a:xfrm>
              <a:off x="7342406" y="3141358"/>
              <a:ext cx="71304" cy="37263"/>
            </a:xfrm>
            <a:custGeom>
              <a:avLst/>
              <a:gdLst/>
              <a:ahLst/>
              <a:cxnLst/>
              <a:rect l="l" t="t" r="r" b="b"/>
              <a:pathLst>
                <a:path w="190145" h="99367" extrusionOk="0">
                  <a:moveTo>
                    <a:pt x="189715" y="0"/>
                  </a:moveTo>
                  <a:cubicBezTo>
                    <a:pt x="186767" y="19050"/>
                    <a:pt x="171457" y="24289"/>
                    <a:pt x="155861" y="34004"/>
                  </a:cubicBezTo>
                  <a:cubicBezTo>
                    <a:pt x="133419" y="47911"/>
                    <a:pt x="113639" y="68104"/>
                    <a:pt x="90340" y="79915"/>
                  </a:cubicBezTo>
                  <a:cubicBezTo>
                    <a:pt x="68849" y="90774"/>
                    <a:pt x="15120" y="101632"/>
                    <a:pt x="0" y="74009"/>
                  </a:cubicBezTo>
                  <a:cubicBezTo>
                    <a:pt x="8178" y="111347"/>
                    <a:pt x="68849" y="99632"/>
                    <a:pt x="91957" y="87916"/>
                  </a:cubicBezTo>
                  <a:cubicBezTo>
                    <a:pt x="115065" y="76200"/>
                    <a:pt x="134275" y="56483"/>
                    <a:pt x="156336" y="42767"/>
                  </a:cubicBezTo>
                  <a:cubicBezTo>
                    <a:pt x="172122" y="33242"/>
                    <a:pt x="187623" y="27908"/>
                    <a:pt x="190095" y="8001"/>
                  </a:cubicBezTo>
                  <a:cubicBezTo>
                    <a:pt x="190229" y="5325"/>
                    <a:pt x="190095" y="2648"/>
                    <a:pt x="18971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16"/>
            <p:cNvSpPr/>
            <p:nvPr/>
          </p:nvSpPr>
          <p:spPr>
            <a:xfrm>
              <a:off x="7268719" y="3095364"/>
              <a:ext cx="71613" cy="53417"/>
            </a:xfrm>
            <a:custGeom>
              <a:avLst/>
              <a:gdLst/>
              <a:ahLst/>
              <a:cxnLst/>
              <a:rect l="l" t="t" r="r" b="b"/>
              <a:pathLst>
                <a:path w="190969" h="142446" extrusionOk="0">
                  <a:moveTo>
                    <a:pt x="173186" y="102"/>
                  </a:moveTo>
                  <a:cubicBezTo>
                    <a:pt x="150268" y="19152"/>
                    <a:pt x="110138" y="-1613"/>
                    <a:pt x="108522" y="102"/>
                  </a:cubicBezTo>
                  <a:cubicBezTo>
                    <a:pt x="84624" y="24276"/>
                    <a:pt x="59386" y="47079"/>
                    <a:pt x="32921" y="68396"/>
                  </a:cubicBezTo>
                  <a:cubicBezTo>
                    <a:pt x="18657" y="79636"/>
                    <a:pt x="-3596" y="94685"/>
                    <a:pt x="493" y="116021"/>
                  </a:cubicBezTo>
                  <a:cubicBezTo>
                    <a:pt x="7626" y="154693"/>
                    <a:pt x="69437" y="142786"/>
                    <a:pt x="92736" y="130975"/>
                  </a:cubicBezTo>
                  <a:cubicBezTo>
                    <a:pt x="116034" y="119164"/>
                    <a:pt x="135148" y="99543"/>
                    <a:pt x="157210" y="85827"/>
                  </a:cubicBezTo>
                  <a:cubicBezTo>
                    <a:pt x="172901" y="76302"/>
                    <a:pt x="188402" y="70968"/>
                    <a:pt x="190874" y="51061"/>
                  </a:cubicBezTo>
                  <a:cubicBezTo>
                    <a:pt x="192300" y="39249"/>
                    <a:pt x="177275" y="-374"/>
                    <a:pt x="173186" y="10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16"/>
            <p:cNvSpPr/>
            <p:nvPr/>
          </p:nvSpPr>
          <p:spPr>
            <a:xfrm>
              <a:off x="7268869" y="3112444"/>
              <a:ext cx="71304" cy="37267"/>
            </a:xfrm>
            <a:custGeom>
              <a:avLst/>
              <a:gdLst/>
              <a:ahLst/>
              <a:cxnLst/>
              <a:rect l="l" t="t" r="r" b="b"/>
              <a:pathLst>
                <a:path w="190145" h="99378" extrusionOk="0">
                  <a:moveTo>
                    <a:pt x="189715" y="0"/>
                  </a:moveTo>
                  <a:cubicBezTo>
                    <a:pt x="186767" y="19050"/>
                    <a:pt x="171457" y="24289"/>
                    <a:pt x="155861" y="34004"/>
                  </a:cubicBezTo>
                  <a:cubicBezTo>
                    <a:pt x="133418" y="48006"/>
                    <a:pt x="113639" y="68104"/>
                    <a:pt x="90340" y="79915"/>
                  </a:cubicBezTo>
                  <a:cubicBezTo>
                    <a:pt x="68849" y="90869"/>
                    <a:pt x="15120" y="101727"/>
                    <a:pt x="0" y="74104"/>
                  </a:cubicBezTo>
                  <a:cubicBezTo>
                    <a:pt x="8178" y="111347"/>
                    <a:pt x="68944" y="99631"/>
                    <a:pt x="91957" y="87916"/>
                  </a:cubicBezTo>
                  <a:cubicBezTo>
                    <a:pt x="114970" y="76200"/>
                    <a:pt x="134274" y="56579"/>
                    <a:pt x="156431" y="42767"/>
                  </a:cubicBezTo>
                  <a:cubicBezTo>
                    <a:pt x="172122" y="33242"/>
                    <a:pt x="187622" y="27908"/>
                    <a:pt x="190095" y="8001"/>
                  </a:cubicBezTo>
                  <a:cubicBezTo>
                    <a:pt x="190228" y="5324"/>
                    <a:pt x="190095" y="2648"/>
                    <a:pt x="18971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16"/>
            <p:cNvSpPr/>
            <p:nvPr/>
          </p:nvSpPr>
          <p:spPr>
            <a:xfrm>
              <a:off x="7286737" y="2775175"/>
              <a:ext cx="123184" cy="353826"/>
            </a:xfrm>
            <a:custGeom>
              <a:avLst/>
              <a:gdLst/>
              <a:ahLst/>
              <a:cxnLst/>
              <a:rect l="l" t="t" r="r" b="b"/>
              <a:pathLst>
                <a:path w="328490" h="943536" extrusionOk="0">
                  <a:moveTo>
                    <a:pt x="324560" y="81915"/>
                  </a:moveTo>
                  <a:cubicBezTo>
                    <a:pt x="323514" y="116681"/>
                    <a:pt x="312673" y="267367"/>
                    <a:pt x="307918" y="347091"/>
                  </a:cubicBezTo>
                  <a:cubicBezTo>
                    <a:pt x="303163" y="426815"/>
                    <a:pt x="301927" y="524637"/>
                    <a:pt x="301927" y="524637"/>
                  </a:cubicBezTo>
                  <a:cubicBezTo>
                    <a:pt x="301927" y="524637"/>
                    <a:pt x="315716" y="582740"/>
                    <a:pt x="324560" y="651034"/>
                  </a:cubicBezTo>
                  <a:cubicBezTo>
                    <a:pt x="333403" y="719328"/>
                    <a:pt x="324560" y="934879"/>
                    <a:pt x="324560" y="934879"/>
                  </a:cubicBezTo>
                  <a:cubicBezTo>
                    <a:pt x="306701" y="946423"/>
                    <a:pt x="283745" y="946423"/>
                    <a:pt x="265886" y="934879"/>
                  </a:cubicBezTo>
                  <a:cubicBezTo>
                    <a:pt x="265886" y="934879"/>
                    <a:pt x="229274" y="762381"/>
                    <a:pt x="212252" y="684657"/>
                  </a:cubicBezTo>
                  <a:cubicBezTo>
                    <a:pt x="195230" y="606933"/>
                    <a:pt x="192378" y="562166"/>
                    <a:pt x="183724" y="513969"/>
                  </a:cubicBezTo>
                  <a:cubicBezTo>
                    <a:pt x="173073" y="455676"/>
                    <a:pt x="150060" y="183642"/>
                    <a:pt x="150060" y="183642"/>
                  </a:cubicBezTo>
                  <a:lnTo>
                    <a:pt x="140551" y="184214"/>
                  </a:lnTo>
                  <a:lnTo>
                    <a:pt x="116206" y="491490"/>
                  </a:lnTo>
                  <a:cubicBezTo>
                    <a:pt x="123766" y="514131"/>
                    <a:pt x="128959" y="537496"/>
                    <a:pt x="131707" y="561213"/>
                  </a:cubicBezTo>
                  <a:cubicBezTo>
                    <a:pt x="138363" y="611219"/>
                    <a:pt x="124670" y="862870"/>
                    <a:pt x="124670" y="862870"/>
                  </a:cubicBezTo>
                  <a:cubicBezTo>
                    <a:pt x="104700" y="873966"/>
                    <a:pt x="80213" y="872938"/>
                    <a:pt x="61241" y="860203"/>
                  </a:cubicBezTo>
                  <a:cubicBezTo>
                    <a:pt x="61241" y="860203"/>
                    <a:pt x="0" y="526828"/>
                    <a:pt x="0" y="476250"/>
                  </a:cubicBezTo>
                  <a:cubicBezTo>
                    <a:pt x="0" y="442722"/>
                    <a:pt x="5706" y="0"/>
                    <a:pt x="5706"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16"/>
            <p:cNvSpPr/>
            <p:nvPr/>
          </p:nvSpPr>
          <p:spPr>
            <a:xfrm>
              <a:off x="7314533" y="2554952"/>
              <a:ext cx="78868" cy="76871"/>
            </a:xfrm>
            <a:custGeom>
              <a:avLst/>
              <a:gdLst/>
              <a:ahLst/>
              <a:cxnLst/>
              <a:rect l="l" t="t" r="r" b="b"/>
              <a:pathLst>
                <a:path w="210314" h="204988" extrusionOk="0">
                  <a:moveTo>
                    <a:pt x="167279" y="0"/>
                  </a:moveTo>
                  <a:cubicBezTo>
                    <a:pt x="167279" y="0"/>
                    <a:pt x="163380" y="75629"/>
                    <a:pt x="165092" y="82391"/>
                  </a:cubicBezTo>
                  <a:cubicBezTo>
                    <a:pt x="166804" y="89154"/>
                    <a:pt x="199707" y="110966"/>
                    <a:pt x="209312" y="119158"/>
                  </a:cubicBezTo>
                  <a:cubicBezTo>
                    <a:pt x="218916" y="127349"/>
                    <a:pt x="157104" y="188214"/>
                    <a:pt x="127054" y="202025"/>
                  </a:cubicBezTo>
                  <a:cubicBezTo>
                    <a:pt x="97004" y="215836"/>
                    <a:pt x="1719" y="179451"/>
                    <a:pt x="102" y="132588"/>
                  </a:cubicBezTo>
                  <a:cubicBezTo>
                    <a:pt x="-1515" y="85725"/>
                    <a:pt x="16363" y="46387"/>
                    <a:pt x="31008" y="44291"/>
                  </a:cubicBezTo>
                  <a:cubicBezTo>
                    <a:pt x="45653" y="42196"/>
                    <a:pt x="167279" y="0"/>
                    <a:pt x="16727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16"/>
            <p:cNvSpPr/>
            <p:nvPr/>
          </p:nvSpPr>
          <p:spPr>
            <a:xfrm>
              <a:off x="7190170" y="2579409"/>
              <a:ext cx="118999" cy="169986"/>
            </a:xfrm>
            <a:custGeom>
              <a:avLst/>
              <a:gdLst/>
              <a:ahLst/>
              <a:cxnLst/>
              <a:rect l="l" t="t" r="r" b="b"/>
              <a:pathLst>
                <a:path w="317332" h="453297" extrusionOk="0">
                  <a:moveTo>
                    <a:pt x="317332" y="2194"/>
                  </a:moveTo>
                  <a:cubicBezTo>
                    <a:pt x="317332" y="2194"/>
                    <a:pt x="296887" y="-29144"/>
                    <a:pt x="222237" y="145069"/>
                  </a:cubicBezTo>
                  <a:cubicBezTo>
                    <a:pt x="147588" y="319281"/>
                    <a:pt x="101562" y="365001"/>
                    <a:pt x="68088" y="408340"/>
                  </a:cubicBezTo>
                  <a:cubicBezTo>
                    <a:pt x="37848" y="447773"/>
                    <a:pt x="22918" y="385099"/>
                    <a:pt x="22918" y="385099"/>
                  </a:cubicBezTo>
                  <a:cubicBezTo>
                    <a:pt x="22918" y="385099"/>
                    <a:pt x="46977" y="354714"/>
                    <a:pt x="26912" y="354714"/>
                  </a:cubicBezTo>
                  <a:cubicBezTo>
                    <a:pt x="15691" y="355381"/>
                    <a:pt x="0" y="378526"/>
                    <a:pt x="0" y="378526"/>
                  </a:cubicBezTo>
                  <a:lnTo>
                    <a:pt x="25581" y="419484"/>
                  </a:lnTo>
                  <a:lnTo>
                    <a:pt x="92147" y="453298"/>
                  </a:lnTo>
                  <a:cubicBezTo>
                    <a:pt x="92147" y="453298"/>
                    <a:pt x="173644" y="378241"/>
                    <a:pt x="199985" y="331949"/>
                  </a:cubicBezTo>
                  <a:cubicBezTo>
                    <a:pt x="228514" y="295468"/>
                    <a:pt x="271211" y="223078"/>
                    <a:pt x="271211" y="22307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16"/>
            <p:cNvSpPr/>
            <p:nvPr/>
          </p:nvSpPr>
          <p:spPr>
            <a:xfrm>
              <a:off x="7180686" y="2720915"/>
              <a:ext cx="56790" cy="37169"/>
            </a:xfrm>
            <a:custGeom>
              <a:avLst/>
              <a:gdLst/>
              <a:ahLst/>
              <a:cxnLst/>
              <a:rect l="l" t="t" r="r" b="b"/>
              <a:pathLst>
                <a:path w="151441" h="99116" extrusionOk="0">
                  <a:moveTo>
                    <a:pt x="25622" y="35807"/>
                  </a:moveTo>
                  <a:cubicBezTo>
                    <a:pt x="24861" y="35236"/>
                    <a:pt x="4986" y="12090"/>
                    <a:pt x="4986" y="12090"/>
                  </a:cubicBezTo>
                  <a:cubicBezTo>
                    <a:pt x="4986" y="12090"/>
                    <a:pt x="-6901" y="1708"/>
                    <a:pt x="6032" y="946"/>
                  </a:cubicBezTo>
                  <a:cubicBezTo>
                    <a:pt x="18965" y="184"/>
                    <a:pt x="65086" y="89"/>
                    <a:pt x="65086" y="89"/>
                  </a:cubicBezTo>
                  <a:cubicBezTo>
                    <a:pt x="69803" y="-369"/>
                    <a:pt x="74510" y="955"/>
                    <a:pt x="78305" y="3803"/>
                  </a:cubicBezTo>
                  <a:cubicBezTo>
                    <a:pt x="84105" y="8375"/>
                    <a:pt x="150957" y="93148"/>
                    <a:pt x="150957" y="93148"/>
                  </a:cubicBezTo>
                  <a:cubicBezTo>
                    <a:pt x="150957" y="93148"/>
                    <a:pt x="153905" y="98291"/>
                    <a:pt x="145252" y="98863"/>
                  </a:cubicBezTo>
                  <a:cubicBezTo>
                    <a:pt x="136598" y="99434"/>
                    <a:pt x="80587" y="98863"/>
                    <a:pt x="80587" y="98863"/>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16"/>
            <p:cNvSpPr/>
            <p:nvPr/>
          </p:nvSpPr>
          <p:spPr>
            <a:xfrm>
              <a:off x="7182331" y="2728860"/>
              <a:ext cx="37082" cy="30910"/>
            </a:xfrm>
            <a:custGeom>
              <a:avLst/>
              <a:gdLst/>
              <a:ahLst/>
              <a:cxnLst/>
              <a:rect l="l" t="t" r="r" b="b"/>
              <a:pathLst>
                <a:path w="98885" h="82426" extrusionOk="0">
                  <a:moveTo>
                    <a:pt x="15807" y="295"/>
                  </a:moveTo>
                  <a:cubicBezTo>
                    <a:pt x="15807" y="295"/>
                    <a:pt x="-3878" y="-3420"/>
                    <a:pt x="687" y="15534"/>
                  </a:cubicBezTo>
                  <a:cubicBezTo>
                    <a:pt x="5251" y="34489"/>
                    <a:pt x="33495" y="54111"/>
                    <a:pt x="33495" y="54111"/>
                  </a:cubicBezTo>
                  <a:lnTo>
                    <a:pt x="62974" y="78876"/>
                  </a:lnTo>
                  <a:cubicBezTo>
                    <a:pt x="70334" y="83610"/>
                    <a:pt x="79768" y="83610"/>
                    <a:pt x="87128" y="78876"/>
                  </a:cubicBezTo>
                  <a:cubicBezTo>
                    <a:pt x="94736" y="74113"/>
                    <a:pt x="105387" y="61159"/>
                    <a:pt x="93690" y="48872"/>
                  </a:cubicBezTo>
                  <a:cubicBezTo>
                    <a:pt x="81993" y="36585"/>
                    <a:pt x="71533" y="9629"/>
                    <a:pt x="41673" y="10772"/>
                  </a:cubicBezTo>
                  <a:cubicBezTo>
                    <a:pt x="41673" y="10772"/>
                    <a:pt x="40056" y="3628"/>
                    <a:pt x="22654" y="1247"/>
                  </a:cubicBezTo>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16"/>
            <p:cNvSpPr/>
            <p:nvPr/>
          </p:nvSpPr>
          <p:spPr>
            <a:xfrm>
              <a:off x="7286654" y="2565698"/>
              <a:ext cx="128280" cy="258276"/>
            </a:xfrm>
            <a:custGeom>
              <a:avLst/>
              <a:gdLst/>
              <a:ahLst/>
              <a:cxnLst/>
              <a:rect l="l" t="t" r="r" b="b"/>
              <a:pathLst>
                <a:path w="342080" h="688737" extrusionOk="0">
                  <a:moveTo>
                    <a:pt x="250227" y="66733"/>
                  </a:moveTo>
                  <a:cubicBezTo>
                    <a:pt x="250227" y="66733"/>
                    <a:pt x="195357" y="148457"/>
                    <a:pt x="118901" y="156172"/>
                  </a:cubicBezTo>
                  <a:cubicBezTo>
                    <a:pt x="94841" y="132360"/>
                    <a:pt x="92654" y="47683"/>
                    <a:pt x="126033" y="20632"/>
                  </a:cubicBezTo>
                  <a:cubicBezTo>
                    <a:pt x="126033" y="20632"/>
                    <a:pt x="95317" y="-4229"/>
                    <a:pt x="74301" y="629"/>
                  </a:cubicBezTo>
                  <a:cubicBezTo>
                    <a:pt x="49433" y="14088"/>
                    <a:pt x="30395" y="36272"/>
                    <a:pt x="20857" y="62923"/>
                  </a:cubicBezTo>
                  <a:cubicBezTo>
                    <a:pt x="6783" y="106071"/>
                    <a:pt x="-1110" y="155792"/>
                    <a:pt x="126" y="236087"/>
                  </a:cubicBezTo>
                  <a:cubicBezTo>
                    <a:pt x="1363" y="316383"/>
                    <a:pt x="126" y="561557"/>
                    <a:pt x="126" y="561557"/>
                  </a:cubicBezTo>
                  <a:cubicBezTo>
                    <a:pt x="126" y="561557"/>
                    <a:pt x="10967" y="613468"/>
                    <a:pt x="80102" y="652044"/>
                  </a:cubicBezTo>
                  <a:cubicBezTo>
                    <a:pt x="149236" y="690620"/>
                    <a:pt x="200207" y="694335"/>
                    <a:pt x="247754" y="683381"/>
                  </a:cubicBezTo>
                  <a:cubicBezTo>
                    <a:pt x="286458" y="674333"/>
                    <a:pt x="318410" y="660712"/>
                    <a:pt x="331723" y="632613"/>
                  </a:cubicBezTo>
                  <a:cubicBezTo>
                    <a:pt x="328300" y="576320"/>
                    <a:pt x="303195" y="429540"/>
                    <a:pt x="312704" y="358769"/>
                  </a:cubicBezTo>
                  <a:cubicBezTo>
                    <a:pt x="322214" y="287999"/>
                    <a:pt x="336954" y="234944"/>
                    <a:pt x="341233" y="177794"/>
                  </a:cubicBezTo>
                  <a:cubicBezTo>
                    <a:pt x="345512" y="120644"/>
                    <a:pt x="333625" y="121692"/>
                    <a:pt x="305001" y="101594"/>
                  </a:cubicBezTo>
                  <a:cubicBezTo>
                    <a:pt x="287618" y="88650"/>
                    <a:pt x="269312" y="77001"/>
                    <a:pt x="250227" y="6673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16"/>
            <p:cNvSpPr/>
            <p:nvPr/>
          </p:nvSpPr>
          <p:spPr>
            <a:xfrm>
              <a:off x="7391109" y="2618517"/>
              <a:ext cx="49710" cy="228160"/>
            </a:xfrm>
            <a:custGeom>
              <a:avLst/>
              <a:gdLst/>
              <a:ahLst/>
              <a:cxnLst/>
              <a:rect l="l" t="t" r="r" b="b"/>
              <a:pathLst>
                <a:path w="132559" h="608427" extrusionOk="0">
                  <a:moveTo>
                    <a:pt x="1779" y="533694"/>
                  </a:moveTo>
                  <a:cubicBezTo>
                    <a:pt x="13190" y="520931"/>
                    <a:pt x="32779" y="450160"/>
                    <a:pt x="44001" y="405488"/>
                  </a:cubicBezTo>
                  <a:cubicBezTo>
                    <a:pt x="54832" y="355339"/>
                    <a:pt x="57019" y="303694"/>
                    <a:pt x="50467" y="252802"/>
                  </a:cubicBezTo>
                  <a:cubicBezTo>
                    <a:pt x="40387" y="191842"/>
                    <a:pt x="12429" y="107451"/>
                    <a:pt x="4536" y="72494"/>
                  </a:cubicBezTo>
                  <a:cubicBezTo>
                    <a:pt x="-3357" y="37537"/>
                    <a:pt x="7104" y="22678"/>
                    <a:pt x="22604" y="8581"/>
                  </a:cubicBezTo>
                  <a:cubicBezTo>
                    <a:pt x="40767" y="-7993"/>
                    <a:pt x="67870" y="-3040"/>
                    <a:pt x="85367" y="45538"/>
                  </a:cubicBezTo>
                  <a:cubicBezTo>
                    <a:pt x="108199" y="112727"/>
                    <a:pt x="123538" y="182231"/>
                    <a:pt x="131108" y="252802"/>
                  </a:cubicBezTo>
                  <a:cubicBezTo>
                    <a:pt x="135206" y="305361"/>
                    <a:pt x="130614" y="358234"/>
                    <a:pt x="117509" y="409298"/>
                  </a:cubicBezTo>
                  <a:cubicBezTo>
                    <a:pt x="105813" y="456923"/>
                    <a:pt x="88981" y="491403"/>
                    <a:pt x="66728" y="535028"/>
                  </a:cubicBezTo>
                  <a:cubicBezTo>
                    <a:pt x="60737" y="546839"/>
                    <a:pt x="47044" y="580081"/>
                    <a:pt x="38200" y="604084"/>
                  </a:cubicBezTo>
                  <a:cubicBezTo>
                    <a:pt x="29356" y="628087"/>
                    <a:pt x="-8587" y="545315"/>
                    <a:pt x="1779" y="53369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16"/>
            <p:cNvSpPr/>
            <p:nvPr/>
          </p:nvSpPr>
          <p:spPr>
            <a:xfrm>
              <a:off x="7311279" y="2475275"/>
              <a:ext cx="85098" cy="103818"/>
            </a:xfrm>
            <a:custGeom>
              <a:avLst/>
              <a:gdLst/>
              <a:ahLst/>
              <a:cxnLst/>
              <a:rect l="l" t="t" r="r" b="b"/>
              <a:pathLst>
                <a:path w="226927" h="276849" extrusionOk="0">
                  <a:moveTo>
                    <a:pt x="4992" y="100093"/>
                  </a:moveTo>
                  <a:lnTo>
                    <a:pt x="4992" y="100093"/>
                  </a:lnTo>
                  <a:cubicBezTo>
                    <a:pt x="14026" y="41324"/>
                    <a:pt x="56248" y="-3158"/>
                    <a:pt x="116729" y="176"/>
                  </a:cubicBezTo>
                  <a:cubicBezTo>
                    <a:pt x="180871" y="3548"/>
                    <a:pt x="230140" y="58374"/>
                    <a:pt x="226764" y="122620"/>
                  </a:cubicBezTo>
                  <a:cubicBezTo>
                    <a:pt x="224862" y="159005"/>
                    <a:pt x="206061" y="192400"/>
                    <a:pt x="175973" y="212869"/>
                  </a:cubicBezTo>
                  <a:cubicBezTo>
                    <a:pt x="173795" y="221746"/>
                    <a:pt x="170610" y="230347"/>
                    <a:pt x="166464" y="238491"/>
                  </a:cubicBezTo>
                  <a:cubicBezTo>
                    <a:pt x="145067" y="263542"/>
                    <a:pt x="80403" y="279068"/>
                    <a:pt x="61859" y="276591"/>
                  </a:cubicBezTo>
                  <a:cubicBezTo>
                    <a:pt x="37990" y="273162"/>
                    <a:pt x="25152" y="263161"/>
                    <a:pt x="13741" y="237062"/>
                  </a:cubicBezTo>
                  <a:cubicBezTo>
                    <a:pt x="-6229" y="190771"/>
                    <a:pt x="47" y="129144"/>
                    <a:pt x="4992" y="100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16"/>
            <p:cNvSpPr/>
            <p:nvPr/>
          </p:nvSpPr>
          <p:spPr>
            <a:xfrm>
              <a:off x="7314515" y="2466234"/>
              <a:ext cx="89964" cy="88884"/>
            </a:xfrm>
            <a:custGeom>
              <a:avLst/>
              <a:gdLst/>
              <a:ahLst/>
              <a:cxnLst/>
              <a:rect l="l" t="t" r="r" b="b"/>
              <a:pathLst>
                <a:path w="239905" h="237025" extrusionOk="0">
                  <a:moveTo>
                    <a:pt x="167327" y="237026"/>
                  </a:moveTo>
                  <a:lnTo>
                    <a:pt x="167327" y="237026"/>
                  </a:lnTo>
                  <a:lnTo>
                    <a:pt x="161811" y="185781"/>
                  </a:lnTo>
                  <a:cubicBezTo>
                    <a:pt x="161811" y="185781"/>
                    <a:pt x="203558" y="77387"/>
                    <a:pt x="104754" y="98151"/>
                  </a:cubicBezTo>
                  <a:cubicBezTo>
                    <a:pt x="39519" y="111962"/>
                    <a:pt x="23163" y="117868"/>
                    <a:pt x="3383" y="74053"/>
                  </a:cubicBezTo>
                  <a:cubicBezTo>
                    <a:pt x="-16397" y="30238"/>
                    <a:pt x="53498" y="-9100"/>
                    <a:pt x="136516" y="1853"/>
                  </a:cubicBezTo>
                  <a:cubicBezTo>
                    <a:pt x="196036" y="7797"/>
                    <a:pt x="241026" y="58537"/>
                    <a:pt x="239884" y="118439"/>
                  </a:cubicBezTo>
                  <a:cubicBezTo>
                    <a:pt x="237222" y="150729"/>
                    <a:pt x="228663" y="215975"/>
                    <a:pt x="167327" y="23702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16"/>
            <p:cNvSpPr/>
            <p:nvPr/>
          </p:nvSpPr>
          <p:spPr>
            <a:xfrm>
              <a:off x="7384763" y="2604603"/>
              <a:ext cx="55737" cy="75876"/>
            </a:xfrm>
            <a:custGeom>
              <a:avLst/>
              <a:gdLst/>
              <a:ahLst/>
              <a:cxnLst/>
              <a:rect l="l" t="t" r="r" b="b"/>
              <a:pathLst>
                <a:path w="148633" h="202336" extrusionOk="0">
                  <a:moveTo>
                    <a:pt x="148634" y="161388"/>
                  </a:moveTo>
                  <a:cubicBezTo>
                    <a:pt x="148634" y="161388"/>
                    <a:pt x="94810" y="215109"/>
                    <a:pt x="31001" y="199488"/>
                  </a:cubicBezTo>
                  <a:cubicBezTo>
                    <a:pt x="21491" y="193297"/>
                    <a:pt x="0" y="67757"/>
                    <a:pt x="0" y="67757"/>
                  </a:cubicBezTo>
                  <a:cubicBezTo>
                    <a:pt x="0" y="67757"/>
                    <a:pt x="0" y="-1775"/>
                    <a:pt x="53253" y="35"/>
                  </a:cubicBezTo>
                  <a:cubicBezTo>
                    <a:pt x="106506" y="1844"/>
                    <a:pt x="148634" y="161388"/>
                    <a:pt x="148634" y="16138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16"/>
            <p:cNvSpPr/>
            <p:nvPr/>
          </p:nvSpPr>
          <p:spPr>
            <a:xfrm>
              <a:off x="7269438" y="2565933"/>
              <a:ext cx="45289" cy="73030"/>
            </a:xfrm>
            <a:custGeom>
              <a:avLst/>
              <a:gdLst/>
              <a:ahLst/>
              <a:cxnLst/>
              <a:rect l="l" t="t" r="r" b="b"/>
              <a:pathLst>
                <a:path w="120770" h="194746" extrusionOk="0">
                  <a:moveTo>
                    <a:pt x="46502" y="194215"/>
                  </a:moveTo>
                  <a:cubicBezTo>
                    <a:pt x="46502" y="194215"/>
                    <a:pt x="11602" y="198596"/>
                    <a:pt x="0" y="182213"/>
                  </a:cubicBezTo>
                  <a:cubicBezTo>
                    <a:pt x="2092" y="153638"/>
                    <a:pt x="48594" y="7906"/>
                    <a:pt x="120771" y="0"/>
                  </a:cubicBezTo>
                  <a:cubicBezTo>
                    <a:pt x="103197" y="15916"/>
                    <a:pt x="88011" y="34300"/>
                    <a:pt x="75696" y="54578"/>
                  </a:cubicBezTo>
                  <a:cubicBezTo>
                    <a:pt x="49925" y="97345"/>
                    <a:pt x="46502" y="194215"/>
                    <a:pt x="46502" y="19421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518;p16"/>
            <p:cNvSpPr/>
            <p:nvPr/>
          </p:nvSpPr>
          <p:spPr>
            <a:xfrm>
              <a:off x="6661328" y="3286571"/>
              <a:ext cx="246169" cy="142323"/>
            </a:xfrm>
            <a:custGeom>
              <a:avLst/>
              <a:gdLst/>
              <a:ahLst/>
              <a:cxnLst/>
              <a:rect l="l" t="t" r="r" b="b"/>
              <a:pathLst>
                <a:path w="657677" h="380237" extrusionOk="0">
                  <a:moveTo>
                    <a:pt x="657678" y="190119"/>
                  </a:moveTo>
                  <a:cubicBezTo>
                    <a:pt x="657678" y="295119"/>
                    <a:pt x="510452" y="380238"/>
                    <a:pt x="328839" y="380238"/>
                  </a:cubicBezTo>
                  <a:cubicBezTo>
                    <a:pt x="147226" y="380238"/>
                    <a:pt x="0" y="295119"/>
                    <a:pt x="0" y="190119"/>
                  </a:cubicBezTo>
                  <a:cubicBezTo>
                    <a:pt x="0" y="85119"/>
                    <a:pt x="147226" y="0"/>
                    <a:pt x="328839" y="0"/>
                  </a:cubicBezTo>
                  <a:cubicBezTo>
                    <a:pt x="510452" y="0"/>
                    <a:pt x="657678" y="85119"/>
                    <a:pt x="657678" y="190119"/>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16"/>
            <p:cNvSpPr/>
            <p:nvPr/>
          </p:nvSpPr>
          <p:spPr>
            <a:xfrm>
              <a:off x="6681151" y="2824698"/>
              <a:ext cx="58982" cy="128668"/>
            </a:xfrm>
            <a:custGeom>
              <a:avLst/>
              <a:gdLst/>
              <a:ahLst/>
              <a:cxnLst/>
              <a:rect l="l" t="t" r="r" b="b"/>
              <a:pathLst>
                <a:path w="157580" h="343757" extrusionOk="0">
                  <a:moveTo>
                    <a:pt x="34717" y="0"/>
                  </a:moveTo>
                  <a:cubicBezTo>
                    <a:pt x="31009" y="32004"/>
                    <a:pt x="-7029" y="170021"/>
                    <a:pt x="1149" y="217361"/>
                  </a:cubicBezTo>
                  <a:cubicBezTo>
                    <a:pt x="9327" y="264700"/>
                    <a:pt x="139512" y="343757"/>
                    <a:pt x="139512" y="343757"/>
                  </a:cubicBezTo>
                  <a:lnTo>
                    <a:pt x="157580" y="262795"/>
                  </a:lnTo>
                  <a:lnTo>
                    <a:pt x="85403" y="192024"/>
                  </a:lnTo>
                  <a:lnTo>
                    <a:pt x="104898" y="57912"/>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520;p16"/>
            <p:cNvSpPr/>
            <p:nvPr/>
          </p:nvSpPr>
          <p:spPr>
            <a:xfrm>
              <a:off x="6689412" y="2771791"/>
              <a:ext cx="42428" cy="81725"/>
            </a:xfrm>
            <a:custGeom>
              <a:avLst/>
              <a:gdLst/>
              <a:ahLst/>
              <a:cxnLst/>
              <a:rect l="l" t="t" r="r" b="b"/>
              <a:pathLst>
                <a:path w="113353" h="218341" extrusionOk="0">
                  <a:moveTo>
                    <a:pt x="113353" y="5238"/>
                  </a:moveTo>
                  <a:cubicBezTo>
                    <a:pt x="87120" y="-6849"/>
                    <a:pt x="56006" y="2599"/>
                    <a:pt x="40891" y="27240"/>
                  </a:cubicBezTo>
                  <a:cubicBezTo>
                    <a:pt x="21872" y="59054"/>
                    <a:pt x="1807" y="168020"/>
                    <a:pt x="0" y="186689"/>
                  </a:cubicBezTo>
                  <a:cubicBezTo>
                    <a:pt x="0" y="186689"/>
                    <a:pt x="26912" y="223836"/>
                    <a:pt x="67232" y="21764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16"/>
            <p:cNvSpPr/>
            <p:nvPr/>
          </p:nvSpPr>
          <p:spPr>
            <a:xfrm>
              <a:off x="6782889" y="3337575"/>
              <a:ext cx="91454" cy="51556"/>
            </a:xfrm>
            <a:custGeom>
              <a:avLst/>
              <a:gdLst/>
              <a:ahLst/>
              <a:cxnLst/>
              <a:rect l="l" t="t" r="r" b="b"/>
              <a:pathLst>
                <a:path w="244333" h="137739" extrusionOk="0">
                  <a:moveTo>
                    <a:pt x="12344" y="32993"/>
                  </a:moveTo>
                  <a:cubicBezTo>
                    <a:pt x="40672" y="40842"/>
                    <a:pt x="70948" y="37175"/>
                    <a:pt x="96598" y="22802"/>
                  </a:cubicBezTo>
                  <a:cubicBezTo>
                    <a:pt x="116948" y="23468"/>
                    <a:pt x="227163" y="-23775"/>
                    <a:pt x="242093" y="15848"/>
                  </a:cubicBezTo>
                  <a:cubicBezTo>
                    <a:pt x="255216" y="50615"/>
                    <a:pt x="207479" y="82523"/>
                    <a:pt x="181993" y="89001"/>
                  </a:cubicBezTo>
                  <a:cubicBezTo>
                    <a:pt x="126363" y="102431"/>
                    <a:pt x="85186" y="130244"/>
                    <a:pt x="62839" y="135006"/>
                  </a:cubicBezTo>
                  <a:cubicBezTo>
                    <a:pt x="46197" y="138530"/>
                    <a:pt x="24801" y="140817"/>
                    <a:pt x="11297" y="127672"/>
                  </a:cubicBezTo>
                  <a:cubicBezTo>
                    <a:pt x="-4583" y="111956"/>
                    <a:pt x="-3252" y="53472"/>
                    <a:pt x="12344" y="3299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16"/>
            <p:cNvSpPr/>
            <p:nvPr/>
          </p:nvSpPr>
          <p:spPr>
            <a:xfrm>
              <a:off x="6784412" y="3346110"/>
              <a:ext cx="89915" cy="43199"/>
            </a:xfrm>
            <a:custGeom>
              <a:avLst/>
              <a:gdLst/>
              <a:ahLst/>
              <a:cxnLst/>
              <a:rect l="l" t="t" r="r" b="b"/>
              <a:pathLst>
                <a:path w="240222" h="115414" extrusionOk="0">
                  <a:moveTo>
                    <a:pt x="58769" y="102584"/>
                  </a:moveTo>
                  <a:cubicBezTo>
                    <a:pt x="81116" y="97822"/>
                    <a:pt x="122292" y="70009"/>
                    <a:pt x="177923" y="56579"/>
                  </a:cubicBezTo>
                  <a:cubicBezTo>
                    <a:pt x="199319" y="51340"/>
                    <a:pt x="236121" y="28004"/>
                    <a:pt x="239830" y="0"/>
                  </a:cubicBezTo>
                  <a:cubicBezTo>
                    <a:pt x="244775" y="32004"/>
                    <a:pt x="201792" y="60388"/>
                    <a:pt x="177923" y="66675"/>
                  </a:cubicBezTo>
                  <a:cubicBezTo>
                    <a:pt x="122292" y="80105"/>
                    <a:pt x="81116" y="107918"/>
                    <a:pt x="58769" y="112681"/>
                  </a:cubicBezTo>
                  <a:cubicBezTo>
                    <a:pt x="42127" y="116205"/>
                    <a:pt x="20731" y="118491"/>
                    <a:pt x="7227" y="105346"/>
                  </a:cubicBezTo>
                  <a:cubicBezTo>
                    <a:pt x="3793" y="101575"/>
                    <a:pt x="1314" y="97041"/>
                    <a:pt x="0" y="92107"/>
                  </a:cubicBezTo>
                  <a:cubicBezTo>
                    <a:pt x="16840" y="104699"/>
                    <a:pt x="38626" y="108575"/>
                    <a:pt x="58769" y="10258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16"/>
            <p:cNvSpPr/>
            <p:nvPr/>
          </p:nvSpPr>
          <p:spPr>
            <a:xfrm>
              <a:off x="6715968" y="3307485"/>
              <a:ext cx="91493" cy="51556"/>
            </a:xfrm>
            <a:custGeom>
              <a:avLst/>
              <a:gdLst/>
              <a:ahLst/>
              <a:cxnLst/>
              <a:rect l="l" t="t" r="r" b="b"/>
              <a:pathLst>
                <a:path w="244438" h="137739" extrusionOk="0">
                  <a:moveTo>
                    <a:pt x="12449" y="32993"/>
                  </a:moveTo>
                  <a:cubicBezTo>
                    <a:pt x="40778" y="40842"/>
                    <a:pt x="71053" y="37175"/>
                    <a:pt x="96703" y="22802"/>
                  </a:cubicBezTo>
                  <a:cubicBezTo>
                    <a:pt x="116959" y="23468"/>
                    <a:pt x="227174" y="-23775"/>
                    <a:pt x="242199" y="15848"/>
                  </a:cubicBezTo>
                  <a:cubicBezTo>
                    <a:pt x="255322" y="50615"/>
                    <a:pt x="207584" y="82523"/>
                    <a:pt x="182099" y="89001"/>
                  </a:cubicBezTo>
                  <a:cubicBezTo>
                    <a:pt x="126468" y="102526"/>
                    <a:pt x="85197" y="130244"/>
                    <a:pt x="62849" y="135006"/>
                  </a:cubicBezTo>
                  <a:cubicBezTo>
                    <a:pt x="46208" y="138530"/>
                    <a:pt x="24811" y="140817"/>
                    <a:pt x="11403" y="127672"/>
                  </a:cubicBezTo>
                  <a:cubicBezTo>
                    <a:pt x="-4573" y="111956"/>
                    <a:pt x="-3337" y="53758"/>
                    <a:pt x="12449" y="3299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524;p16"/>
            <p:cNvSpPr/>
            <p:nvPr/>
          </p:nvSpPr>
          <p:spPr>
            <a:xfrm>
              <a:off x="6717638" y="3316019"/>
              <a:ext cx="89951" cy="43199"/>
            </a:xfrm>
            <a:custGeom>
              <a:avLst/>
              <a:gdLst/>
              <a:ahLst/>
              <a:cxnLst/>
              <a:rect l="l" t="t" r="r" b="b"/>
              <a:pathLst>
                <a:path w="240317" h="115414" extrusionOk="0">
                  <a:moveTo>
                    <a:pt x="58769" y="102584"/>
                  </a:moveTo>
                  <a:cubicBezTo>
                    <a:pt x="81116" y="97822"/>
                    <a:pt x="122387" y="70009"/>
                    <a:pt x="178018" y="56579"/>
                  </a:cubicBezTo>
                  <a:cubicBezTo>
                    <a:pt x="199319" y="51340"/>
                    <a:pt x="236216" y="28004"/>
                    <a:pt x="239925" y="0"/>
                  </a:cubicBezTo>
                  <a:cubicBezTo>
                    <a:pt x="244870" y="32004"/>
                    <a:pt x="201887" y="60388"/>
                    <a:pt x="178018" y="66675"/>
                  </a:cubicBezTo>
                  <a:cubicBezTo>
                    <a:pt x="122387" y="80201"/>
                    <a:pt x="81116" y="107918"/>
                    <a:pt x="58769" y="112681"/>
                  </a:cubicBezTo>
                  <a:cubicBezTo>
                    <a:pt x="42127" y="116205"/>
                    <a:pt x="20731" y="118491"/>
                    <a:pt x="7322" y="105346"/>
                  </a:cubicBezTo>
                  <a:cubicBezTo>
                    <a:pt x="3892" y="101556"/>
                    <a:pt x="1386" y="97031"/>
                    <a:pt x="0" y="92107"/>
                  </a:cubicBezTo>
                  <a:cubicBezTo>
                    <a:pt x="16840" y="104699"/>
                    <a:pt x="38626" y="108576"/>
                    <a:pt x="58769" y="10258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16"/>
            <p:cNvSpPr/>
            <p:nvPr/>
          </p:nvSpPr>
          <p:spPr>
            <a:xfrm>
              <a:off x="6715994" y="2973759"/>
              <a:ext cx="133983" cy="378277"/>
            </a:xfrm>
            <a:custGeom>
              <a:avLst/>
              <a:gdLst/>
              <a:ahLst/>
              <a:cxnLst/>
              <a:rect l="l" t="t" r="r" b="b"/>
              <a:pathLst>
                <a:path w="357956" h="1010624" extrusionOk="0">
                  <a:moveTo>
                    <a:pt x="10194" y="624745"/>
                  </a:moveTo>
                  <a:cubicBezTo>
                    <a:pt x="14905" y="583749"/>
                    <a:pt x="23405" y="543287"/>
                    <a:pt x="35584" y="503872"/>
                  </a:cubicBezTo>
                  <a:cubicBezTo>
                    <a:pt x="35584" y="503872"/>
                    <a:pt x="28071" y="399574"/>
                    <a:pt x="24268" y="300609"/>
                  </a:cubicBezTo>
                  <a:cubicBezTo>
                    <a:pt x="19893" y="188404"/>
                    <a:pt x="-19001" y="89630"/>
                    <a:pt x="11715" y="0"/>
                  </a:cubicBezTo>
                  <a:lnTo>
                    <a:pt x="357956" y="77057"/>
                  </a:lnTo>
                  <a:cubicBezTo>
                    <a:pt x="357956" y="77057"/>
                    <a:pt x="337035" y="524732"/>
                    <a:pt x="332376" y="578739"/>
                  </a:cubicBezTo>
                  <a:cubicBezTo>
                    <a:pt x="329842" y="620897"/>
                    <a:pt x="324665" y="662864"/>
                    <a:pt x="316875" y="704374"/>
                  </a:cubicBezTo>
                  <a:cubicBezTo>
                    <a:pt x="301090" y="791242"/>
                    <a:pt x="275414" y="997839"/>
                    <a:pt x="275414" y="997839"/>
                  </a:cubicBezTo>
                  <a:cubicBezTo>
                    <a:pt x="238897" y="1019175"/>
                    <a:pt x="190874" y="1007364"/>
                    <a:pt x="190874" y="1007364"/>
                  </a:cubicBezTo>
                  <a:cubicBezTo>
                    <a:pt x="190874" y="1007364"/>
                    <a:pt x="193537" y="745998"/>
                    <a:pt x="195914" y="683514"/>
                  </a:cubicBezTo>
                  <a:cubicBezTo>
                    <a:pt x="198767" y="607314"/>
                    <a:pt x="201049" y="612934"/>
                    <a:pt x="201049" y="612934"/>
                  </a:cubicBezTo>
                  <a:lnTo>
                    <a:pt x="189638" y="422434"/>
                  </a:lnTo>
                  <a:lnTo>
                    <a:pt x="182221" y="327755"/>
                  </a:lnTo>
                  <a:cubicBezTo>
                    <a:pt x="182221" y="327755"/>
                    <a:pt x="172711" y="397288"/>
                    <a:pt x="166435" y="459391"/>
                  </a:cubicBezTo>
                  <a:cubicBezTo>
                    <a:pt x="160919" y="513493"/>
                    <a:pt x="147416" y="562451"/>
                    <a:pt x="133342" y="663226"/>
                  </a:cubicBezTo>
                  <a:cubicBezTo>
                    <a:pt x="120694" y="750665"/>
                    <a:pt x="100154" y="926306"/>
                    <a:pt x="100154" y="926306"/>
                  </a:cubicBezTo>
                  <a:cubicBezTo>
                    <a:pt x="63637" y="947547"/>
                    <a:pt x="13997" y="929926"/>
                    <a:pt x="13997" y="929926"/>
                  </a:cubicBezTo>
                  <a:cubicBezTo>
                    <a:pt x="13997" y="929926"/>
                    <a:pt x="304" y="700564"/>
                    <a:pt x="10194" y="62474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16"/>
            <p:cNvSpPr/>
            <p:nvPr/>
          </p:nvSpPr>
          <p:spPr>
            <a:xfrm>
              <a:off x="6733197" y="2663396"/>
              <a:ext cx="97219" cy="155678"/>
            </a:xfrm>
            <a:custGeom>
              <a:avLst/>
              <a:gdLst/>
              <a:ahLst/>
              <a:cxnLst/>
              <a:rect l="l" t="t" r="r" b="b"/>
              <a:pathLst>
                <a:path w="259735" h="415919" extrusionOk="0">
                  <a:moveTo>
                    <a:pt x="14728" y="296735"/>
                  </a:moveTo>
                  <a:cubicBezTo>
                    <a:pt x="41069" y="298068"/>
                    <a:pt x="60659" y="304831"/>
                    <a:pt x="63892" y="296735"/>
                  </a:cubicBezTo>
                  <a:cubicBezTo>
                    <a:pt x="66746" y="283124"/>
                    <a:pt x="68778" y="269351"/>
                    <a:pt x="69978" y="255492"/>
                  </a:cubicBezTo>
                  <a:cubicBezTo>
                    <a:pt x="66935" y="247776"/>
                    <a:pt x="64272" y="239585"/>
                    <a:pt x="64272" y="239585"/>
                  </a:cubicBezTo>
                  <a:cubicBezTo>
                    <a:pt x="31274" y="219201"/>
                    <a:pt x="20814" y="183388"/>
                    <a:pt x="16725" y="141763"/>
                  </a:cubicBezTo>
                  <a:cubicBezTo>
                    <a:pt x="9307" y="70516"/>
                    <a:pt x="47726" y="8413"/>
                    <a:pt x="118857" y="698"/>
                  </a:cubicBezTo>
                  <a:cubicBezTo>
                    <a:pt x="185424" y="-6350"/>
                    <a:pt x="234968" y="40798"/>
                    <a:pt x="248091" y="105473"/>
                  </a:cubicBezTo>
                  <a:cubicBezTo>
                    <a:pt x="255128" y="137382"/>
                    <a:pt x="269202" y="197675"/>
                    <a:pt x="250183" y="250158"/>
                  </a:cubicBezTo>
                  <a:cubicBezTo>
                    <a:pt x="239533" y="279495"/>
                    <a:pt x="225839" y="302831"/>
                    <a:pt x="212145" y="307308"/>
                  </a:cubicBezTo>
                  <a:cubicBezTo>
                    <a:pt x="198902" y="306889"/>
                    <a:pt x="185695" y="305708"/>
                    <a:pt x="172586" y="303784"/>
                  </a:cubicBezTo>
                  <a:lnTo>
                    <a:pt x="172586" y="303784"/>
                  </a:lnTo>
                  <a:cubicBezTo>
                    <a:pt x="172586" y="303784"/>
                    <a:pt x="169067" y="323500"/>
                    <a:pt x="166595" y="336264"/>
                  </a:cubicBezTo>
                  <a:cubicBezTo>
                    <a:pt x="164122" y="349027"/>
                    <a:pt x="165168" y="355314"/>
                    <a:pt x="190368" y="371221"/>
                  </a:cubicBezTo>
                  <a:cubicBezTo>
                    <a:pt x="215569" y="387127"/>
                    <a:pt x="152330" y="418846"/>
                    <a:pt x="110774" y="415702"/>
                  </a:cubicBezTo>
                  <a:cubicBezTo>
                    <a:pt x="69217" y="412559"/>
                    <a:pt x="22716" y="387127"/>
                    <a:pt x="9878" y="360648"/>
                  </a:cubicBezTo>
                  <a:cubicBezTo>
                    <a:pt x="-4577" y="331120"/>
                    <a:pt x="-3340" y="295878"/>
                    <a:pt x="14728" y="2967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16"/>
            <p:cNvSpPr/>
            <p:nvPr/>
          </p:nvSpPr>
          <p:spPr>
            <a:xfrm>
              <a:off x="6701449" y="2773633"/>
              <a:ext cx="149347" cy="247668"/>
            </a:xfrm>
            <a:custGeom>
              <a:avLst/>
              <a:gdLst/>
              <a:ahLst/>
              <a:cxnLst/>
              <a:rect l="l" t="t" r="r" b="b"/>
              <a:pathLst>
                <a:path w="399004" h="661684" extrusionOk="0">
                  <a:moveTo>
                    <a:pt x="137586" y="6128"/>
                  </a:moveTo>
                  <a:cubicBezTo>
                    <a:pt x="130359" y="24416"/>
                    <a:pt x="148903" y="46704"/>
                    <a:pt x="198352" y="62230"/>
                  </a:cubicBezTo>
                  <a:cubicBezTo>
                    <a:pt x="247801" y="77756"/>
                    <a:pt x="252271" y="57753"/>
                    <a:pt x="252271" y="57753"/>
                  </a:cubicBezTo>
                  <a:cubicBezTo>
                    <a:pt x="252271" y="57753"/>
                    <a:pt x="324733" y="90900"/>
                    <a:pt x="348317" y="107379"/>
                  </a:cubicBezTo>
                  <a:cubicBezTo>
                    <a:pt x="378082" y="128143"/>
                    <a:pt x="391205" y="188341"/>
                    <a:pt x="395199" y="289878"/>
                  </a:cubicBezTo>
                  <a:cubicBezTo>
                    <a:pt x="399859" y="407321"/>
                    <a:pt x="400239" y="581628"/>
                    <a:pt x="396340" y="611727"/>
                  </a:cubicBezTo>
                  <a:cubicBezTo>
                    <a:pt x="396340" y="611727"/>
                    <a:pt x="340900" y="667068"/>
                    <a:pt x="269864" y="661257"/>
                  </a:cubicBezTo>
                  <a:cubicBezTo>
                    <a:pt x="198827" y="655447"/>
                    <a:pt x="79673" y="592487"/>
                    <a:pt x="50479" y="543909"/>
                  </a:cubicBezTo>
                  <a:cubicBezTo>
                    <a:pt x="51240" y="440849"/>
                    <a:pt x="63317" y="424085"/>
                    <a:pt x="46675" y="364744"/>
                  </a:cubicBezTo>
                  <a:cubicBezTo>
                    <a:pt x="8637" y="228918"/>
                    <a:pt x="-11523" y="173292"/>
                    <a:pt x="6925" y="82995"/>
                  </a:cubicBezTo>
                  <a:cubicBezTo>
                    <a:pt x="22236" y="8604"/>
                    <a:pt x="43632" y="-635"/>
                    <a:pt x="73492" y="32"/>
                  </a:cubicBezTo>
                  <a:cubicBezTo>
                    <a:pt x="94947" y="956"/>
                    <a:pt x="116341" y="2985"/>
                    <a:pt x="137586" y="612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16"/>
            <p:cNvSpPr/>
            <p:nvPr/>
          </p:nvSpPr>
          <p:spPr>
            <a:xfrm>
              <a:off x="6807278" y="2804619"/>
              <a:ext cx="188299" cy="147777"/>
            </a:xfrm>
            <a:custGeom>
              <a:avLst/>
              <a:gdLst/>
              <a:ahLst/>
              <a:cxnLst/>
              <a:rect l="l" t="t" r="r" b="b"/>
              <a:pathLst>
                <a:path w="503069" h="394810" extrusionOk="0">
                  <a:moveTo>
                    <a:pt x="224008" y="304248"/>
                  </a:moveTo>
                  <a:cubicBezTo>
                    <a:pt x="165809" y="318917"/>
                    <a:pt x="152116" y="282150"/>
                    <a:pt x="144413" y="251670"/>
                  </a:cubicBezTo>
                  <a:cubicBezTo>
                    <a:pt x="125965" y="177852"/>
                    <a:pt x="115884" y="111272"/>
                    <a:pt x="102096" y="69362"/>
                  </a:cubicBezTo>
                  <a:cubicBezTo>
                    <a:pt x="85834" y="20022"/>
                    <a:pt x="68812" y="12212"/>
                    <a:pt x="45039" y="2687"/>
                  </a:cubicBezTo>
                  <a:cubicBezTo>
                    <a:pt x="16510" y="-8553"/>
                    <a:pt x="-7264" y="15260"/>
                    <a:pt x="2056" y="78125"/>
                  </a:cubicBezTo>
                  <a:cubicBezTo>
                    <a:pt x="13182" y="152420"/>
                    <a:pt x="27731" y="204617"/>
                    <a:pt x="55404" y="292628"/>
                  </a:cubicBezTo>
                  <a:cubicBezTo>
                    <a:pt x="62726" y="315583"/>
                    <a:pt x="78988" y="356350"/>
                    <a:pt x="102952" y="376067"/>
                  </a:cubicBezTo>
                  <a:cubicBezTo>
                    <a:pt x="133002" y="400451"/>
                    <a:pt x="178267" y="399403"/>
                    <a:pt x="246735" y="382353"/>
                  </a:cubicBezTo>
                  <a:cubicBezTo>
                    <a:pt x="275929" y="375019"/>
                    <a:pt x="307977" y="357588"/>
                    <a:pt x="363227" y="331776"/>
                  </a:cubicBezTo>
                  <a:cubicBezTo>
                    <a:pt x="378252" y="324822"/>
                    <a:pt x="389853" y="320060"/>
                    <a:pt x="418382" y="306725"/>
                  </a:cubicBezTo>
                  <a:cubicBezTo>
                    <a:pt x="446972" y="293856"/>
                    <a:pt x="472030" y="274245"/>
                    <a:pt x="491415" y="249575"/>
                  </a:cubicBezTo>
                  <a:cubicBezTo>
                    <a:pt x="506345" y="227953"/>
                    <a:pt x="503682" y="214142"/>
                    <a:pt x="500925" y="209284"/>
                  </a:cubicBezTo>
                  <a:cubicBezTo>
                    <a:pt x="498167" y="204426"/>
                    <a:pt x="494934" y="208046"/>
                    <a:pt x="486946" y="217095"/>
                  </a:cubicBezTo>
                  <a:cubicBezTo>
                    <a:pt x="475446" y="232497"/>
                    <a:pt x="461234" y="245670"/>
                    <a:pt x="445009" y="255956"/>
                  </a:cubicBezTo>
                  <a:cubicBezTo>
                    <a:pt x="445009" y="255956"/>
                    <a:pt x="463457" y="236906"/>
                    <a:pt x="473537" y="224524"/>
                  </a:cubicBezTo>
                  <a:cubicBezTo>
                    <a:pt x="482455" y="213561"/>
                    <a:pt x="489875" y="201445"/>
                    <a:pt x="495599" y="188520"/>
                  </a:cubicBezTo>
                  <a:cubicBezTo>
                    <a:pt x="500829" y="175851"/>
                    <a:pt x="489989" y="158706"/>
                    <a:pt x="481715" y="167755"/>
                  </a:cubicBezTo>
                  <a:cubicBezTo>
                    <a:pt x="473442" y="176804"/>
                    <a:pt x="469543" y="185853"/>
                    <a:pt x="454518" y="203950"/>
                  </a:cubicBezTo>
                  <a:cubicBezTo>
                    <a:pt x="446394" y="213542"/>
                    <a:pt x="437170" y="222143"/>
                    <a:pt x="427036" y="229572"/>
                  </a:cubicBezTo>
                  <a:cubicBezTo>
                    <a:pt x="436376" y="216895"/>
                    <a:pt x="444676" y="203483"/>
                    <a:pt x="451855" y="189472"/>
                  </a:cubicBezTo>
                  <a:cubicBezTo>
                    <a:pt x="461365" y="169946"/>
                    <a:pt x="429508" y="179947"/>
                    <a:pt x="411250" y="198997"/>
                  </a:cubicBezTo>
                  <a:cubicBezTo>
                    <a:pt x="397937" y="212808"/>
                    <a:pt x="386620" y="220809"/>
                    <a:pt x="386240" y="216999"/>
                  </a:cubicBezTo>
                  <a:cubicBezTo>
                    <a:pt x="385860" y="213189"/>
                    <a:pt x="359994" y="241097"/>
                    <a:pt x="346775" y="255099"/>
                  </a:cubicBezTo>
                  <a:cubicBezTo>
                    <a:pt x="333557" y="269101"/>
                    <a:pt x="279448" y="290246"/>
                    <a:pt x="224008" y="30424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529;p16"/>
            <p:cNvSpPr/>
            <p:nvPr/>
          </p:nvSpPr>
          <p:spPr>
            <a:xfrm>
              <a:off x="6800502" y="2801416"/>
              <a:ext cx="57697" cy="84545"/>
            </a:xfrm>
            <a:custGeom>
              <a:avLst/>
              <a:gdLst/>
              <a:ahLst/>
              <a:cxnLst/>
              <a:rect l="l" t="t" r="r" b="b"/>
              <a:pathLst>
                <a:path w="154147" h="225876" extrusionOk="0">
                  <a:moveTo>
                    <a:pt x="41365" y="1052"/>
                  </a:moveTo>
                  <a:cubicBezTo>
                    <a:pt x="80259" y="-4758"/>
                    <a:pt x="107931" y="12768"/>
                    <a:pt x="124954" y="71823"/>
                  </a:cubicBezTo>
                  <a:cubicBezTo>
                    <a:pt x="141976" y="130878"/>
                    <a:pt x="154148" y="179360"/>
                    <a:pt x="154148" y="179360"/>
                  </a:cubicBezTo>
                  <a:cubicBezTo>
                    <a:pt x="138761" y="201611"/>
                    <a:pt x="115453" y="217117"/>
                    <a:pt x="89008" y="222699"/>
                  </a:cubicBezTo>
                  <a:cubicBezTo>
                    <a:pt x="42411" y="233939"/>
                    <a:pt x="25674" y="211745"/>
                    <a:pt x="25674" y="211745"/>
                  </a:cubicBezTo>
                  <a:cubicBezTo>
                    <a:pt x="25674" y="211745"/>
                    <a:pt x="12741" y="149833"/>
                    <a:pt x="4753" y="107732"/>
                  </a:cubicBezTo>
                  <a:cubicBezTo>
                    <a:pt x="-3235" y="65632"/>
                    <a:pt x="-6753" y="8101"/>
                    <a:pt x="41365" y="10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530;p16"/>
            <p:cNvSpPr/>
            <p:nvPr/>
          </p:nvSpPr>
          <p:spPr>
            <a:xfrm>
              <a:off x="6736209" y="2656556"/>
              <a:ext cx="94148" cy="104017"/>
            </a:xfrm>
            <a:custGeom>
              <a:avLst/>
              <a:gdLst/>
              <a:ahLst/>
              <a:cxnLst/>
              <a:rect l="l" t="t" r="r" b="b"/>
              <a:pathLst>
                <a:path w="251532" h="277898" extrusionOk="0">
                  <a:moveTo>
                    <a:pt x="237382" y="114605"/>
                  </a:moveTo>
                  <a:cubicBezTo>
                    <a:pt x="237382" y="114605"/>
                    <a:pt x="298814" y="20974"/>
                    <a:pt x="165681" y="1924"/>
                  </a:cubicBezTo>
                  <a:cubicBezTo>
                    <a:pt x="69635" y="-11792"/>
                    <a:pt x="7918" y="50025"/>
                    <a:pt x="786" y="117081"/>
                  </a:cubicBezTo>
                  <a:cubicBezTo>
                    <a:pt x="-6061" y="181185"/>
                    <a:pt x="33308" y="247669"/>
                    <a:pt x="61837" y="274149"/>
                  </a:cubicBezTo>
                  <a:cubicBezTo>
                    <a:pt x="75721" y="279102"/>
                    <a:pt x="105581" y="281959"/>
                    <a:pt x="144855" y="264052"/>
                  </a:cubicBezTo>
                  <a:cubicBezTo>
                    <a:pt x="146420" y="246602"/>
                    <a:pt x="147024" y="229086"/>
                    <a:pt x="146662" y="211569"/>
                  </a:cubicBezTo>
                  <a:cubicBezTo>
                    <a:pt x="146662" y="211569"/>
                    <a:pt x="99875" y="112890"/>
                    <a:pt x="237382" y="11460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531;p16"/>
            <p:cNvSpPr/>
            <p:nvPr/>
          </p:nvSpPr>
          <p:spPr>
            <a:xfrm>
              <a:off x="6938621" y="2869615"/>
              <a:ext cx="28491" cy="25068"/>
            </a:xfrm>
            <a:custGeom>
              <a:avLst/>
              <a:gdLst/>
              <a:ahLst/>
              <a:cxnLst/>
              <a:rect l="l" t="t" r="r" b="b"/>
              <a:pathLst>
                <a:path w="76119" h="66973" extrusionOk="0">
                  <a:moveTo>
                    <a:pt x="8709" y="56972"/>
                  </a:moveTo>
                  <a:cubicBezTo>
                    <a:pt x="8709" y="56972"/>
                    <a:pt x="-6411" y="29445"/>
                    <a:pt x="3194" y="22587"/>
                  </a:cubicBezTo>
                  <a:cubicBezTo>
                    <a:pt x="12798" y="15729"/>
                    <a:pt x="26492" y="41637"/>
                    <a:pt x="29250" y="51638"/>
                  </a:cubicBezTo>
                  <a:cubicBezTo>
                    <a:pt x="32008" y="61639"/>
                    <a:pt x="28204" y="48590"/>
                    <a:pt x="28204" y="48590"/>
                  </a:cubicBezTo>
                  <a:cubicBezTo>
                    <a:pt x="28204" y="48590"/>
                    <a:pt x="17838" y="17443"/>
                    <a:pt x="24590" y="11442"/>
                  </a:cubicBezTo>
                  <a:cubicBezTo>
                    <a:pt x="31342" y="5442"/>
                    <a:pt x="40376" y="18777"/>
                    <a:pt x="49410" y="38303"/>
                  </a:cubicBezTo>
                  <a:cubicBezTo>
                    <a:pt x="58444" y="57829"/>
                    <a:pt x="51597" y="36684"/>
                    <a:pt x="51597" y="36684"/>
                  </a:cubicBezTo>
                  <a:cubicBezTo>
                    <a:pt x="51597" y="36684"/>
                    <a:pt x="36667" y="5442"/>
                    <a:pt x="43039" y="1060"/>
                  </a:cubicBezTo>
                  <a:cubicBezTo>
                    <a:pt x="51597" y="-4655"/>
                    <a:pt x="65671" y="13823"/>
                    <a:pt x="74040" y="30492"/>
                  </a:cubicBezTo>
                  <a:cubicBezTo>
                    <a:pt x="82408" y="47161"/>
                    <a:pt x="62818" y="66973"/>
                    <a:pt x="62818" y="6697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32" name="Google Shape;532;p16"/>
            <p:cNvGrpSpPr/>
            <p:nvPr/>
          </p:nvGrpSpPr>
          <p:grpSpPr>
            <a:xfrm>
              <a:off x="6930455" y="2860622"/>
              <a:ext cx="82395" cy="49453"/>
              <a:chOff x="4865564" y="4292025"/>
              <a:chExt cx="220130" cy="132120"/>
            </a:xfrm>
          </p:grpSpPr>
          <p:sp>
            <p:nvSpPr>
              <p:cNvPr id="533" name="Google Shape;533;p16"/>
              <p:cNvSpPr/>
              <p:nvPr/>
            </p:nvSpPr>
            <p:spPr>
              <a:xfrm>
                <a:off x="4866015" y="4297264"/>
                <a:ext cx="219679" cy="126881"/>
              </a:xfrm>
              <a:custGeom>
                <a:avLst/>
                <a:gdLst/>
                <a:ahLst/>
                <a:cxnLst/>
                <a:rect l="l" t="t" r="r" b="b"/>
                <a:pathLst>
                  <a:path w="219679" h="126881" extrusionOk="0">
                    <a:moveTo>
                      <a:pt x="59268" y="125002"/>
                    </a:moveTo>
                    <a:lnTo>
                      <a:pt x="3257" y="92332"/>
                    </a:lnTo>
                    <a:cubicBezTo>
                      <a:pt x="-1593" y="89569"/>
                      <a:pt x="-927" y="84807"/>
                      <a:pt x="4589" y="81568"/>
                    </a:cubicBezTo>
                    <a:lnTo>
                      <a:pt x="140955" y="2701"/>
                    </a:lnTo>
                    <a:cubicBezTo>
                      <a:pt x="146802" y="-613"/>
                      <a:pt x="153882" y="-890"/>
                      <a:pt x="159974" y="1939"/>
                    </a:cubicBezTo>
                    <a:lnTo>
                      <a:pt x="216461" y="34610"/>
                    </a:lnTo>
                    <a:cubicBezTo>
                      <a:pt x="221215" y="37372"/>
                      <a:pt x="220645" y="42230"/>
                      <a:pt x="215129" y="45373"/>
                    </a:cubicBezTo>
                    <a:lnTo>
                      <a:pt x="77907" y="124240"/>
                    </a:lnTo>
                    <a:cubicBezTo>
                      <a:pt x="72174" y="127469"/>
                      <a:pt x="65245" y="127755"/>
                      <a:pt x="59268" y="125002"/>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16"/>
              <p:cNvSpPr/>
              <p:nvPr/>
            </p:nvSpPr>
            <p:spPr>
              <a:xfrm>
                <a:off x="4865564" y="4379690"/>
                <a:ext cx="6086" cy="5238"/>
              </a:xfrm>
              <a:custGeom>
                <a:avLst/>
                <a:gdLst/>
                <a:ahLst/>
                <a:cxnLst/>
                <a:rect l="l" t="t" r="r" b="b"/>
                <a:pathLst>
                  <a:path w="6086" h="5238" extrusionOk="0">
                    <a:moveTo>
                      <a:pt x="0" y="5239"/>
                    </a:moveTo>
                    <a:lnTo>
                      <a:pt x="0" y="0"/>
                    </a:lnTo>
                    <a:lnTo>
                      <a:pt x="6086" y="2286"/>
                    </a:lnTo>
                    <a:lnTo>
                      <a:pt x="0" y="5239"/>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535;p16"/>
              <p:cNvSpPr/>
              <p:nvPr/>
            </p:nvSpPr>
            <p:spPr>
              <a:xfrm>
                <a:off x="5080003" y="4331398"/>
                <a:ext cx="4849" cy="4953"/>
              </a:xfrm>
              <a:custGeom>
                <a:avLst/>
                <a:gdLst/>
                <a:ahLst/>
                <a:cxnLst/>
                <a:rect l="l" t="t" r="r" b="b"/>
                <a:pathLst>
                  <a:path w="4849" h="4953" extrusionOk="0">
                    <a:moveTo>
                      <a:pt x="4850" y="4953"/>
                    </a:moveTo>
                    <a:lnTo>
                      <a:pt x="4850" y="0"/>
                    </a:lnTo>
                    <a:lnTo>
                      <a:pt x="0" y="3048"/>
                    </a:lnTo>
                    <a:lnTo>
                      <a:pt x="4850" y="49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16"/>
              <p:cNvSpPr/>
              <p:nvPr/>
            </p:nvSpPr>
            <p:spPr>
              <a:xfrm>
                <a:off x="4866015" y="4293038"/>
                <a:ext cx="219203" cy="126874"/>
              </a:xfrm>
              <a:custGeom>
                <a:avLst/>
                <a:gdLst/>
                <a:ahLst/>
                <a:cxnLst/>
                <a:rect l="l" t="t" r="r" b="b"/>
                <a:pathLst>
                  <a:path w="219203" h="126874" extrusionOk="0">
                    <a:moveTo>
                      <a:pt x="59268" y="124847"/>
                    </a:moveTo>
                    <a:lnTo>
                      <a:pt x="3257" y="92177"/>
                    </a:lnTo>
                    <a:cubicBezTo>
                      <a:pt x="-1593" y="89414"/>
                      <a:pt x="-927" y="84556"/>
                      <a:pt x="4589" y="81413"/>
                    </a:cubicBezTo>
                    <a:lnTo>
                      <a:pt x="140480" y="2737"/>
                    </a:lnTo>
                    <a:cubicBezTo>
                      <a:pt x="146312" y="-626"/>
                      <a:pt x="153417" y="-902"/>
                      <a:pt x="159499" y="1975"/>
                    </a:cubicBezTo>
                    <a:lnTo>
                      <a:pt x="215985" y="34646"/>
                    </a:lnTo>
                    <a:cubicBezTo>
                      <a:pt x="220740" y="37408"/>
                      <a:pt x="220169" y="42170"/>
                      <a:pt x="214654" y="45409"/>
                    </a:cubicBezTo>
                    <a:lnTo>
                      <a:pt x="78287" y="124276"/>
                    </a:lnTo>
                    <a:cubicBezTo>
                      <a:pt x="72411" y="127524"/>
                      <a:pt x="65330" y="127743"/>
                      <a:pt x="59268" y="124847"/>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537;p16"/>
              <p:cNvSpPr/>
              <p:nvPr/>
            </p:nvSpPr>
            <p:spPr>
              <a:xfrm rot="-1790023">
                <a:off x="4877359" y="4403357"/>
                <a:ext cx="1145" cy="2102"/>
              </a:xfrm>
              <a:custGeom>
                <a:avLst/>
                <a:gdLst/>
                <a:ahLst/>
                <a:cxnLst/>
                <a:rect l="l" t="t" r="r" b="b"/>
                <a:pathLst>
                  <a:path w="1145" h="2102" extrusionOk="0">
                    <a:moveTo>
                      <a:pt x="1145" y="1053"/>
                    </a:moveTo>
                    <a:cubicBezTo>
                      <a:pt x="1145" y="1634"/>
                      <a:pt x="889" y="2104"/>
                      <a:pt x="573" y="2104"/>
                    </a:cubicBezTo>
                    <a:cubicBezTo>
                      <a:pt x="257" y="2104"/>
                      <a:pt x="0" y="1633"/>
                      <a:pt x="0" y="1053"/>
                    </a:cubicBezTo>
                    <a:cubicBezTo>
                      <a:pt x="0" y="472"/>
                      <a:pt x="257" y="2"/>
                      <a:pt x="573" y="2"/>
                    </a:cubicBezTo>
                    <a:cubicBezTo>
                      <a:pt x="889" y="2"/>
                      <a:pt x="1145" y="472"/>
                      <a:pt x="1145" y="105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538;p16"/>
              <p:cNvSpPr/>
              <p:nvPr/>
            </p:nvSpPr>
            <p:spPr>
              <a:xfrm rot="-1801764">
                <a:off x="4877140" y="4391533"/>
                <a:ext cx="1140" cy="2093"/>
              </a:xfrm>
              <a:custGeom>
                <a:avLst/>
                <a:gdLst/>
                <a:ahLst/>
                <a:cxnLst/>
                <a:rect l="l" t="t" r="r" b="b"/>
                <a:pathLst>
                  <a:path w="1141" h="2095" extrusionOk="0">
                    <a:moveTo>
                      <a:pt x="1141" y="1048"/>
                    </a:moveTo>
                    <a:cubicBezTo>
                      <a:pt x="1141" y="1627"/>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16"/>
              <p:cNvSpPr/>
              <p:nvPr/>
            </p:nvSpPr>
            <p:spPr>
              <a:xfrm rot="-1801764">
                <a:off x="4879874" y="4393221"/>
                <a:ext cx="1140" cy="2093"/>
              </a:xfrm>
              <a:custGeom>
                <a:avLst/>
                <a:gdLst/>
                <a:ahLst/>
                <a:cxnLst/>
                <a:rect l="l" t="t" r="r" b="b"/>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16"/>
              <p:cNvSpPr/>
              <p:nvPr/>
            </p:nvSpPr>
            <p:spPr>
              <a:xfrm rot="-1801764">
                <a:off x="4882642" y="4394683"/>
                <a:ext cx="1140" cy="2093"/>
              </a:xfrm>
              <a:custGeom>
                <a:avLst/>
                <a:gdLst/>
                <a:ahLst/>
                <a:cxnLst/>
                <a:rect l="l" t="t" r="r" b="b"/>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16"/>
              <p:cNvSpPr/>
              <p:nvPr/>
            </p:nvSpPr>
            <p:spPr>
              <a:xfrm rot="-1801764">
                <a:off x="4905957" y="4408254"/>
                <a:ext cx="1140" cy="2093"/>
              </a:xfrm>
              <a:custGeom>
                <a:avLst/>
                <a:gdLst/>
                <a:ahLst/>
                <a:cxnLst/>
                <a:rect l="l" t="t" r="r" b="b"/>
                <a:pathLst>
                  <a:path w="1141" h="2095" extrusionOk="0">
                    <a:moveTo>
                      <a:pt x="1141" y="1048"/>
                    </a:moveTo>
                    <a:cubicBezTo>
                      <a:pt x="1141" y="1627"/>
                      <a:pt x="886" y="2095"/>
                      <a:pt x="571" y="2095"/>
                    </a:cubicBezTo>
                    <a:cubicBezTo>
                      <a:pt x="256" y="2095"/>
                      <a:pt x="0" y="1626"/>
                      <a:pt x="0" y="1048"/>
                    </a:cubicBezTo>
                    <a:cubicBezTo>
                      <a:pt x="0" y="469"/>
                      <a:pt x="256"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16"/>
              <p:cNvSpPr/>
              <p:nvPr/>
            </p:nvSpPr>
            <p:spPr>
              <a:xfrm rot="-1801764">
                <a:off x="4908679" y="4409799"/>
                <a:ext cx="1140" cy="2093"/>
              </a:xfrm>
              <a:custGeom>
                <a:avLst/>
                <a:gdLst/>
                <a:ahLst/>
                <a:cxnLst/>
                <a:rect l="l" t="t" r="r" b="b"/>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16"/>
              <p:cNvSpPr/>
              <p:nvPr/>
            </p:nvSpPr>
            <p:spPr>
              <a:xfrm rot="-1801764">
                <a:off x="4911365" y="4411405"/>
                <a:ext cx="1140" cy="2093"/>
              </a:xfrm>
              <a:custGeom>
                <a:avLst/>
                <a:gdLst/>
                <a:ahLst/>
                <a:cxnLst/>
                <a:rect l="l" t="t" r="r" b="b"/>
                <a:pathLst>
                  <a:path w="1141" h="2095" extrusionOk="0">
                    <a:moveTo>
                      <a:pt x="1141" y="1048"/>
                    </a:moveTo>
                    <a:cubicBezTo>
                      <a:pt x="1141" y="1626"/>
                      <a:pt x="886" y="2095"/>
                      <a:pt x="571" y="2095"/>
                    </a:cubicBezTo>
                    <a:cubicBezTo>
                      <a:pt x="256" y="2095"/>
                      <a:pt x="0" y="1626"/>
                      <a:pt x="0" y="1048"/>
                    </a:cubicBezTo>
                    <a:cubicBezTo>
                      <a:pt x="0" y="469"/>
                      <a:pt x="256"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16"/>
              <p:cNvSpPr/>
              <p:nvPr/>
            </p:nvSpPr>
            <p:spPr>
              <a:xfrm rot="-1801764">
                <a:off x="4914086" y="4412950"/>
                <a:ext cx="1140" cy="2093"/>
              </a:xfrm>
              <a:custGeom>
                <a:avLst/>
                <a:gdLst/>
                <a:ahLst/>
                <a:cxnLst/>
                <a:rect l="l" t="t" r="r" b="b"/>
                <a:pathLst>
                  <a:path w="1141" h="2095" extrusionOk="0">
                    <a:moveTo>
                      <a:pt x="1141" y="1048"/>
                    </a:moveTo>
                    <a:cubicBezTo>
                      <a:pt x="1141" y="1627"/>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16"/>
              <p:cNvSpPr/>
              <p:nvPr/>
            </p:nvSpPr>
            <p:spPr>
              <a:xfrm>
                <a:off x="4890288" y="4399104"/>
                <a:ext cx="9224" cy="6794"/>
              </a:xfrm>
              <a:custGeom>
                <a:avLst/>
                <a:gdLst/>
                <a:ahLst/>
                <a:cxnLst/>
                <a:rect l="l" t="t" r="r" b="b"/>
                <a:pathLst>
                  <a:path w="9224" h="6794" extrusionOk="0">
                    <a:moveTo>
                      <a:pt x="8368" y="6684"/>
                    </a:moveTo>
                    <a:lnTo>
                      <a:pt x="856" y="2398"/>
                    </a:lnTo>
                    <a:cubicBezTo>
                      <a:pt x="322" y="1989"/>
                      <a:pt x="8" y="1360"/>
                      <a:pt x="0" y="684"/>
                    </a:cubicBezTo>
                    <a:lnTo>
                      <a:pt x="0" y="684"/>
                    </a:lnTo>
                    <a:cubicBezTo>
                      <a:pt x="0" y="112"/>
                      <a:pt x="0" y="-174"/>
                      <a:pt x="856" y="112"/>
                    </a:cubicBezTo>
                    <a:lnTo>
                      <a:pt x="8368" y="4398"/>
                    </a:lnTo>
                    <a:cubicBezTo>
                      <a:pt x="8898" y="4770"/>
                      <a:pt x="9217" y="5370"/>
                      <a:pt x="9224" y="6018"/>
                    </a:cubicBezTo>
                    <a:lnTo>
                      <a:pt x="9224" y="6018"/>
                    </a:lnTo>
                    <a:cubicBezTo>
                      <a:pt x="9224" y="6684"/>
                      <a:pt x="8844" y="6970"/>
                      <a:pt x="8368" y="668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16"/>
              <p:cNvSpPr/>
              <p:nvPr/>
            </p:nvSpPr>
            <p:spPr>
              <a:xfrm>
                <a:off x="5060033" y="4346638"/>
                <a:ext cx="8558" cy="6096"/>
              </a:xfrm>
              <a:custGeom>
                <a:avLst/>
                <a:gdLst/>
                <a:ahLst/>
                <a:cxnLst/>
                <a:rect l="l" t="t" r="r" b="b"/>
                <a:pathLst>
                  <a:path w="8558" h="6096" extrusionOk="0">
                    <a:moveTo>
                      <a:pt x="7703" y="2096"/>
                    </a:moveTo>
                    <a:lnTo>
                      <a:pt x="761" y="6096"/>
                    </a:lnTo>
                    <a:cubicBezTo>
                      <a:pt x="761" y="6096"/>
                      <a:pt x="0" y="6096"/>
                      <a:pt x="0" y="5525"/>
                    </a:cubicBezTo>
                    <a:lnTo>
                      <a:pt x="0" y="5525"/>
                    </a:lnTo>
                    <a:cubicBezTo>
                      <a:pt x="38" y="4934"/>
                      <a:pt x="312" y="4381"/>
                      <a:pt x="761" y="4001"/>
                    </a:cubicBezTo>
                    <a:lnTo>
                      <a:pt x="7703" y="0"/>
                    </a:lnTo>
                    <a:cubicBezTo>
                      <a:pt x="7703" y="0"/>
                      <a:pt x="8559" y="0"/>
                      <a:pt x="8559" y="571"/>
                    </a:cubicBezTo>
                    <a:lnTo>
                      <a:pt x="8559" y="571"/>
                    </a:lnTo>
                    <a:cubicBezTo>
                      <a:pt x="8554" y="1191"/>
                      <a:pt x="8230" y="1772"/>
                      <a:pt x="7703" y="209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547;p16"/>
              <p:cNvSpPr/>
              <p:nvPr/>
            </p:nvSpPr>
            <p:spPr>
              <a:xfrm>
                <a:off x="5049382" y="4352829"/>
                <a:ext cx="8559" cy="6096"/>
              </a:xfrm>
              <a:custGeom>
                <a:avLst/>
                <a:gdLst/>
                <a:ahLst/>
                <a:cxnLst/>
                <a:rect l="l" t="t" r="r" b="b"/>
                <a:pathLst>
                  <a:path w="8559" h="6096" extrusionOk="0">
                    <a:moveTo>
                      <a:pt x="7703" y="2096"/>
                    </a:moveTo>
                    <a:lnTo>
                      <a:pt x="761" y="6096"/>
                    </a:lnTo>
                    <a:cubicBezTo>
                      <a:pt x="761" y="6096"/>
                      <a:pt x="1" y="6096"/>
                      <a:pt x="1" y="5525"/>
                    </a:cubicBezTo>
                    <a:lnTo>
                      <a:pt x="1" y="5525"/>
                    </a:lnTo>
                    <a:cubicBezTo>
                      <a:pt x="-16" y="4924"/>
                      <a:pt x="270" y="4353"/>
                      <a:pt x="761" y="4001"/>
                    </a:cubicBezTo>
                    <a:lnTo>
                      <a:pt x="7703" y="0"/>
                    </a:lnTo>
                    <a:cubicBezTo>
                      <a:pt x="7703" y="0"/>
                      <a:pt x="8559" y="0"/>
                      <a:pt x="8559" y="571"/>
                    </a:cubicBezTo>
                    <a:lnTo>
                      <a:pt x="8559" y="571"/>
                    </a:lnTo>
                    <a:cubicBezTo>
                      <a:pt x="8537" y="1191"/>
                      <a:pt x="8218" y="1753"/>
                      <a:pt x="7703" y="209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Google Shape;548;p16"/>
              <p:cNvSpPr/>
              <p:nvPr/>
            </p:nvSpPr>
            <p:spPr>
              <a:xfrm>
                <a:off x="4866015" y="4292025"/>
                <a:ext cx="219679" cy="127142"/>
              </a:xfrm>
              <a:custGeom>
                <a:avLst/>
                <a:gdLst/>
                <a:ahLst/>
                <a:cxnLst/>
                <a:rect l="l" t="t" r="r" b="b"/>
                <a:pathLst>
                  <a:path w="219679" h="127142" extrusionOk="0">
                    <a:moveTo>
                      <a:pt x="59268" y="125097"/>
                    </a:moveTo>
                    <a:lnTo>
                      <a:pt x="3257" y="92427"/>
                    </a:lnTo>
                    <a:cubicBezTo>
                      <a:pt x="-1593" y="89664"/>
                      <a:pt x="-927" y="84807"/>
                      <a:pt x="4589" y="81568"/>
                    </a:cubicBezTo>
                    <a:lnTo>
                      <a:pt x="140955" y="2701"/>
                    </a:lnTo>
                    <a:cubicBezTo>
                      <a:pt x="146802" y="-613"/>
                      <a:pt x="153882" y="-890"/>
                      <a:pt x="159974" y="1939"/>
                    </a:cubicBezTo>
                    <a:lnTo>
                      <a:pt x="216461" y="34610"/>
                    </a:lnTo>
                    <a:cubicBezTo>
                      <a:pt x="221215" y="37372"/>
                      <a:pt x="220645" y="42230"/>
                      <a:pt x="215129" y="45373"/>
                    </a:cubicBezTo>
                    <a:lnTo>
                      <a:pt x="78763" y="124240"/>
                    </a:lnTo>
                    <a:cubicBezTo>
                      <a:pt x="72819" y="127784"/>
                      <a:pt x="65499" y="128098"/>
                      <a:pt x="59268" y="125097"/>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16"/>
              <p:cNvSpPr/>
              <p:nvPr/>
            </p:nvSpPr>
            <p:spPr>
              <a:xfrm>
                <a:off x="4874289" y="4295203"/>
                <a:ext cx="203812" cy="117633"/>
              </a:xfrm>
              <a:custGeom>
                <a:avLst/>
                <a:gdLst/>
                <a:ahLst/>
                <a:cxnLst/>
                <a:rect l="l" t="t" r="r" b="b"/>
                <a:pathLst>
                  <a:path w="203812" h="117633" extrusionOk="0">
                    <a:moveTo>
                      <a:pt x="201245" y="32766"/>
                    </a:moveTo>
                    <a:lnTo>
                      <a:pt x="179278" y="19621"/>
                    </a:lnTo>
                    <a:lnTo>
                      <a:pt x="179278" y="19621"/>
                    </a:lnTo>
                    <a:cubicBezTo>
                      <a:pt x="176299" y="21184"/>
                      <a:pt x="172748" y="21184"/>
                      <a:pt x="169769" y="19621"/>
                    </a:cubicBezTo>
                    <a:cubicBezTo>
                      <a:pt x="167106" y="18097"/>
                      <a:pt x="167106" y="15716"/>
                      <a:pt x="169769" y="14192"/>
                    </a:cubicBezTo>
                    <a:lnTo>
                      <a:pt x="169769" y="14192"/>
                    </a:lnTo>
                    <a:lnTo>
                      <a:pt x="147802" y="1429"/>
                    </a:lnTo>
                    <a:cubicBezTo>
                      <a:pt x="143967" y="-476"/>
                      <a:pt x="139464" y="-476"/>
                      <a:pt x="135629" y="1429"/>
                    </a:cubicBezTo>
                    <a:lnTo>
                      <a:pt x="2496" y="78200"/>
                    </a:lnTo>
                    <a:cubicBezTo>
                      <a:pt x="-832" y="80200"/>
                      <a:pt x="-832" y="83344"/>
                      <a:pt x="2496" y="85249"/>
                    </a:cubicBezTo>
                    <a:lnTo>
                      <a:pt x="56035" y="116205"/>
                    </a:lnTo>
                    <a:cubicBezTo>
                      <a:pt x="59836" y="118110"/>
                      <a:pt x="64311" y="118110"/>
                      <a:pt x="68112" y="116205"/>
                    </a:cubicBezTo>
                    <a:lnTo>
                      <a:pt x="201245" y="39338"/>
                    </a:lnTo>
                    <a:cubicBezTo>
                      <a:pt x="204668" y="37814"/>
                      <a:pt x="204668" y="34671"/>
                      <a:pt x="201245" y="327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16"/>
              <p:cNvSpPr/>
              <p:nvPr/>
            </p:nvSpPr>
            <p:spPr>
              <a:xfrm>
                <a:off x="4874289" y="4295203"/>
                <a:ext cx="203812" cy="117633"/>
              </a:xfrm>
              <a:custGeom>
                <a:avLst/>
                <a:gdLst/>
                <a:ahLst/>
                <a:cxnLst/>
                <a:rect l="l" t="t" r="r" b="b"/>
                <a:pathLst>
                  <a:path w="203812" h="117633" extrusionOk="0">
                    <a:moveTo>
                      <a:pt x="201245" y="32766"/>
                    </a:moveTo>
                    <a:lnTo>
                      <a:pt x="179278" y="19621"/>
                    </a:lnTo>
                    <a:lnTo>
                      <a:pt x="179278" y="19621"/>
                    </a:lnTo>
                    <a:cubicBezTo>
                      <a:pt x="176299" y="21184"/>
                      <a:pt x="172748" y="21184"/>
                      <a:pt x="169769" y="19621"/>
                    </a:cubicBezTo>
                    <a:cubicBezTo>
                      <a:pt x="167106" y="18097"/>
                      <a:pt x="167106" y="15716"/>
                      <a:pt x="169769" y="14192"/>
                    </a:cubicBezTo>
                    <a:lnTo>
                      <a:pt x="169769" y="14192"/>
                    </a:lnTo>
                    <a:lnTo>
                      <a:pt x="147802" y="1429"/>
                    </a:lnTo>
                    <a:cubicBezTo>
                      <a:pt x="143967" y="-476"/>
                      <a:pt x="139464" y="-476"/>
                      <a:pt x="135629" y="1429"/>
                    </a:cubicBezTo>
                    <a:lnTo>
                      <a:pt x="2496" y="78200"/>
                    </a:lnTo>
                    <a:cubicBezTo>
                      <a:pt x="-832" y="80200"/>
                      <a:pt x="-832" y="83344"/>
                      <a:pt x="2496" y="85249"/>
                    </a:cubicBezTo>
                    <a:lnTo>
                      <a:pt x="56035" y="116205"/>
                    </a:lnTo>
                    <a:cubicBezTo>
                      <a:pt x="59836" y="118110"/>
                      <a:pt x="64311" y="118110"/>
                      <a:pt x="68112" y="116205"/>
                    </a:cubicBezTo>
                    <a:lnTo>
                      <a:pt x="201245" y="39338"/>
                    </a:lnTo>
                    <a:cubicBezTo>
                      <a:pt x="204668" y="37814"/>
                      <a:pt x="204668" y="34671"/>
                      <a:pt x="201245" y="32766"/>
                    </a:cubicBezTo>
                    <a:close/>
                  </a:path>
                </a:pathLst>
              </a:custGeom>
              <a:solidFill>
                <a:srgbClr val="000000">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16"/>
              <p:cNvSpPr/>
              <p:nvPr/>
            </p:nvSpPr>
            <p:spPr>
              <a:xfrm>
                <a:off x="5044723" y="4311872"/>
                <a:ext cx="5135" cy="2857"/>
              </a:xfrm>
              <a:custGeom>
                <a:avLst/>
                <a:gdLst/>
                <a:ahLst/>
                <a:cxnLst/>
                <a:rect l="l" t="t" r="r" b="b"/>
                <a:pathLst>
                  <a:path w="5135" h="2857" extrusionOk="0">
                    <a:moveTo>
                      <a:pt x="5135" y="1429"/>
                    </a:moveTo>
                    <a:cubicBezTo>
                      <a:pt x="5135" y="2218"/>
                      <a:pt x="3986" y="2857"/>
                      <a:pt x="2568" y="2857"/>
                    </a:cubicBezTo>
                    <a:cubicBezTo>
                      <a:pt x="1150" y="2857"/>
                      <a:pt x="0" y="2218"/>
                      <a:pt x="0" y="1429"/>
                    </a:cubicBezTo>
                    <a:cubicBezTo>
                      <a:pt x="0" y="640"/>
                      <a:pt x="1150" y="0"/>
                      <a:pt x="2568" y="0"/>
                    </a:cubicBezTo>
                    <a:cubicBezTo>
                      <a:pt x="3986" y="0"/>
                      <a:pt x="5135" y="640"/>
                      <a:pt x="5135" y="142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16"/>
              <p:cNvSpPr/>
              <p:nvPr/>
            </p:nvSpPr>
            <p:spPr>
              <a:xfrm>
                <a:off x="5046530" y="4312698"/>
                <a:ext cx="1521" cy="1221"/>
              </a:xfrm>
              <a:custGeom>
                <a:avLst/>
                <a:gdLst/>
                <a:ahLst/>
                <a:cxnLst/>
                <a:rect l="l" t="t" r="r" b="b"/>
                <a:pathLst>
                  <a:path w="1521" h="1221" extrusionOk="0">
                    <a:moveTo>
                      <a:pt x="0" y="1079"/>
                    </a:moveTo>
                    <a:cubicBezTo>
                      <a:pt x="0" y="1079"/>
                      <a:pt x="0" y="412"/>
                      <a:pt x="0" y="221"/>
                    </a:cubicBezTo>
                    <a:cubicBezTo>
                      <a:pt x="465" y="-74"/>
                      <a:pt x="1056" y="-74"/>
                      <a:pt x="1522" y="221"/>
                    </a:cubicBezTo>
                    <a:cubicBezTo>
                      <a:pt x="1522" y="221"/>
                      <a:pt x="1522" y="793"/>
                      <a:pt x="1522" y="1079"/>
                    </a:cubicBezTo>
                    <a:cubicBezTo>
                      <a:pt x="1033" y="1269"/>
                      <a:pt x="489" y="1269"/>
                      <a:pt x="0" y="107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53" name="Google Shape;553;p16"/>
            <p:cNvSpPr/>
            <p:nvPr/>
          </p:nvSpPr>
          <p:spPr>
            <a:xfrm>
              <a:off x="6948039" y="2876090"/>
              <a:ext cx="48317" cy="40269"/>
            </a:xfrm>
            <a:custGeom>
              <a:avLst/>
              <a:gdLst/>
              <a:ahLst/>
              <a:cxnLst/>
              <a:rect l="l" t="t" r="r" b="b"/>
              <a:pathLst>
                <a:path w="129087" h="107584" extrusionOk="0">
                  <a:moveTo>
                    <a:pt x="100516" y="75867"/>
                  </a:moveTo>
                  <a:cubicBezTo>
                    <a:pt x="100516" y="75867"/>
                    <a:pt x="130375" y="48911"/>
                    <a:pt x="129044" y="13192"/>
                  </a:cubicBezTo>
                  <a:cubicBezTo>
                    <a:pt x="127237" y="-11668"/>
                    <a:pt x="112212" y="6239"/>
                    <a:pt x="112212" y="6239"/>
                  </a:cubicBezTo>
                  <a:lnTo>
                    <a:pt x="97092" y="33671"/>
                  </a:lnTo>
                  <a:cubicBezTo>
                    <a:pt x="89594" y="43806"/>
                    <a:pt x="79821" y="52026"/>
                    <a:pt x="68564" y="57674"/>
                  </a:cubicBezTo>
                  <a:cubicBezTo>
                    <a:pt x="57968" y="58693"/>
                    <a:pt x="47431" y="60255"/>
                    <a:pt x="36992" y="62341"/>
                  </a:cubicBezTo>
                  <a:cubicBezTo>
                    <a:pt x="18448" y="65961"/>
                    <a:pt x="0" y="89202"/>
                    <a:pt x="0" y="89202"/>
                  </a:cubicBezTo>
                  <a:lnTo>
                    <a:pt x="23298" y="1075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16"/>
            <p:cNvSpPr/>
            <p:nvPr/>
          </p:nvSpPr>
          <p:spPr>
            <a:xfrm>
              <a:off x="6688913" y="2310158"/>
              <a:ext cx="266346" cy="294746"/>
            </a:xfrm>
            <a:custGeom>
              <a:avLst/>
              <a:gdLst/>
              <a:ahLst/>
              <a:cxnLst/>
              <a:rect l="l" t="t" r="r" b="b"/>
              <a:pathLst>
                <a:path w="711585" h="787458" extrusionOk="0">
                  <a:moveTo>
                    <a:pt x="654254" y="325496"/>
                  </a:moveTo>
                  <a:lnTo>
                    <a:pt x="104510" y="7551"/>
                  </a:lnTo>
                  <a:cubicBezTo>
                    <a:pt x="93809" y="169"/>
                    <a:pt x="80334" y="-1936"/>
                    <a:pt x="67898" y="1836"/>
                  </a:cubicBezTo>
                  <a:lnTo>
                    <a:pt x="67898" y="1836"/>
                  </a:lnTo>
                  <a:cubicBezTo>
                    <a:pt x="65551" y="2808"/>
                    <a:pt x="63345" y="4093"/>
                    <a:pt x="61336" y="5646"/>
                  </a:cubicBezTo>
                  <a:lnTo>
                    <a:pt x="0" y="40793"/>
                  </a:lnTo>
                  <a:lnTo>
                    <a:pt x="47548" y="96705"/>
                  </a:lnTo>
                  <a:lnTo>
                    <a:pt x="47548" y="326258"/>
                  </a:lnTo>
                  <a:cubicBezTo>
                    <a:pt x="49713" y="366529"/>
                    <a:pt x="70903" y="403353"/>
                    <a:pt x="104605" y="425413"/>
                  </a:cubicBezTo>
                  <a:lnTo>
                    <a:pt x="275776" y="533140"/>
                  </a:lnTo>
                  <a:lnTo>
                    <a:pt x="322277" y="639916"/>
                  </a:lnTo>
                  <a:lnTo>
                    <a:pt x="273303" y="723069"/>
                  </a:lnTo>
                  <a:lnTo>
                    <a:pt x="341487" y="684016"/>
                  </a:lnTo>
                  <a:lnTo>
                    <a:pt x="406246" y="608674"/>
                  </a:lnTo>
                  <a:lnTo>
                    <a:pt x="612888" y="720783"/>
                  </a:lnTo>
                  <a:lnTo>
                    <a:pt x="624014" y="787458"/>
                  </a:lnTo>
                  <a:lnTo>
                    <a:pt x="693624" y="747644"/>
                  </a:lnTo>
                  <a:lnTo>
                    <a:pt x="695526" y="746500"/>
                  </a:lnTo>
                  <a:lnTo>
                    <a:pt x="696191" y="746500"/>
                  </a:lnTo>
                  <a:lnTo>
                    <a:pt x="696191" y="746500"/>
                  </a:lnTo>
                  <a:cubicBezTo>
                    <a:pt x="706983" y="737785"/>
                    <a:pt x="712695" y="724231"/>
                    <a:pt x="711407" y="710401"/>
                  </a:cubicBezTo>
                  <a:lnTo>
                    <a:pt x="711407" y="424651"/>
                  </a:lnTo>
                  <a:cubicBezTo>
                    <a:pt x="709219" y="384370"/>
                    <a:pt x="687992" y="347536"/>
                    <a:pt x="654254" y="325496"/>
                  </a:cubicBez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555;p16"/>
            <p:cNvSpPr/>
            <p:nvPr/>
          </p:nvSpPr>
          <p:spPr>
            <a:xfrm>
              <a:off x="6681190" y="2324699"/>
              <a:ext cx="248446" cy="281264"/>
            </a:xfrm>
            <a:custGeom>
              <a:avLst/>
              <a:gdLst/>
              <a:ahLst/>
              <a:cxnLst/>
              <a:rect l="l" t="t" r="r" b="b"/>
              <a:pathLst>
                <a:path w="663763" h="751441" extrusionOk="0">
                  <a:moveTo>
                    <a:pt x="606802" y="325697"/>
                  </a:moveTo>
                  <a:lnTo>
                    <a:pt x="57057" y="7848"/>
                  </a:lnTo>
                  <a:cubicBezTo>
                    <a:pt x="25485" y="-10440"/>
                    <a:pt x="0" y="4324"/>
                    <a:pt x="0" y="40805"/>
                  </a:cubicBezTo>
                  <a:lnTo>
                    <a:pt x="0" y="326555"/>
                  </a:lnTo>
                  <a:cubicBezTo>
                    <a:pt x="2165" y="366826"/>
                    <a:pt x="23356" y="403650"/>
                    <a:pt x="57057" y="425710"/>
                  </a:cubicBezTo>
                  <a:lnTo>
                    <a:pt x="228228" y="533533"/>
                  </a:lnTo>
                  <a:lnTo>
                    <a:pt x="293939" y="684314"/>
                  </a:lnTo>
                  <a:lnTo>
                    <a:pt x="358699" y="608971"/>
                  </a:lnTo>
                  <a:lnTo>
                    <a:pt x="606707" y="743654"/>
                  </a:lnTo>
                  <a:cubicBezTo>
                    <a:pt x="638278" y="761847"/>
                    <a:pt x="663764" y="747083"/>
                    <a:pt x="663764" y="710603"/>
                  </a:cubicBezTo>
                  <a:lnTo>
                    <a:pt x="663764" y="424853"/>
                  </a:lnTo>
                  <a:cubicBezTo>
                    <a:pt x="661621" y="384600"/>
                    <a:pt x="640468" y="347776"/>
                    <a:pt x="606802" y="325697"/>
                  </a:cubicBezTo>
                  <a:close/>
                </a:path>
              </a:pathLst>
            </a:custGeom>
            <a:solidFill>
              <a:srgbClr val="E26D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16"/>
            <p:cNvSpPr/>
            <p:nvPr/>
          </p:nvSpPr>
          <p:spPr>
            <a:xfrm>
              <a:off x="7244522" y="2103554"/>
              <a:ext cx="267380" cy="295937"/>
            </a:xfrm>
            <a:custGeom>
              <a:avLst/>
              <a:gdLst/>
              <a:ahLst/>
              <a:cxnLst/>
              <a:rect l="l" t="t" r="r" b="b"/>
              <a:pathLst>
                <a:path w="713014" h="789165" extrusionOk="0">
                  <a:moveTo>
                    <a:pt x="655586" y="326155"/>
                  </a:moveTo>
                  <a:lnTo>
                    <a:pt x="104700" y="7639"/>
                  </a:lnTo>
                  <a:cubicBezTo>
                    <a:pt x="93992" y="191"/>
                    <a:pt x="80470" y="-1949"/>
                    <a:pt x="67993" y="1829"/>
                  </a:cubicBezTo>
                  <a:lnTo>
                    <a:pt x="67993" y="1829"/>
                  </a:lnTo>
                  <a:cubicBezTo>
                    <a:pt x="65625" y="2760"/>
                    <a:pt x="63419" y="4045"/>
                    <a:pt x="61432" y="5639"/>
                  </a:cubicBezTo>
                  <a:lnTo>
                    <a:pt x="0" y="40882"/>
                  </a:lnTo>
                  <a:lnTo>
                    <a:pt x="47548" y="96793"/>
                  </a:lnTo>
                  <a:lnTo>
                    <a:pt x="47548" y="326917"/>
                  </a:lnTo>
                  <a:cubicBezTo>
                    <a:pt x="49697" y="367241"/>
                    <a:pt x="70884" y="404130"/>
                    <a:pt x="104605" y="426263"/>
                  </a:cubicBezTo>
                  <a:lnTo>
                    <a:pt x="276252" y="534277"/>
                  </a:lnTo>
                  <a:lnTo>
                    <a:pt x="322848" y="641242"/>
                  </a:lnTo>
                  <a:lnTo>
                    <a:pt x="273874" y="724586"/>
                  </a:lnTo>
                  <a:lnTo>
                    <a:pt x="342248" y="685629"/>
                  </a:lnTo>
                  <a:lnTo>
                    <a:pt x="407102" y="610096"/>
                  </a:lnTo>
                  <a:lnTo>
                    <a:pt x="614029" y="722491"/>
                  </a:lnTo>
                  <a:lnTo>
                    <a:pt x="625250" y="789166"/>
                  </a:lnTo>
                  <a:lnTo>
                    <a:pt x="694955" y="749161"/>
                  </a:lnTo>
                  <a:lnTo>
                    <a:pt x="696857" y="748113"/>
                  </a:lnTo>
                  <a:lnTo>
                    <a:pt x="697523" y="748113"/>
                  </a:lnTo>
                  <a:lnTo>
                    <a:pt x="697523" y="748113"/>
                  </a:lnTo>
                  <a:cubicBezTo>
                    <a:pt x="708373" y="739436"/>
                    <a:pt x="714136" y="725863"/>
                    <a:pt x="712833" y="712013"/>
                  </a:cubicBezTo>
                  <a:lnTo>
                    <a:pt x="712833" y="426263"/>
                  </a:lnTo>
                  <a:cubicBezTo>
                    <a:pt x="710874" y="385631"/>
                    <a:pt x="689592" y="348402"/>
                    <a:pt x="655586" y="326155"/>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16"/>
            <p:cNvSpPr/>
            <p:nvPr/>
          </p:nvSpPr>
          <p:spPr>
            <a:xfrm>
              <a:off x="7236798" y="2118137"/>
              <a:ext cx="249375" cy="282304"/>
            </a:xfrm>
            <a:custGeom>
              <a:avLst/>
              <a:gdLst/>
              <a:ahLst/>
              <a:cxnLst/>
              <a:rect l="l" t="t" r="r" b="b"/>
              <a:pathLst>
                <a:path w="665000" h="752811" extrusionOk="0">
                  <a:moveTo>
                    <a:pt x="607848" y="326342"/>
                  </a:moveTo>
                  <a:lnTo>
                    <a:pt x="57057" y="7826"/>
                  </a:lnTo>
                  <a:cubicBezTo>
                    <a:pt x="25485" y="-10462"/>
                    <a:pt x="0" y="4397"/>
                    <a:pt x="0" y="40973"/>
                  </a:cubicBezTo>
                  <a:lnTo>
                    <a:pt x="0" y="326723"/>
                  </a:lnTo>
                  <a:cubicBezTo>
                    <a:pt x="2149" y="367046"/>
                    <a:pt x="23336" y="403936"/>
                    <a:pt x="57057" y="426069"/>
                  </a:cubicBezTo>
                  <a:lnTo>
                    <a:pt x="228799" y="534464"/>
                  </a:lnTo>
                  <a:lnTo>
                    <a:pt x="294700" y="685625"/>
                  </a:lnTo>
                  <a:lnTo>
                    <a:pt x="359555" y="610092"/>
                  </a:lnTo>
                  <a:lnTo>
                    <a:pt x="607943" y="744966"/>
                  </a:lnTo>
                  <a:cubicBezTo>
                    <a:pt x="639610" y="763254"/>
                    <a:pt x="665000" y="748490"/>
                    <a:pt x="665000" y="711914"/>
                  </a:cubicBezTo>
                  <a:lnTo>
                    <a:pt x="665000" y="426164"/>
                  </a:lnTo>
                  <a:cubicBezTo>
                    <a:pt x="662994" y="385648"/>
                    <a:pt x="641749" y="348541"/>
                    <a:pt x="607848" y="326342"/>
                  </a:cubicBez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16"/>
            <p:cNvSpPr/>
            <p:nvPr/>
          </p:nvSpPr>
          <p:spPr>
            <a:xfrm rot="-1798898">
              <a:off x="7282126" y="2196393"/>
              <a:ext cx="24191" cy="41957"/>
            </a:xfrm>
            <a:custGeom>
              <a:avLst/>
              <a:gdLst/>
              <a:ahLst/>
              <a:cxnLst/>
              <a:rect l="l" t="t" r="r" b="b"/>
              <a:pathLst>
                <a:path w="64474" h="111823" extrusionOk="0">
                  <a:moveTo>
                    <a:pt x="64475" y="55912"/>
                  </a:moveTo>
                  <a:cubicBezTo>
                    <a:pt x="64475" y="86791"/>
                    <a:pt x="50041" y="111823"/>
                    <a:pt x="32237" y="111823"/>
                  </a:cubicBezTo>
                  <a:cubicBezTo>
                    <a:pt x="14433" y="111823"/>
                    <a:pt x="0" y="86791"/>
                    <a:pt x="0" y="55912"/>
                  </a:cubicBezTo>
                  <a:cubicBezTo>
                    <a:pt x="0" y="25033"/>
                    <a:pt x="14433" y="0"/>
                    <a:pt x="32237" y="0"/>
                  </a:cubicBezTo>
                  <a:cubicBezTo>
                    <a:pt x="50041" y="0"/>
                    <a:pt x="64475" y="25033"/>
                    <a:pt x="64475" y="559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16"/>
            <p:cNvSpPr/>
            <p:nvPr/>
          </p:nvSpPr>
          <p:spPr>
            <a:xfrm rot="-1778992">
              <a:off x="7345395" y="2232411"/>
              <a:ext cx="24194" cy="41962"/>
            </a:xfrm>
            <a:custGeom>
              <a:avLst/>
              <a:gdLst/>
              <a:ahLst/>
              <a:cxnLst/>
              <a:rect l="l" t="t" r="r" b="b"/>
              <a:pathLst>
                <a:path w="64696" h="112208" extrusionOk="0">
                  <a:moveTo>
                    <a:pt x="64698" y="56104"/>
                  </a:moveTo>
                  <a:cubicBezTo>
                    <a:pt x="64698" y="87090"/>
                    <a:pt x="50215" y="112209"/>
                    <a:pt x="32350" y="112209"/>
                  </a:cubicBezTo>
                  <a:cubicBezTo>
                    <a:pt x="14484" y="112209"/>
                    <a:pt x="1" y="87090"/>
                    <a:pt x="1" y="56104"/>
                  </a:cubicBezTo>
                  <a:cubicBezTo>
                    <a:pt x="1" y="25119"/>
                    <a:pt x="14484" y="0"/>
                    <a:pt x="32350" y="0"/>
                  </a:cubicBezTo>
                  <a:cubicBezTo>
                    <a:pt x="50215" y="0"/>
                    <a:pt x="64698" y="25119"/>
                    <a:pt x="64698" y="5610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16"/>
            <p:cNvSpPr/>
            <p:nvPr/>
          </p:nvSpPr>
          <p:spPr>
            <a:xfrm rot="-1798898">
              <a:off x="7404420" y="2267151"/>
              <a:ext cx="24191" cy="41957"/>
            </a:xfrm>
            <a:custGeom>
              <a:avLst/>
              <a:gdLst/>
              <a:ahLst/>
              <a:cxnLst/>
              <a:rect l="l" t="t" r="r" b="b"/>
              <a:pathLst>
                <a:path w="64474" h="111823" extrusionOk="0">
                  <a:moveTo>
                    <a:pt x="64474" y="55912"/>
                  </a:moveTo>
                  <a:cubicBezTo>
                    <a:pt x="64474" y="86791"/>
                    <a:pt x="50041" y="111823"/>
                    <a:pt x="32237" y="111823"/>
                  </a:cubicBezTo>
                  <a:cubicBezTo>
                    <a:pt x="14433" y="111823"/>
                    <a:pt x="0" y="86791"/>
                    <a:pt x="0" y="55912"/>
                  </a:cubicBezTo>
                  <a:cubicBezTo>
                    <a:pt x="0" y="25033"/>
                    <a:pt x="14433" y="0"/>
                    <a:pt x="32237" y="0"/>
                  </a:cubicBezTo>
                  <a:cubicBezTo>
                    <a:pt x="50041" y="0"/>
                    <a:pt x="64474" y="25033"/>
                    <a:pt x="64474" y="559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16"/>
            <p:cNvSpPr/>
            <p:nvPr/>
          </p:nvSpPr>
          <p:spPr>
            <a:xfrm>
              <a:off x="7054307" y="2375460"/>
              <a:ext cx="81342" cy="108498"/>
            </a:xfrm>
            <a:custGeom>
              <a:avLst/>
              <a:gdLst/>
              <a:ahLst/>
              <a:cxnLst/>
              <a:rect l="l" t="t" r="r" b="b"/>
              <a:pathLst>
                <a:path w="216911" h="289327" extrusionOk="0">
                  <a:moveTo>
                    <a:pt x="216912" y="195983"/>
                  </a:moveTo>
                  <a:cubicBezTo>
                    <a:pt x="216912" y="129308"/>
                    <a:pt x="170030" y="47678"/>
                    <a:pt x="112307" y="14246"/>
                  </a:cubicBezTo>
                  <a:cubicBezTo>
                    <a:pt x="81496" y="-3566"/>
                    <a:pt x="53919" y="-4042"/>
                    <a:pt x="34805" y="9293"/>
                  </a:cubicBezTo>
                  <a:lnTo>
                    <a:pt x="0" y="29009"/>
                  </a:lnTo>
                  <a:lnTo>
                    <a:pt x="14835" y="34915"/>
                  </a:lnTo>
                  <a:cubicBezTo>
                    <a:pt x="9738" y="47589"/>
                    <a:pt x="7246" y="61163"/>
                    <a:pt x="7512" y="74825"/>
                  </a:cubicBezTo>
                  <a:cubicBezTo>
                    <a:pt x="7512" y="141500"/>
                    <a:pt x="54394" y="223034"/>
                    <a:pt x="112117" y="256562"/>
                  </a:cubicBezTo>
                  <a:cubicBezTo>
                    <a:pt x="121018" y="261857"/>
                    <a:pt x="130623" y="265858"/>
                    <a:pt x="140645" y="268468"/>
                  </a:cubicBezTo>
                  <a:lnTo>
                    <a:pt x="140645" y="289328"/>
                  </a:lnTo>
                  <a:lnTo>
                    <a:pt x="185530" y="263991"/>
                  </a:lnTo>
                  <a:lnTo>
                    <a:pt x="185530" y="263991"/>
                  </a:lnTo>
                  <a:lnTo>
                    <a:pt x="185530" y="263991"/>
                  </a:lnTo>
                  <a:cubicBezTo>
                    <a:pt x="205310" y="252656"/>
                    <a:pt x="216912" y="229225"/>
                    <a:pt x="216912" y="1959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16"/>
            <p:cNvSpPr/>
            <p:nvPr/>
          </p:nvSpPr>
          <p:spPr>
            <a:xfrm rot="-1798898">
              <a:off x="7049958" y="2378905"/>
              <a:ext cx="64153" cy="111361"/>
            </a:xfrm>
            <a:custGeom>
              <a:avLst/>
              <a:gdLst/>
              <a:ahLst/>
              <a:cxnLst/>
              <a:rect l="l" t="t" r="r" b="b"/>
              <a:pathLst>
                <a:path w="170980" h="296798" extrusionOk="0">
                  <a:moveTo>
                    <a:pt x="170981" y="148399"/>
                  </a:moveTo>
                  <a:cubicBezTo>
                    <a:pt x="170981" y="230358"/>
                    <a:pt x="132706" y="296799"/>
                    <a:pt x="85491" y="296799"/>
                  </a:cubicBezTo>
                  <a:cubicBezTo>
                    <a:pt x="38276" y="296799"/>
                    <a:pt x="0" y="230358"/>
                    <a:pt x="0" y="148399"/>
                  </a:cubicBezTo>
                  <a:cubicBezTo>
                    <a:pt x="0" y="66441"/>
                    <a:pt x="38276" y="0"/>
                    <a:pt x="85491" y="0"/>
                  </a:cubicBezTo>
                  <a:cubicBezTo>
                    <a:pt x="132706" y="0"/>
                    <a:pt x="170981" y="66441"/>
                    <a:pt x="170981" y="148399"/>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16"/>
            <p:cNvSpPr/>
            <p:nvPr/>
          </p:nvSpPr>
          <p:spPr>
            <a:xfrm rot="-1798898">
              <a:off x="7061883" y="2407428"/>
              <a:ext cx="9134" cy="15868"/>
            </a:xfrm>
            <a:custGeom>
              <a:avLst/>
              <a:gdLst/>
              <a:ahLst/>
              <a:cxnLst/>
              <a:rect l="l" t="t" r="r" b="b"/>
              <a:pathLst>
                <a:path w="24344" h="42290" extrusionOk="0">
                  <a:moveTo>
                    <a:pt x="24344" y="21145"/>
                  </a:moveTo>
                  <a:cubicBezTo>
                    <a:pt x="24344" y="32824"/>
                    <a:pt x="18894" y="42291"/>
                    <a:pt x="12172" y="42291"/>
                  </a:cubicBezTo>
                  <a:cubicBezTo>
                    <a:pt x="5449" y="42291"/>
                    <a:pt x="0" y="32824"/>
                    <a:pt x="0" y="21145"/>
                  </a:cubicBezTo>
                  <a:cubicBezTo>
                    <a:pt x="0" y="9467"/>
                    <a:pt x="5450" y="0"/>
                    <a:pt x="12172" y="0"/>
                  </a:cubicBezTo>
                  <a:cubicBezTo>
                    <a:pt x="18895" y="0"/>
                    <a:pt x="24344" y="9467"/>
                    <a:pt x="24344" y="2114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16"/>
            <p:cNvSpPr/>
            <p:nvPr/>
          </p:nvSpPr>
          <p:spPr>
            <a:xfrm rot="-1798898">
              <a:off x="7092283" y="2424967"/>
              <a:ext cx="9134" cy="15868"/>
            </a:xfrm>
            <a:custGeom>
              <a:avLst/>
              <a:gdLst/>
              <a:ahLst/>
              <a:cxnLst/>
              <a:rect l="l" t="t" r="r" b="b"/>
              <a:pathLst>
                <a:path w="24344" h="42290" extrusionOk="0">
                  <a:moveTo>
                    <a:pt x="24344" y="21145"/>
                  </a:moveTo>
                  <a:cubicBezTo>
                    <a:pt x="24344" y="32824"/>
                    <a:pt x="18894" y="42291"/>
                    <a:pt x="12172" y="42291"/>
                  </a:cubicBezTo>
                  <a:cubicBezTo>
                    <a:pt x="5449" y="42291"/>
                    <a:pt x="0" y="32824"/>
                    <a:pt x="0" y="21145"/>
                  </a:cubicBezTo>
                  <a:cubicBezTo>
                    <a:pt x="0" y="9467"/>
                    <a:pt x="5450" y="0"/>
                    <a:pt x="12172" y="0"/>
                  </a:cubicBezTo>
                  <a:cubicBezTo>
                    <a:pt x="18895" y="0"/>
                    <a:pt x="24344" y="9467"/>
                    <a:pt x="24344" y="2114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16"/>
            <p:cNvSpPr/>
            <p:nvPr/>
          </p:nvSpPr>
          <p:spPr>
            <a:xfrm>
              <a:off x="7066445" y="2439547"/>
              <a:ext cx="31881" cy="22328"/>
            </a:xfrm>
            <a:custGeom>
              <a:avLst/>
              <a:gdLst/>
              <a:ahLst/>
              <a:cxnLst/>
              <a:rect l="l" t="t" r="r" b="b"/>
              <a:pathLst>
                <a:path w="85015" h="59542" extrusionOk="0">
                  <a:moveTo>
                    <a:pt x="0" y="0"/>
                  </a:moveTo>
                  <a:cubicBezTo>
                    <a:pt x="0" y="0"/>
                    <a:pt x="13694" y="37528"/>
                    <a:pt x="41272" y="53435"/>
                  </a:cubicBezTo>
                  <a:cubicBezTo>
                    <a:pt x="68849" y="69342"/>
                    <a:pt x="85015" y="49149"/>
                    <a:pt x="85015" y="4914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16"/>
            <p:cNvSpPr/>
            <p:nvPr/>
          </p:nvSpPr>
          <p:spPr>
            <a:xfrm>
              <a:off x="7016984" y="2605070"/>
              <a:ext cx="22181" cy="70080"/>
            </a:xfrm>
            <a:custGeom>
              <a:avLst/>
              <a:gdLst/>
              <a:ahLst/>
              <a:cxnLst/>
              <a:rect l="l" t="t" r="r" b="b"/>
              <a:pathLst>
                <a:path w="59149" h="186880" extrusionOk="0">
                  <a:moveTo>
                    <a:pt x="0" y="152591"/>
                  </a:moveTo>
                  <a:lnTo>
                    <a:pt x="59149" y="186881"/>
                  </a:lnTo>
                  <a:lnTo>
                    <a:pt x="59149" y="34195"/>
                  </a:lnTo>
                  <a:lnTo>
                    <a:pt x="0" y="0"/>
                  </a:lnTo>
                  <a:lnTo>
                    <a:pt x="0" y="152591"/>
                  </a:lnTo>
                  <a:close/>
                </a:path>
              </a:pathLst>
            </a:custGeom>
            <a:solidFill>
              <a:srgbClr val="1155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16"/>
            <p:cNvSpPr/>
            <p:nvPr/>
          </p:nvSpPr>
          <p:spPr>
            <a:xfrm>
              <a:off x="7016984" y="2594731"/>
              <a:ext cx="41045" cy="23253"/>
            </a:xfrm>
            <a:custGeom>
              <a:avLst/>
              <a:gdLst/>
              <a:ahLst/>
              <a:cxnLst/>
              <a:rect l="l" t="t" r="r" b="b"/>
              <a:pathLst>
                <a:path w="109454" h="62007" extrusionOk="0">
                  <a:moveTo>
                    <a:pt x="59149" y="62008"/>
                  </a:moveTo>
                  <a:lnTo>
                    <a:pt x="0" y="27718"/>
                  </a:lnTo>
                  <a:lnTo>
                    <a:pt x="47928" y="0"/>
                  </a:lnTo>
                  <a:lnTo>
                    <a:pt x="109455" y="34480"/>
                  </a:lnTo>
                  <a:lnTo>
                    <a:pt x="59149" y="62008"/>
                  </a:lnTo>
                  <a:close/>
                </a:path>
              </a:pathLst>
            </a:custGeom>
            <a:solidFill>
              <a:srgbClr val="3C7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16"/>
            <p:cNvSpPr/>
            <p:nvPr/>
          </p:nvSpPr>
          <p:spPr>
            <a:xfrm>
              <a:off x="7057740" y="2595705"/>
              <a:ext cx="65605" cy="105819"/>
            </a:xfrm>
            <a:custGeom>
              <a:avLst/>
              <a:gdLst/>
              <a:ahLst/>
              <a:cxnLst/>
              <a:rect l="l" t="t" r="r" b="b"/>
              <a:pathLst>
                <a:path w="174947" h="282184" extrusionOk="0">
                  <a:moveTo>
                    <a:pt x="174880" y="168275"/>
                  </a:moveTo>
                  <a:cubicBezTo>
                    <a:pt x="174376" y="153645"/>
                    <a:pt x="166502" y="140272"/>
                    <a:pt x="153959" y="132747"/>
                  </a:cubicBezTo>
                  <a:lnTo>
                    <a:pt x="84635" y="92646"/>
                  </a:lnTo>
                  <a:lnTo>
                    <a:pt x="95666" y="40545"/>
                  </a:lnTo>
                  <a:lnTo>
                    <a:pt x="95666" y="36639"/>
                  </a:lnTo>
                  <a:cubicBezTo>
                    <a:pt x="95704" y="31096"/>
                    <a:pt x="94933" y="25581"/>
                    <a:pt x="93383" y="20256"/>
                  </a:cubicBezTo>
                  <a:cubicBezTo>
                    <a:pt x="91291" y="13398"/>
                    <a:pt x="83874" y="-2889"/>
                    <a:pt x="79119" y="445"/>
                  </a:cubicBezTo>
                  <a:lnTo>
                    <a:pt x="6562" y="42450"/>
                  </a:lnTo>
                  <a:cubicBezTo>
                    <a:pt x="2187" y="43688"/>
                    <a:pt x="0" y="48736"/>
                    <a:pt x="0" y="56356"/>
                  </a:cubicBezTo>
                  <a:lnTo>
                    <a:pt x="0" y="184087"/>
                  </a:lnTo>
                  <a:cubicBezTo>
                    <a:pt x="903" y="199546"/>
                    <a:pt x="9053" y="213671"/>
                    <a:pt x="21967" y="222187"/>
                  </a:cubicBezTo>
                  <a:lnTo>
                    <a:pt x="120961" y="279337"/>
                  </a:lnTo>
                  <a:cubicBezTo>
                    <a:pt x="129710" y="284385"/>
                    <a:pt x="137412" y="282480"/>
                    <a:pt x="140741" y="275527"/>
                  </a:cubicBezTo>
                  <a:lnTo>
                    <a:pt x="173739" y="204280"/>
                  </a:lnTo>
                  <a:cubicBezTo>
                    <a:pt x="174728" y="201632"/>
                    <a:pt x="175118" y="198803"/>
                    <a:pt x="174880" y="19599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16"/>
            <p:cNvSpPr/>
            <p:nvPr/>
          </p:nvSpPr>
          <p:spPr>
            <a:xfrm>
              <a:off x="7095932" y="2684289"/>
              <a:ext cx="13087" cy="23860"/>
            </a:xfrm>
            <a:custGeom>
              <a:avLst/>
              <a:gdLst/>
              <a:ahLst/>
              <a:cxnLst/>
              <a:rect l="l" t="t" r="r" b="b"/>
              <a:pathLst>
                <a:path w="34899" h="63627" extrusionOk="0">
                  <a:moveTo>
                    <a:pt x="0" y="63627"/>
                  </a:moveTo>
                  <a:lnTo>
                    <a:pt x="34900" y="43148"/>
                  </a:lnTo>
                  <a:lnTo>
                    <a:pt x="3138" y="0"/>
                  </a:lnTo>
                  <a:lnTo>
                    <a:pt x="0" y="63627"/>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16"/>
            <p:cNvSpPr/>
            <p:nvPr/>
          </p:nvSpPr>
          <p:spPr>
            <a:xfrm>
              <a:off x="7045282" y="2602986"/>
              <a:ext cx="65605" cy="105693"/>
            </a:xfrm>
            <a:custGeom>
              <a:avLst/>
              <a:gdLst/>
              <a:ahLst/>
              <a:cxnLst/>
              <a:rect l="l" t="t" r="r" b="b"/>
              <a:pathLst>
                <a:path w="174947" h="281849" extrusionOk="0">
                  <a:moveTo>
                    <a:pt x="174880" y="168254"/>
                  </a:moveTo>
                  <a:cubicBezTo>
                    <a:pt x="174319" y="153642"/>
                    <a:pt x="166464" y="140288"/>
                    <a:pt x="153959" y="132725"/>
                  </a:cubicBezTo>
                  <a:lnTo>
                    <a:pt x="84635" y="92720"/>
                  </a:lnTo>
                  <a:lnTo>
                    <a:pt x="95666" y="40523"/>
                  </a:lnTo>
                  <a:lnTo>
                    <a:pt x="95666" y="36713"/>
                  </a:lnTo>
                  <a:cubicBezTo>
                    <a:pt x="95704" y="31141"/>
                    <a:pt x="94933" y="25588"/>
                    <a:pt x="93383" y="20235"/>
                  </a:cubicBezTo>
                  <a:cubicBezTo>
                    <a:pt x="91291" y="13377"/>
                    <a:pt x="83874" y="-2815"/>
                    <a:pt x="79119" y="423"/>
                  </a:cubicBezTo>
                  <a:lnTo>
                    <a:pt x="6562" y="42429"/>
                  </a:lnTo>
                  <a:cubicBezTo>
                    <a:pt x="2187" y="43667"/>
                    <a:pt x="0" y="48810"/>
                    <a:pt x="0" y="56430"/>
                  </a:cubicBezTo>
                  <a:lnTo>
                    <a:pt x="0" y="183684"/>
                  </a:lnTo>
                  <a:cubicBezTo>
                    <a:pt x="875" y="199153"/>
                    <a:pt x="9025" y="213288"/>
                    <a:pt x="21967" y="221784"/>
                  </a:cubicBezTo>
                  <a:lnTo>
                    <a:pt x="120961" y="278934"/>
                  </a:lnTo>
                  <a:cubicBezTo>
                    <a:pt x="129710" y="284078"/>
                    <a:pt x="137412" y="282173"/>
                    <a:pt x="140741" y="275124"/>
                  </a:cubicBezTo>
                  <a:lnTo>
                    <a:pt x="173739" y="203877"/>
                  </a:lnTo>
                  <a:cubicBezTo>
                    <a:pt x="174728" y="201229"/>
                    <a:pt x="175118" y="198400"/>
                    <a:pt x="174880" y="195590"/>
                  </a:cubicBezTo>
                  <a:close/>
                </a:path>
              </a:pathLst>
            </a:custGeom>
            <a:solidFill>
              <a:srgbClr val="EFBD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17"/>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 What the Prompt Tells You</a:t>
            </a:r>
            <a:endParaRPr/>
          </a:p>
        </p:txBody>
      </p:sp>
      <p:sp>
        <p:nvSpPr>
          <p:cNvPr id="576" name="Google Shape;57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577" name="Google Shape;577;p17"/>
          <p:cNvGrpSpPr/>
          <p:nvPr/>
        </p:nvGrpSpPr>
        <p:grpSpPr>
          <a:xfrm>
            <a:off x="5796744" y="1573487"/>
            <a:ext cx="2928488" cy="3139481"/>
            <a:chOff x="2183550" y="65875"/>
            <a:chExt cx="4483981" cy="4807045"/>
          </a:xfrm>
        </p:grpSpPr>
        <p:sp>
          <p:nvSpPr>
            <p:cNvPr id="578" name="Google Shape;578;p17"/>
            <p:cNvSpPr/>
            <p:nvPr/>
          </p:nvSpPr>
          <p:spPr>
            <a:xfrm>
              <a:off x="3889897" y="3280283"/>
              <a:ext cx="998038" cy="577710"/>
            </a:xfrm>
            <a:custGeom>
              <a:avLst/>
              <a:gdLst/>
              <a:ahLst/>
              <a:cxnLst/>
              <a:rect l="l" t="t" r="r" b="b"/>
              <a:pathLst>
                <a:path w="998038" h="577710" extrusionOk="0">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17"/>
            <p:cNvSpPr/>
            <p:nvPr/>
          </p:nvSpPr>
          <p:spPr>
            <a:xfrm>
              <a:off x="2372415"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580;p17"/>
            <p:cNvSpPr/>
            <p:nvPr/>
          </p:nvSpPr>
          <p:spPr>
            <a:xfrm>
              <a:off x="3921527" y="3261804"/>
              <a:ext cx="998857" cy="577329"/>
            </a:xfrm>
            <a:custGeom>
              <a:avLst/>
              <a:gdLst/>
              <a:ahLst/>
              <a:cxnLst/>
              <a:rect l="l" t="t" r="r" b="b"/>
              <a:pathLst>
                <a:path w="998857" h="577329" extrusionOk="0">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581;p17"/>
            <p:cNvSpPr/>
            <p:nvPr/>
          </p:nvSpPr>
          <p:spPr>
            <a:xfrm>
              <a:off x="3922039" y="3231825"/>
              <a:ext cx="998054" cy="577388"/>
            </a:xfrm>
            <a:custGeom>
              <a:avLst/>
              <a:gdLst/>
              <a:ahLst/>
              <a:cxnLst/>
              <a:rect l="l" t="t" r="r" b="b"/>
              <a:pathLst>
                <a:path w="998054" h="577388" extrusionOk="0">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17"/>
            <p:cNvSpPr/>
            <p:nvPr/>
          </p:nvSpPr>
          <p:spPr>
            <a:xfrm>
              <a:off x="4231770" y="3400376"/>
              <a:ext cx="378145" cy="218912"/>
            </a:xfrm>
            <a:custGeom>
              <a:avLst/>
              <a:gdLst/>
              <a:ahLst/>
              <a:cxnLst/>
              <a:rect l="l" t="t" r="r" b="b"/>
              <a:pathLst>
                <a:path w="378145" h="218912" extrusionOk="0">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583;p17"/>
            <p:cNvSpPr/>
            <p:nvPr/>
          </p:nvSpPr>
          <p:spPr>
            <a:xfrm>
              <a:off x="4231502" y="3348848"/>
              <a:ext cx="378432" cy="218803"/>
            </a:xfrm>
            <a:custGeom>
              <a:avLst/>
              <a:gdLst/>
              <a:ahLst/>
              <a:cxnLst/>
              <a:rect l="l" t="t" r="r" b="b"/>
              <a:pathLst>
                <a:path w="378432" h="218803" extrusionOk="0">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17"/>
            <p:cNvSpPr/>
            <p:nvPr/>
          </p:nvSpPr>
          <p:spPr>
            <a:xfrm>
              <a:off x="3409843" y="2513133"/>
              <a:ext cx="2024410" cy="945165"/>
            </a:xfrm>
            <a:custGeom>
              <a:avLst/>
              <a:gdLst/>
              <a:ahLst/>
              <a:cxnLst/>
              <a:rect l="l" t="t" r="r" b="b"/>
              <a:pathLst>
                <a:path w="2024410" h="945165" extrusionOk="0">
                  <a:moveTo>
                    <a:pt x="1010828" y="945166"/>
                  </a:moveTo>
                  <a:lnTo>
                    <a:pt x="0" y="38005"/>
                  </a:lnTo>
                  <a:lnTo>
                    <a:pt x="2024411" y="0"/>
                  </a:lnTo>
                  <a:lnTo>
                    <a:pt x="1010828" y="945166"/>
                  </a:ln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17"/>
            <p:cNvSpPr/>
            <p:nvPr/>
          </p:nvSpPr>
          <p:spPr>
            <a:xfrm>
              <a:off x="2963426" y="65875"/>
              <a:ext cx="2875158" cy="2882646"/>
            </a:xfrm>
            <a:custGeom>
              <a:avLst/>
              <a:gdLst/>
              <a:ahLst/>
              <a:cxnLst/>
              <a:rect l="l" t="t" r="r" b="b"/>
              <a:pathLst>
                <a:path w="2875158" h="2882646" extrusionOk="0">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17"/>
            <p:cNvSpPr/>
            <p:nvPr/>
          </p:nvSpPr>
          <p:spPr>
            <a:xfrm>
              <a:off x="2986102" y="165506"/>
              <a:ext cx="2752826" cy="2463451"/>
            </a:xfrm>
            <a:custGeom>
              <a:avLst/>
              <a:gdLst/>
              <a:ahLst/>
              <a:cxnLst/>
              <a:rect l="l" t="t" r="r" b="b"/>
              <a:pathLst>
                <a:path w="2752826" h="2463451" extrusionOk="0">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17"/>
            <p:cNvSpPr/>
            <p:nvPr/>
          </p:nvSpPr>
          <p:spPr>
            <a:xfrm>
              <a:off x="2963026" y="773963"/>
              <a:ext cx="2815611" cy="2175092"/>
            </a:xfrm>
            <a:custGeom>
              <a:avLst/>
              <a:gdLst/>
              <a:ahLst/>
              <a:cxnLst/>
              <a:rect l="l" t="t" r="r" b="b"/>
              <a:pathLst>
                <a:path w="2815611" h="2175092" extrusionOk="0">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17"/>
            <p:cNvSpPr/>
            <p:nvPr/>
          </p:nvSpPr>
          <p:spPr>
            <a:xfrm>
              <a:off x="2183550" y="4458424"/>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17"/>
            <p:cNvSpPr/>
            <p:nvPr/>
          </p:nvSpPr>
          <p:spPr>
            <a:xfrm>
              <a:off x="2233331"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Google Shape;590;p17"/>
            <p:cNvSpPr/>
            <p:nvPr/>
          </p:nvSpPr>
          <p:spPr>
            <a:xfrm>
              <a:off x="2233331"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17"/>
            <p:cNvSpPr/>
            <p:nvPr/>
          </p:nvSpPr>
          <p:spPr>
            <a:xfrm>
              <a:off x="2447182"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17"/>
            <p:cNvSpPr/>
            <p:nvPr/>
          </p:nvSpPr>
          <p:spPr>
            <a:xfrm>
              <a:off x="2726476" y="4553957"/>
              <a:ext cx="159649" cy="89989"/>
            </a:xfrm>
            <a:custGeom>
              <a:avLst/>
              <a:gdLst/>
              <a:ahLst/>
              <a:cxnLst/>
              <a:rect l="l" t="t" r="r" b="b"/>
              <a:pathLst>
                <a:path w="159649" h="89989" extrusionOk="0">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17"/>
            <p:cNvSpPr/>
            <p:nvPr/>
          </p:nvSpPr>
          <p:spPr>
            <a:xfrm>
              <a:off x="2729149" y="4569009"/>
              <a:ext cx="157010" cy="75128"/>
            </a:xfrm>
            <a:custGeom>
              <a:avLst/>
              <a:gdLst/>
              <a:ahLst/>
              <a:cxnLst/>
              <a:rect l="l" t="t" r="r" b="b"/>
              <a:pathLst>
                <a:path w="157010" h="75128" extrusionOk="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4" name="Google Shape;594;p17"/>
            <p:cNvSpPr/>
            <p:nvPr/>
          </p:nvSpPr>
          <p:spPr>
            <a:xfrm>
              <a:off x="2596621" y="4484615"/>
              <a:ext cx="159662" cy="89989"/>
            </a:xfrm>
            <a:custGeom>
              <a:avLst/>
              <a:gdLst/>
              <a:ahLst/>
              <a:cxnLst/>
              <a:rect l="l" t="t" r="r" b="b"/>
              <a:pathLst>
                <a:path w="159662" h="89989" extrusionOk="0">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595;p17"/>
            <p:cNvSpPr/>
            <p:nvPr/>
          </p:nvSpPr>
          <p:spPr>
            <a:xfrm>
              <a:off x="2599186" y="4499667"/>
              <a:ext cx="157105" cy="75128"/>
            </a:xfrm>
            <a:custGeom>
              <a:avLst/>
              <a:gdLst/>
              <a:ahLst/>
              <a:cxnLst/>
              <a:rect l="l" t="t" r="r" b="b"/>
              <a:pathLst>
                <a:path w="157105" h="75128" extrusionOk="0">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17"/>
            <p:cNvSpPr/>
            <p:nvPr/>
          </p:nvSpPr>
          <p:spPr>
            <a:xfrm>
              <a:off x="2302147" y="4142110"/>
              <a:ext cx="514696" cy="443940"/>
            </a:xfrm>
            <a:custGeom>
              <a:avLst/>
              <a:gdLst/>
              <a:ahLst/>
              <a:cxnLst/>
              <a:rect l="l" t="t" r="r" b="b"/>
              <a:pathLst>
                <a:path w="514696" h="443940" extrusionOk="0">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17"/>
            <p:cNvSpPr/>
            <p:nvPr/>
          </p:nvSpPr>
          <p:spPr>
            <a:xfrm>
              <a:off x="2258507" y="4054849"/>
              <a:ext cx="110678" cy="194691"/>
            </a:xfrm>
            <a:custGeom>
              <a:avLst/>
              <a:gdLst/>
              <a:ahLst/>
              <a:cxnLst/>
              <a:rect l="l" t="t" r="r" b="b"/>
              <a:pathLst>
                <a:path w="110678" h="194691" extrusionOk="0">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17"/>
            <p:cNvSpPr/>
            <p:nvPr/>
          </p:nvSpPr>
          <p:spPr>
            <a:xfrm>
              <a:off x="2250051" y="3940511"/>
              <a:ext cx="73912" cy="142900"/>
            </a:xfrm>
            <a:custGeom>
              <a:avLst/>
              <a:gdLst/>
              <a:ahLst/>
              <a:cxnLst/>
              <a:rect l="l" t="t" r="r" b="b"/>
              <a:pathLst>
                <a:path w="73912" h="142900" extrusionOk="0">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17"/>
            <p:cNvSpPr/>
            <p:nvPr/>
          </p:nvSpPr>
          <p:spPr>
            <a:xfrm>
              <a:off x="2326123" y="3751123"/>
              <a:ext cx="169201" cy="272154"/>
            </a:xfrm>
            <a:custGeom>
              <a:avLst/>
              <a:gdLst/>
              <a:ahLst/>
              <a:cxnLst/>
              <a:rect l="l" t="t" r="r" b="b"/>
              <a:pathLst>
                <a:path w="169201" h="272154" extrusionOk="0">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00" name="Google Shape;600;p17"/>
            <p:cNvGrpSpPr/>
            <p:nvPr/>
          </p:nvGrpSpPr>
          <p:grpSpPr>
            <a:xfrm>
              <a:off x="2428704" y="3970322"/>
              <a:ext cx="350131" cy="370523"/>
              <a:chOff x="4512354" y="4952197"/>
              <a:chExt cx="350131" cy="370523"/>
            </a:xfrm>
          </p:grpSpPr>
          <p:grpSp>
            <p:nvGrpSpPr>
              <p:cNvPr id="601" name="Google Shape;601;p17"/>
              <p:cNvGrpSpPr/>
              <p:nvPr/>
            </p:nvGrpSpPr>
            <p:grpSpPr>
              <a:xfrm>
                <a:off x="4512354" y="5116449"/>
                <a:ext cx="343196" cy="206271"/>
                <a:chOff x="4512354" y="5116449"/>
                <a:chExt cx="343196" cy="206271"/>
              </a:xfrm>
            </p:grpSpPr>
            <p:sp>
              <p:nvSpPr>
                <p:cNvPr id="602" name="Google Shape;602;p17"/>
                <p:cNvSpPr/>
                <p:nvPr/>
              </p:nvSpPr>
              <p:spPr>
                <a:xfrm>
                  <a:off x="4512496" y="5200650"/>
                  <a:ext cx="343054" cy="122070"/>
                </a:xfrm>
                <a:custGeom>
                  <a:avLst/>
                  <a:gdLst/>
                  <a:ahLst/>
                  <a:cxnLst/>
                  <a:rect l="l" t="t" r="r" b="b"/>
                  <a:pathLst>
                    <a:path w="343054" h="122070" extrusionOk="0">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17"/>
                <p:cNvSpPr/>
                <p:nvPr/>
              </p:nvSpPr>
              <p:spPr>
                <a:xfrm>
                  <a:off x="4710387" y="5232749"/>
                  <a:ext cx="145163" cy="89916"/>
                </a:xfrm>
                <a:custGeom>
                  <a:avLst/>
                  <a:gdLst/>
                  <a:ahLst/>
                  <a:cxnLst/>
                  <a:rect l="l" t="t" r="r" b="b"/>
                  <a:pathLst>
                    <a:path w="145163" h="89916" extrusionOk="0">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17"/>
                <p:cNvSpPr/>
                <p:nvPr/>
              </p:nvSpPr>
              <p:spPr>
                <a:xfrm>
                  <a:off x="4512354" y="5116449"/>
                  <a:ext cx="343006" cy="198541"/>
                </a:xfrm>
                <a:custGeom>
                  <a:avLst/>
                  <a:gdLst/>
                  <a:ahLst/>
                  <a:cxnLst/>
                  <a:rect l="l" t="t" r="r" b="b"/>
                  <a:pathLst>
                    <a:path w="343006" h="198541" extrusionOk="0">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05" name="Google Shape;605;p17"/>
                <p:cNvGrpSpPr/>
                <p:nvPr/>
              </p:nvGrpSpPr>
              <p:grpSpPr>
                <a:xfrm>
                  <a:off x="4592868" y="5212556"/>
                  <a:ext cx="96807" cy="56007"/>
                  <a:chOff x="4592868" y="5212556"/>
                  <a:chExt cx="96807" cy="56007"/>
                </a:xfrm>
              </p:grpSpPr>
              <p:sp>
                <p:nvSpPr>
                  <p:cNvPr id="606" name="Google Shape;606;p17"/>
                  <p:cNvSpPr/>
                  <p:nvPr/>
                </p:nvSpPr>
                <p:spPr>
                  <a:xfrm>
                    <a:off x="4592868" y="5212556"/>
                    <a:ext cx="96807" cy="56007"/>
                  </a:xfrm>
                  <a:custGeom>
                    <a:avLst/>
                    <a:gdLst/>
                    <a:ahLst/>
                    <a:cxnLst/>
                    <a:rect l="l" t="t" r="r" b="b"/>
                    <a:pathLst>
                      <a:path w="96807" h="56007" extrusionOk="0">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17"/>
                  <p:cNvSpPr/>
                  <p:nvPr/>
                </p:nvSpPr>
                <p:spPr>
                  <a:xfrm>
                    <a:off x="4593818" y="5213603"/>
                    <a:ext cx="94907" cy="54959"/>
                  </a:xfrm>
                  <a:custGeom>
                    <a:avLst/>
                    <a:gdLst/>
                    <a:ahLst/>
                    <a:cxnLst/>
                    <a:rect l="l" t="t" r="r" b="b"/>
                    <a:pathLst>
                      <a:path w="94907" h="54959" extrusionOk="0">
                        <a:moveTo>
                          <a:pt x="0" y="19431"/>
                        </a:moveTo>
                        <a:lnTo>
                          <a:pt x="61277" y="54959"/>
                        </a:lnTo>
                        <a:lnTo>
                          <a:pt x="94908" y="35433"/>
                        </a:lnTo>
                        <a:lnTo>
                          <a:pt x="33631" y="0"/>
                        </a:lnTo>
                        <a:lnTo>
                          <a:pt x="0" y="1943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08" name="Google Shape;608;p17"/>
                <p:cNvSpPr/>
                <p:nvPr/>
              </p:nvSpPr>
              <p:spPr>
                <a:xfrm>
                  <a:off x="4803130" y="5231915"/>
                  <a:ext cx="21235" cy="12299"/>
                </a:xfrm>
                <a:custGeom>
                  <a:avLst/>
                  <a:gdLst/>
                  <a:ahLst/>
                  <a:cxnLst/>
                  <a:rect l="l" t="t" r="r" b="b"/>
                  <a:pathLst>
                    <a:path w="21235" h="12299" extrusionOk="0">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17"/>
                <p:cNvSpPr/>
                <p:nvPr/>
              </p:nvSpPr>
              <p:spPr>
                <a:xfrm>
                  <a:off x="4790604" y="52242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17"/>
                <p:cNvSpPr/>
                <p:nvPr/>
              </p:nvSpPr>
              <p:spPr>
                <a:xfrm>
                  <a:off x="4778123" y="5216961"/>
                  <a:ext cx="21197" cy="12299"/>
                </a:xfrm>
                <a:custGeom>
                  <a:avLst/>
                  <a:gdLst/>
                  <a:ahLst/>
                  <a:cxnLst/>
                  <a:rect l="l" t="t" r="r" b="b"/>
                  <a:pathLst>
                    <a:path w="21197" h="12299" extrusionOk="0">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17"/>
                <p:cNvSpPr/>
                <p:nvPr/>
              </p:nvSpPr>
              <p:spPr>
                <a:xfrm>
                  <a:off x="4765618" y="5209722"/>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17"/>
                <p:cNvSpPr/>
                <p:nvPr/>
              </p:nvSpPr>
              <p:spPr>
                <a:xfrm>
                  <a:off x="4753078" y="520248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17"/>
                <p:cNvSpPr/>
                <p:nvPr/>
              </p:nvSpPr>
              <p:spPr>
                <a:xfrm>
                  <a:off x="4740609" y="5195244"/>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17"/>
                <p:cNvSpPr/>
                <p:nvPr/>
              </p:nvSpPr>
              <p:spPr>
                <a:xfrm>
                  <a:off x="4728092" y="5188005"/>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17"/>
                <p:cNvSpPr/>
                <p:nvPr/>
              </p:nvSpPr>
              <p:spPr>
                <a:xfrm>
                  <a:off x="4715552" y="5180766"/>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17"/>
                <p:cNvSpPr/>
                <p:nvPr/>
              </p:nvSpPr>
              <p:spPr>
                <a:xfrm>
                  <a:off x="4703083" y="517352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17"/>
                <p:cNvSpPr/>
                <p:nvPr/>
              </p:nvSpPr>
              <p:spPr>
                <a:xfrm>
                  <a:off x="4690566" y="5166324"/>
                  <a:ext cx="21257" cy="12263"/>
                </a:xfrm>
                <a:custGeom>
                  <a:avLst/>
                  <a:gdLst/>
                  <a:ahLst/>
                  <a:cxnLst/>
                  <a:rect l="l" t="t" r="r" b="b"/>
                  <a:pathLst>
                    <a:path w="21257" h="12263" extrusionOk="0">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17"/>
                <p:cNvSpPr/>
                <p:nvPr/>
              </p:nvSpPr>
              <p:spPr>
                <a:xfrm>
                  <a:off x="4678026" y="5159085"/>
                  <a:ext cx="21257" cy="12263"/>
                </a:xfrm>
                <a:custGeom>
                  <a:avLst/>
                  <a:gdLst/>
                  <a:ahLst/>
                  <a:cxnLst/>
                  <a:rect l="l" t="t" r="r" b="b"/>
                  <a:pathLst>
                    <a:path w="21257" h="12263" extrusionOk="0">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17"/>
                <p:cNvSpPr/>
                <p:nvPr/>
              </p:nvSpPr>
              <p:spPr>
                <a:xfrm>
                  <a:off x="4665615" y="5151846"/>
                  <a:ext cx="21342" cy="12263"/>
                </a:xfrm>
                <a:custGeom>
                  <a:avLst/>
                  <a:gdLst/>
                  <a:ahLst/>
                  <a:cxnLst/>
                  <a:rect l="l" t="t" r="r" b="b"/>
                  <a:pathLst>
                    <a:path w="21342" h="12263" extrusionOk="0">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17"/>
                <p:cNvSpPr/>
                <p:nvPr/>
              </p:nvSpPr>
              <p:spPr>
                <a:xfrm>
                  <a:off x="4653040" y="5144512"/>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1" name="Google Shape;621;p17"/>
                <p:cNvSpPr/>
                <p:nvPr/>
              </p:nvSpPr>
              <p:spPr>
                <a:xfrm>
                  <a:off x="4634503" y="5133808"/>
                  <a:ext cx="27254" cy="15763"/>
                </a:xfrm>
                <a:custGeom>
                  <a:avLst/>
                  <a:gdLst/>
                  <a:ahLst/>
                  <a:cxnLst/>
                  <a:rect l="l" t="t" r="r" b="b"/>
                  <a:pathLst>
                    <a:path w="27254" h="15763" extrusionOk="0">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2" name="Google Shape;622;p17"/>
                <p:cNvSpPr/>
                <p:nvPr/>
              </p:nvSpPr>
              <p:spPr>
                <a:xfrm>
                  <a:off x="4772458" y="5227665"/>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17"/>
                <p:cNvSpPr/>
                <p:nvPr/>
              </p:nvSpPr>
              <p:spPr>
                <a:xfrm>
                  <a:off x="4759918" y="522042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17"/>
                <p:cNvSpPr/>
                <p:nvPr/>
              </p:nvSpPr>
              <p:spPr>
                <a:xfrm>
                  <a:off x="4747378" y="5212806"/>
                  <a:ext cx="21257" cy="12298"/>
                </a:xfrm>
                <a:custGeom>
                  <a:avLst/>
                  <a:gdLst/>
                  <a:ahLst/>
                  <a:cxnLst/>
                  <a:rect l="l" t="t" r="r" b="b"/>
                  <a:pathLst>
                    <a:path w="21257" h="12298"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5" name="Google Shape;625;p17"/>
                <p:cNvSpPr/>
                <p:nvPr/>
              </p:nvSpPr>
              <p:spPr>
                <a:xfrm>
                  <a:off x="4734837" y="5205912"/>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17"/>
                <p:cNvSpPr/>
                <p:nvPr/>
              </p:nvSpPr>
              <p:spPr>
                <a:xfrm>
                  <a:off x="4722523" y="5198768"/>
                  <a:ext cx="21411" cy="12299"/>
                </a:xfrm>
                <a:custGeom>
                  <a:avLst/>
                  <a:gdLst/>
                  <a:ahLst/>
                  <a:cxnLst/>
                  <a:rect l="l" t="t" r="r" b="b"/>
                  <a:pathLst>
                    <a:path w="21411" h="12299" extrusionOk="0">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17"/>
                <p:cNvSpPr/>
                <p:nvPr/>
              </p:nvSpPr>
              <p:spPr>
                <a:xfrm>
                  <a:off x="4709923" y="5191470"/>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8" name="Google Shape;628;p17"/>
                <p:cNvSpPr/>
                <p:nvPr/>
              </p:nvSpPr>
              <p:spPr>
                <a:xfrm>
                  <a:off x="4697392" y="5184231"/>
                  <a:ext cx="21235" cy="12298"/>
                </a:xfrm>
                <a:custGeom>
                  <a:avLst/>
                  <a:gdLst/>
                  <a:ahLst/>
                  <a:cxnLst/>
                  <a:rect l="l" t="t" r="r" b="b"/>
                  <a:pathLst>
                    <a:path w="21235" h="12298" extrusionOk="0">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17"/>
                <p:cNvSpPr/>
                <p:nvPr/>
              </p:nvSpPr>
              <p:spPr>
                <a:xfrm>
                  <a:off x="4684958" y="5176992"/>
                  <a:ext cx="20976" cy="12299"/>
                </a:xfrm>
                <a:custGeom>
                  <a:avLst/>
                  <a:gdLst/>
                  <a:ahLst/>
                  <a:cxnLst/>
                  <a:rect l="l" t="t" r="r" b="b"/>
                  <a:pathLst>
                    <a:path w="20976" h="12299" extrusionOk="0">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17"/>
                <p:cNvSpPr/>
                <p:nvPr/>
              </p:nvSpPr>
              <p:spPr>
                <a:xfrm>
                  <a:off x="4672326" y="5169717"/>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17"/>
                <p:cNvSpPr/>
                <p:nvPr/>
              </p:nvSpPr>
              <p:spPr>
                <a:xfrm>
                  <a:off x="4659785" y="5162478"/>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17"/>
                <p:cNvSpPr/>
                <p:nvPr/>
              </p:nvSpPr>
              <p:spPr>
                <a:xfrm>
                  <a:off x="4647352" y="5155656"/>
                  <a:ext cx="21150" cy="12358"/>
                </a:xfrm>
                <a:custGeom>
                  <a:avLst/>
                  <a:gdLst/>
                  <a:ahLst/>
                  <a:cxnLst/>
                  <a:rect l="l" t="t" r="r" b="b"/>
                  <a:pathLst>
                    <a:path w="21150" h="12358" extrusionOk="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17"/>
                <p:cNvSpPr/>
                <p:nvPr/>
              </p:nvSpPr>
              <p:spPr>
                <a:xfrm>
                  <a:off x="4634693" y="5148036"/>
                  <a:ext cx="21269" cy="12263"/>
                </a:xfrm>
                <a:custGeom>
                  <a:avLst/>
                  <a:gdLst/>
                  <a:ahLst/>
                  <a:cxnLst/>
                  <a:rect l="l" t="t" r="r" b="b"/>
                  <a:pathLst>
                    <a:path w="21269" h="12263" extrusionOk="0">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17"/>
                <p:cNvSpPr/>
                <p:nvPr/>
              </p:nvSpPr>
              <p:spPr>
                <a:xfrm>
                  <a:off x="4784985" y="5234904"/>
                  <a:ext cx="27256" cy="15823"/>
                </a:xfrm>
                <a:custGeom>
                  <a:avLst/>
                  <a:gdLst/>
                  <a:ahLst/>
                  <a:cxnLst/>
                  <a:rect l="l" t="t" r="r" b="b"/>
                  <a:pathLst>
                    <a:path w="27256" h="15823" extrusionOk="0">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17"/>
                <p:cNvSpPr/>
                <p:nvPr/>
              </p:nvSpPr>
              <p:spPr>
                <a:xfrm>
                  <a:off x="4610064" y="5140680"/>
                  <a:ext cx="33535" cy="17487"/>
                </a:xfrm>
                <a:custGeom>
                  <a:avLst/>
                  <a:gdLst/>
                  <a:ahLst/>
                  <a:cxnLst/>
                  <a:rect l="l" t="t" r="r" b="b"/>
                  <a:pathLst>
                    <a:path w="33535" h="17487" extrusionOk="0">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17"/>
                <p:cNvSpPr/>
                <p:nvPr/>
              </p:nvSpPr>
              <p:spPr>
                <a:xfrm>
                  <a:off x="4754598" y="525944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17"/>
                <p:cNvSpPr/>
                <p:nvPr/>
              </p:nvSpPr>
              <p:spPr>
                <a:xfrm>
                  <a:off x="4742212" y="5252239"/>
                  <a:ext cx="20746" cy="12299"/>
                </a:xfrm>
                <a:custGeom>
                  <a:avLst/>
                  <a:gdLst/>
                  <a:ahLst/>
                  <a:cxnLst/>
                  <a:rect l="l" t="t" r="r" b="b"/>
                  <a:pathLst>
                    <a:path w="20746" h="12299" extrusionOk="0">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17"/>
                <p:cNvSpPr/>
                <p:nvPr/>
              </p:nvSpPr>
              <p:spPr>
                <a:xfrm>
                  <a:off x="4729612" y="5245000"/>
                  <a:ext cx="21257" cy="12299"/>
                </a:xfrm>
                <a:custGeom>
                  <a:avLst/>
                  <a:gdLst/>
                  <a:ahLst/>
                  <a:cxnLst/>
                  <a:rect l="l" t="t" r="r" b="b"/>
                  <a:pathLst>
                    <a:path w="21257" h="12299" extrusionOk="0">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17"/>
                <p:cNvSpPr/>
                <p:nvPr/>
              </p:nvSpPr>
              <p:spPr>
                <a:xfrm>
                  <a:off x="4623423" y="5183528"/>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17"/>
                <p:cNvSpPr/>
                <p:nvPr/>
              </p:nvSpPr>
              <p:spPr>
                <a:xfrm>
                  <a:off x="4610954" y="5176325"/>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17"/>
                <p:cNvSpPr/>
                <p:nvPr/>
              </p:nvSpPr>
              <p:spPr>
                <a:xfrm>
                  <a:off x="4598509" y="516908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17"/>
                <p:cNvSpPr/>
                <p:nvPr/>
              </p:nvSpPr>
              <p:spPr>
                <a:xfrm>
                  <a:off x="4586039" y="516190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17"/>
                <p:cNvSpPr/>
                <p:nvPr/>
              </p:nvSpPr>
              <p:spPr>
                <a:xfrm>
                  <a:off x="4713902" y="5236011"/>
                  <a:ext cx="24523" cy="14108"/>
                </a:xfrm>
                <a:custGeom>
                  <a:avLst/>
                  <a:gdLst/>
                  <a:ahLst/>
                  <a:cxnLst/>
                  <a:rect l="l" t="t" r="r" b="b"/>
                  <a:pathLst>
                    <a:path w="24523" h="14108" extrusionOk="0">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17"/>
                <p:cNvSpPr/>
                <p:nvPr/>
              </p:nvSpPr>
              <p:spPr>
                <a:xfrm>
                  <a:off x="4635943" y="5190803"/>
                  <a:ext cx="24413" cy="14108"/>
                </a:xfrm>
                <a:custGeom>
                  <a:avLst/>
                  <a:gdLst/>
                  <a:ahLst/>
                  <a:cxnLst/>
                  <a:rect l="l" t="t" r="r" b="b"/>
                  <a:pathLst>
                    <a:path w="24413" h="14108" extrusionOk="0">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17"/>
                <p:cNvSpPr/>
                <p:nvPr/>
              </p:nvSpPr>
              <p:spPr>
                <a:xfrm>
                  <a:off x="4651601" y="5199816"/>
                  <a:ext cx="71148" cy="41195"/>
                </a:xfrm>
                <a:custGeom>
                  <a:avLst/>
                  <a:gdLst/>
                  <a:ahLst/>
                  <a:cxnLst/>
                  <a:rect l="l" t="t" r="r" b="b"/>
                  <a:pathLst>
                    <a:path w="71148" h="41195" extrusionOk="0">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17"/>
                <p:cNvSpPr/>
                <p:nvPr/>
              </p:nvSpPr>
              <p:spPr>
                <a:xfrm>
                  <a:off x="4756949" y="5232713"/>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17"/>
                <p:cNvSpPr/>
                <p:nvPr/>
              </p:nvSpPr>
              <p:spPr>
                <a:xfrm>
                  <a:off x="4744433" y="5225534"/>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17"/>
                <p:cNvSpPr/>
                <p:nvPr/>
              </p:nvSpPr>
              <p:spPr>
                <a:xfrm>
                  <a:off x="4732035" y="5218330"/>
                  <a:ext cx="21424" cy="12263"/>
                </a:xfrm>
                <a:custGeom>
                  <a:avLst/>
                  <a:gdLst/>
                  <a:ahLst/>
                  <a:cxnLst/>
                  <a:rect l="l" t="t" r="r" b="b"/>
                  <a:pathLst>
                    <a:path w="21424" h="12263" extrusionOk="0">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17"/>
                <p:cNvSpPr/>
                <p:nvPr/>
              </p:nvSpPr>
              <p:spPr>
                <a:xfrm>
                  <a:off x="4719447" y="5211091"/>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0" name="Google Shape;650;p17"/>
                <p:cNvSpPr/>
                <p:nvPr/>
              </p:nvSpPr>
              <p:spPr>
                <a:xfrm>
                  <a:off x="4706978" y="5203817"/>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17"/>
                <p:cNvSpPr/>
                <p:nvPr/>
              </p:nvSpPr>
              <p:spPr>
                <a:xfrm>
                  <a:off x="4694711" y="5196578"/>
                  <a:ext cx="20722" cy="12299"/>
                </a:xfrm>
                <a:custGeom>
                  <a:avLst/>
                  <a:gdLst/>
                  <a:ahLst/>
                  <a:cxnLst/>
                  <a:rect l="l" t="t" r="r" b="b"/>
                  <a:pathLst>
                    <a:path w="20722" h="12299" extrusionOk="0">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17"/>
                <p:cNvSpPr/>
                <p:nvPr/>
              </p:nvSpPr>
              <p:spPr>
                <a:xfrm>
                  <a:off x="4681992" y="5189338"/>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17"/>
                <p:cNvSpPr/>
                <p:nvPr/>
              </p:nvSpPr>
              <p:spPr>
                <a:xfrm>
                  <a:off x="4669476" y="51821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17"/>
                <p:cNvSpPr/>
                <p:nvPr/>
              </p:nvSpPr>
              <p:spPr>
                <a:xfrm>
                  <a:off x="4656900" y="5174765"/>
                  <a:ext cx="21316" cy="12299"/>
                </a:xfrm>
                <a:custGeom>
                  <a:avLst/>
                  <a:gdLst/>
                  <a:ahLst/>
                  <a:cxnLst/>
                  <a:rect l="l" t="t" r="r" b="b"/>
                  <a:pathLst>
                    <a:path w="21316" h="12299" extrusionOk="0">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17"/>
                <p:cNvSpPr/>
                <p:nvPr/>
              </p:nvSpPr>
              <p:spPr>
                <a:xfrm>
                  <a:off x="4644490" y="5167657"/>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17"/>
                <p:cNvSpPr/>
                <p:nvPr/>
              </p:nvSpPr>
              <p:spPr>
                <a:xfrm>
                  <a:off x="4632021" y="5160418"/>
                  <a:ext cx="21210" cy="12298"/>
                </a:xfrm>
                <a:custGeom>
                  <a:avLst/>
                  <a:gdLst/>
                  <a:ahLst/>
                  <a:cxnLst/>
                  <a:rect l="l" t="t" r="r" b="b"/>
                  <a:pathLst>
                    <a:path w="21210" h="12298"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17"/>
                <p:cNvSpPr/>
                <p:nvPr/>
              </p:nvSpPr>
              <p:spPr>
                <a:xfrm>
                  <a:off x="4619504" y="5153179"/>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17"/>
                <p:cNvSpPr/>
                <p:nvPr/>
              </p:nvSpPr>
              <p:spPr>
                <a:xfrm>
                  <a:off x="4769418" y="5240428"/>
                  <a:ext cx="30663" cy="17728"/>
                </a:xfrm>
                <a:custGeom>
                  <a:avLst/>
                  <a:gdLst/>
                  <a:ahLst/>
                  <a:cxnLst/>
                  <a:rect l="l" t="t" r="r" b="b"/>
                  <a:pathLst>
                    <a:path w="30663" h="17728" extrusionOk="0">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17"/>
                <p:cNvSpPr/>
                <p:nvPr/>
              </p:nvSpPr>
              <p:spPr>
                <a:xfrm>
                  <a:off x="4751035" y="5243345"/>
                  <a:ext cx="21400" cy="12299"/>
                </a:xfrm>
                <a:custGeom>
                  <a:avLst/>
                  <a:gdLst/>
                  <a:ahLst/>
                  <a:cxnLst/>
                  <a:rect l="l" t="t" r="r" b="b"/>
                  <a:pathLst>
                    <a:path w="21400" h="12299" extrusionOk="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17"/>
                <p:cNvSpPr/>
                <p:nvPr/>
              </p:nvSpPr>
              <p:spPr>
                <a:xfrm>
                  <a:off x="4738529" y="5236106"/>
                  <a:ext cx="21200" cy="12299"/>
                </a:xfrm>
                <a:custGeom>
                  <a:avLst/>
                  <a:gdLst/>
                  <a:ahLst/>
                  <a:cxnLst/>
                  <a:rect l="l" t="t" r="r" b="b"/>
                  <a:pathLst>
                    <a:path w="21200" h="12299" extrusionOk="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17"/>
                <p:cNvSpPr/>
                <p:nvPr/>
              </p:nvSpPr>
              <p:spPr>
                <a:xfrm>
                  <a:off x="4726002" y="5228867"/>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17"/>
                <p:cNvSpPr/>
                <p:nvPr/>
              </p:nvSpPr>
              <p:spPr>
                <a:xfrm>
                  <a:off x="4713712" y="5221628"/>
                  <a:ext cx="20781" cy="12299"/>
                </a:xfrm>
                <a:custGeom>
                  <a:avLst/>
                  <a:gdLst/>
                  <a:ahLst/>
                  <a:cxnLst/>
                  <a:rect l="l" t="t" r="r" b="b"/>
                  <a:pathLst>
                    <a:path w="20781" h="12299" extrusionOk="0">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17"/>
                <p:cNvSpPr/>
                <p:nvPr/>
              </p:nvSpPr>
              <p:spPr>
                <a:xfrm>
                  <a:off x="4701016" y="5214425"/>
                  <a:ext cx="21257" cy="12299"/>
                </a:xfrm>
                <a:custGeom>
                  <a:avLst/>
                  <a:gdLst/>
                  <a:ahLst/>
                  <a:cxnLst/>
                  <a:rect l="l" t="t" r="r" b="b"/>
                  <a:pathLst>
                    <a:path w="21257" h="12299" extrusionOk="0">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17"/>
                <p:cNvSpPr/>
                <p:nvPr/>
              </p:nvSpPr>
              <p:spPr>
                <a:xfrm>
                  <a:off x="4688557" y="5207186"/>
                  <a:ext cx="21271" cy="12299"/>
                </a:xfrm>
                <a:custGeom>
                  <a:avLst/>
                  <a:gdLst/>
                  <a:ahLst/>
                  <a:cxnLst/>
                  <a:rect l="l" t="t" r="r" b="b"/>
                  <a:pathLst>
                    <a:path w="21271" h="12299" extrusionOk="0">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17"/>
                <p:cNvSpPr/>
                <p:nvPr/>
              </p:nvSpPr>
              <p:spPr>
                <a:xfrm>
                  <a:off x="4675924" y="5199947"/>
                  <a:ext cx="21364" cy="12299"/>
                </a:xfrm>
                <a:custGeom>
                  <a:avLst/>
                  <a:gdLst/>
                  <a:ahLst/>
                  <a:cxnLst/>
                  <a:rect l="l" t="t" r="r" b="b"/>
                  <a:pathLst>
                    <a:path w="21364" h="12299" extrusionOk="0">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17"/>
                <p:cNvSpPr/>
                <p:nvPr/>
              </p:nvSpPr>
              <p:spPr>
                <a:xfrm>
                  <a:off x="4663585" y="5192708"/>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17"/>
                <p:cNvSpPr/>
                <p:nvPr/>
              </p:nvSpPr>
              <p:spPr>
                <a:xfrm>
                  <a:off x="4651034" y="5185529"/>
                  <a:ext cx="21269" cy="12299"/>
                </a:xfrm>
                <a:custGeom>
                  <a:avLst/>
                  <a:gdLst/>
                  <a:ahLst/>
                  <a:cxnLst/>
                  <a:rect l="l" t="t" r="r" b="b"/>
                  <a:pathLst>
                    <a:path w="21269" h="12299" extrusionOk="0">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17"/>
                <p:cNvSpPr/>
                <p:nvPr/>
              </p:nvSpPr>
              <p:spPr>
                <a:xfrm>
                  <a:off x="4638600" y="5178325"/>
                  <a:ext cx="21257" cy="12263"/>
                </a:xfrm>
                <a:custGeom>
                  <a:avLst/>
                  <a:gdLst/>
                  <a:ahLst/>
                  <a:cxnLst/>
                  <a:rect l="l" t="t" r="r" b="b"/>
                  <a:pathLst>
                    <a:path w="21257" h="12263" extrusionOk="0">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17"/>
                <p:cNvSpPr/>
                <p:nvPr/>
              </p:nvSpPr>
              <p:spPr>
                <a:xfrm>
                  <a:off x="4626083" y="5171051"/>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17"/>
                <p:cNvSpPr/>
                <p:nvPr/>
              </p:nvSpPr>
              <p:spPr>
                <a:xfrm>
                  <a:off x="4598129" y="5154858"/>
                  <a:ext cx="36743" cy="21252"/>
                </a:xfrm>
                <a:custGeom>
                  <a:avLst/>
                  <a:gdLst/>
                  <a:ahLst/>
                  <a:cxnLst/>
                  <a:rect l="l" t="t" r="r" b="b"/>
                  <a:pathLst>
                    <a:path w="36743" h="21252" extrusionOk="0">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17"/>
                <p:cNvSpPr/>
                <p:nvPr/>
              </p:nvSpPr>
              <p:spPr>
                <a:xfrm>
                  <a:off x="4763493" y="5250906"/>
                  <a:ext cx="24428" cy="14204"/>
                </a:xfrm>
                <a:custGeom>
                  <a:avLst/>
                  <a:gdLst/>
                  <a:ahLst/>
                  <a:cxnLst/>
                  <a:rect l="l" t="t" r="r" b="b"/>
                  <a:pathLst>
                    <a:path w="24428" h="14204" extrusionOk="0">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72" name="Google Shape;672;p17"/>
              <p:cNvGrpSpPr/>
              <p:nvPr/>
            </p:nvGrpSpPr>
            <p:grpSpPr>
              <a:xfrm>
                <a:off x="4655095" y="4952197"/>
                <a:ext cx="207390" cy="280361"/>
                <a:chOff x="4655095" y="4952197"/>
                <a:chExt cx="207390" cy="280361"/>
              </a:xfrm>
            </p:grpSpPr>
            <p:grpSp>
              <p:nvGrpSpPr>
                <p:cNvPr id="673" name="Google Shape;673;p17"/>
                <p:cNvGrpSpPr/>
                <p:nvPr/>
              </p:nvGrpSpPr>
              <p:grpSpPr>
                <a:xfrm>
                  <a:off x="4655095" y="4952197"/>
                  <a:ext cx="207390" cy="280361"/>
                  <a:chOff x="4655095" y="4952197"/>
                  <a:chExt cx="207390" cy="280361"/>
                </a:xfrm>
              </p:grpSpPr>
              <p:sp>
                <p:nvSpPr>
                  <p:cNvPr id="674" name="Google Shape;674;p17"/>
                  <p:cNvSpPr/>
                  <p:nvPr/>
                </p:nvSpPr>
                <p:spPr>
                  <a:xfrm>
                    <a:off x="4655095" y="4952197"/>
                    <a:ext cx="207390" cy="280361"/>
                  </a:xfrm>
                  <a:custGeom>
                    <a:avLst/>
                    <a:gdLst/>
                    <a:ahLst/>
                    <a:cxnLst/>
                    <a:rect l="l" t="t" r="r" b="b"/>
                    <a:pathLst>
                      <a:path w="207390" h="280361" extrusionOk="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17"/>
                  <p:cNvSpPr/>
                  <p:nvPr/>
                </p:nvSpPr>
                <p:spPr>
                  <a:xfrm>
                    <a:off x="4655095" y="4952197"/>
                    <a:ext cx="205775" cy="127104"/>
                  </a:xfrm>
                  <a:custGeom>
                    <a:avLst/>
                    <a:gdLst/>
                    <a:ahLst/>
                    <a:cxnLst/>
                    <a:rect l="l" t="t" r="r" b="b"/>
                    <a:pathLst>
                      <a:path w="205775" h="127104" extrusionOk="0">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6" name="Google Shape;676;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17"/>
                  <p:cNvSpPr/>
                  <p:nvPr/>
                </p:nvSpPr>
                <p:spPr>
                  <a:xfrm>
                    <a:off x="4655095" y="5110733"/>
                    <a:ext cx="200455" cy="121824"/>
                  </a:xfrm>
                  <a:custGeom>
                    <a:avLst/>
                    <a:gdLst/>
                    <a:ahLst/>
                    <a:cxnLst/>
                    <a:rect l="l" t="t" r="r" b="b"/>
                    <a:pathLst>
                      <a:path w="200455" h="121824" extrusionOk="0">
                        <a:moveTo>
                          <a:pt x="200455" y="121825"/>
                        </a:moveTo>
                        <a:lnTo>
                          <a:pt x="200455" y="116014"/>
                        </a:lnTo>
                        <a:lnTo>
                          <a:pt x="0" y="0"/>
                        </a:lnTo>
                        <a:lnTo>
                          <a:pt x="0" y="5715"/>
                        </a:lnTo>
                        <a:lnTo>
                          <a:pt x="200455" y="121825"/>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9" name="Google Shape;679;p17"/>
                <p:cNvSpPr/>
                <p:nvPr/>
              </p:nvSpPr>
              <p:spPr>
                <a:xfrm>
                  <a:off x="4660320" y="4963096"/>
                  <a:ext cx="2375" cy="144970"/>
                </a:xfrm>
                <a:custGeom>
                  <a:avLst/>
                  <a:gdLst/>
                  <a:ahLst/>
                  <a:cxnLst/>
                  <a:rect l="l" t="t" r="r" b="b"/>
                  <a:pathLst>
                    <a:path w="2375" h="144970" extrusionOk="0">
                      <a:moveTo>
                        <a:pt x="0" y="144971"/>
                      </a:moveTo>
                      <a:lnTo>
                        <a:pt x="0" y="0"/>
                      </a:lnTo>
                      <a:lnTo>
                        <a:pt x="2375" y="1429"/>
                      </a:lnTo>
                      <a:lnTo>
                        <a:pt x="2375" y="143732"/>
                      </a:lnTo>
                      <a:lnTo>
                        <a:pt x="0" y="14497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17"/>
                <p:cNvSpPr/>
                <p:nvPr/>
              </p:nvSpPr>
              <p:spPr>
                <a:xfrm>
                  <a:off x="4662695" y="4964525"/>
                  <a:ext cx="186490" cy="249936"/>
                </a:xfrm>
                <a:custGeom>
                  <a:avLst/>
                  <a:gdLst/>
                  <a:ahLst/>
                  <a:cxnLst/>
                  <a:rect l="l" t="t" r="r" b="b"/>
                  <a:pathLst>
                    <a:path w="186490" h="249936" extrusionOk="0">
                      <a:moveTo>
                        <a:pt x="0" y="0"/>
                      </a:moveTo>
                      <a:lnTo>
                        <a:pt x="0" y="142304"/>
                      </a:lnTo>
                      <a:lnTo>
                        <a:pt x="186490" y="249936"/>
                      </a:lnTo>
                      <a:lnTo>
                        <a:pt x="186490" y="107918"/>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17"/>
                <p:cNvSpPr/>
                <p:nvPr/>
              </p:nvSpPr>
              <p:spPr>
                <a:xfrm>
                  <a:off x="4660320" y="5106828"/>
                  <a:ext cx="188865" cy="110490"/>
                </a:xfrm>
                <a:custGeom>
                  <a:avLst/>
                  <a:gdLst/>
                  <a:ahLst/>
                  <a:cxnLst/>
                  <a:rect l="l" t="t" r="r" b="b"/>
                  <a:pathLst>
                    <a:path w="188865" h="110490" extrusionOk="0">
                      <a:moveTo>
                        <a:pt x="0" y="1238"/>
                      </a:moveTo>
                      <a:lnTo>
                        <a:pt x="188865" y="110490"/>
                      </a:lnTo>
                      <a:lnTo>
                        <a:pt x="188865" y="107633"/>
                      </a:lnTo>
                      <a:lnTo>
                        <a:pt x="2375" y="0"/>
                      </a:lnTo>
                      <a:lnTo>
                        <a:pt x="0" y="123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82" name="Google Shape;682;p17"/>
            <p:cNvSpPr/>
            <p:nvPr/>
          </p:nvSpPr>
          <p:spPr>
            <a:xfrm>
              <a:off x="2270876" y="3943763"/>
              <a:ext cx="260754" cy="432930"/>
            </a:xfrm>
            <a:custGeom>
              <a:avLst/>
              <a:gdLst/>
              <a:ahLst/>
              <a:cxnLst/>
              <a:rect l="l" t="t" r="r" b="b"/>
              <a:pathLst>
                <a:path w="260754" h="432930" extrusionOk="0">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17"/>
            <p:cNvSpPr/>
            <p:nvPr/>
          </p:nvSpPr>
          <p:spPr>
            <a:xfrm>
              <a:off x="2458935" y="4016678"/>
              <a:ext cx="330765" cy="258321"/>
            </a:xfrm>
            <a:custGeom>
              <a:avLst/>
              <a:gdLst/>
              <a:ahLst/>
              <a:cxnLst/>
              <a:rect l="l" t="t" r="r" b="b"/>
              <a:pathLst>
                <a:path w="330765" h="258321" extrusionOk="0">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17"/>
            <p:cNvSpPr/>
            <p:nvPr/>
          </p:nvSpPr>
          <p:spPr>
            <a:xfrm>
              <a:off x="2447141" y="4011203"/>
              <a:ext cx="100743" cy="148055"/>
            </a:xfrm>
            <a:custGeom>
              <a:avLst/>
              <a:gdLst/>
              <a:ahLst/>
              <a:cxnLst/>
              <a:rect l="l" t="t" r="r" b="b"/>
              <a:pathLst>
                <a:path w="100743" h="148055" extrusionOk="0">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17"/>
            <p:cNvSpPr/>
            <p:nvPr/>
          </p:nvSpPr>
          <p:spPr>
            <a:xfrm>
              <a:off x="2331622" y="3739152"/>
              <a:ext cx="164429" cy="181621"/>
            </a:xfrm>
            <a:custGeom>
              <a:avLst/>
              <a:gdLst/>
              <a:ahLst/>
              <a:cxnLst/>
              <a:rect l="l" t="t" r="r" b="b"/>
              <a:pathLst>
                <a:path w="164429" h="181621" extrusionOk="0">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17"/>
            <p:cNvSpPr/>
            <p:nvPr/>
          </p:nvSpPr>
          <p:spPr>
            <a:xfrm>
              <a:off x="2515394" y="4404988"/>
              <a:ext cx="145638" cy="201549"/>
            </a:xfrm>
            <a:custGeom>
              <a:avLst/>
              <a:gdLst/>
              <a:ahLst/>
              <a:cxnLst/>
              <a:rect l="l" t="t" r="r" b="b"/>
              <a:pathLst>
                <a:path w="145638" h="201549" extrusionOk="0">
                  <a:moveTo>
                    <a:pt x="145639" y="183928"/>
                  </a:moveTo>
                  <a:lnTo>
                    <a:pt x="145639" y="0"/>
                  </a:lnTo>
                  <a:lnTo>
                    <a:pt x="0" y="85249"/>
                  </a:lnTo>
                  <a:lnTo>
                    <a:pt x="56052" y="201549"/>
                  </a:lnTo>
                  <a:lnTo>
                    <a:pt x="145639" y="183928"/>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17"/>
            <p:cNvSpPr/>
            <p:nvPr/>
          </p:nvSpPr>
          <p:spPr>
            <a:xfrm>
              <a:off x="2565555" y="4383081"/>
              <a:ext cx="95477" cy="55816"/>
            </a:xfrm>
            <a:custGeom>
              <a:avLst/>
              <a:gdLst/>
              <a:ahLst/>
              <a:cxnLst/>
              <a:rect l="l" t="t" r="r" b="b"/>
              <a:pathLst>
                <a:path w="95477" h="55816" extrusionOk="0">
                  <a:moveTo>
                    <a:pt x="0" y="32480"/>
                  </a:moveTo>
                  <a:lnTo>
                    <a:pt x="55862" y="0"/>
                  </a:lnTo>
                  <a:lnTo>
                    <a:pt x="95478" y="22860"/>
                  </a:lnTo>
                  <a:lnTo>
                    <a:pt x="37526" y="55816"/>
                  </a:lnTo>
                  <a:lnTo>
                    <a:pt x="0" y="32480"/>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17"/>
            <p:cNvSpPr/>
            <p:nvPr/>
          </p:nvSpPr>
          <p:spPr>
            <a:xfrm>
              <a:off x="4383145" y="3435820"/>
              <a:ext cx="77712" cy="44958"/>
            </a:xfrm>
            <a:custGeom>
              <a:avLst/>
              <a:gdLst/>
              <a:ahLst/>
              <a:cxnLst/>
              <a:rect l="l" t="t" r="r" b="b"/>
              <a:pathLst>
                <a:path w="77712" h="44958" extrusionOk="0">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17"/>
            <p:cNvSpPr/>
            <p:nvPr/>
          </p:nvSpPr>
          <p:spPr>
            <a:xfrm flipH="1">
              <a:off x="4682927"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17"/>
            <p:cNvSpPr/>
            <p:nvPr/>
          </p:nvSpPr>
          <p:spPr>
            <a:xfrm rot="10800000">
              <a:off x="6022844" y="4502970"/>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17"/>
            <p:cNvSpPr/>
            <p:nvPr/>
          </p:nvSpPr>
          <p:spPr>
            <a:xfrm flipH="1">
              <a:off x="6190049"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17"/>
            <p:cNvSpPr/>
            <p:nvPr/>
          </p:nvSpPr>
          <p:spPr>
            <a:xfrm flipH="1">
              <a:off x="6403900"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17"/>
            <p:cNvSpPr/>
            <p:nvPr/>
          </p:nvSpPr>
          <p:spPr>
            <a:xfrm flipH="1">
              <a:off x="6190049"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17"/>
            <p:cNvSpPr/>
            <p:nvPr/>
          </p:nvSpPr>
          <p:spPr>
            <a:xfrm>
              <a:off x="6351541" y="3874743"/>
              <a:ext cx="217302" cy="317702"/>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17"/>
            <p:cNvSpPr/>
            <p:nvPr/>
          </p:nvSpPr>
          <p:spPr>
            <a:xfrm>
              <a:off x="6368017" y="3871983"/>
              <a:ext cx="104086" cy="12826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17"/>
            <p:cNvSpPr/>
            <p:nvPr/>
          </p:nvSpPr>
          <p:spPr>
            <a:xfrm>
              <a:off x="6388363" y="4011215"/>
              <a:ext cx="128390" cy="14369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17"/>
            <p:cNvSpPr/>
            <p:nvPr/>
          </p:nvSpPr>
          <p:spPr>
            <a:xfrm>
              <a:off x="6169126" y="4068541"/>
              <a:ext cx="242294" cy="344916"/>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17"/>
            <p:cNvSpPr/>
            <p:nvPr/>
          </p:nvSpPr>
          <p:spPr>
            <a:xfrm>
              <a:off x="6350989" y="4058254"/>
              <a:ext cx="187162" cy="24687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9" name="Google Shape;699;p17"/>
            <p:cNvSpPr/>
            <p:nvPr/>
          </p:nvSpPr>
          <p:spPr>
            <a:xfrm>
              <a:off x="6384325" y="3881810"/>
              <a:ext cx="137686" cy="169616"/>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17"/>
            <p:cNvSpPr/>
            <p:nvPr/>
          </p:nvSpPr>
          <p:spPr>
            <a:xfrm>
              <a:off x="6389913" y="3881145"/>
              <a:ext cx="138230" cy="13009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17"/>
            <p:cNvSpPr/>
            <p:nvPr/>
          </p:nvSpPr>
          <p:spPr>
            <a:xfrm>
              <a:off x="6223986" y="4735273"/>
              <a:ext cx="108702" cy="82916"/>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2" name="Google Shape;702;p17"/>
            <p:cNvSpPr/>
            <p:nvPr/>
          </p:nvSpPr>
          <p:spPr>
            <a:xfrm>
              <a:off x="6224466" y="4761723"/>
              <a:ext cx="108209" cy="5649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17"/>
            <p:cNvSpPr/>
            <p:nvPr/>
          </p:nvSpPr>
          <p:spPr>
            <a:xfrm>
              <a:off x="6169601" y="4699543"/>
              <a:ext cx="99502" cy="77082"/>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17"/>
            <p:cNvSpPr/>
            <p:nvPr/>
          </p:nvSpPr>
          <p:spPr>
            <a:xfrm>
              <a:off x="6170058" y="4724979"/>
              <a:ext cx="99108" cy="51736"/>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17"/>
            <p:cNvSpPr/>
            <p:nvPr/>
          </p:nvSpPr>
          <p:spPr>
            <a:xfrm>
              <a:off x="6206498" y="4301929"/>
              <a:ext cx="236938" cy="40866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17"/>
            <p:cNvSpPr/>
            <p:nvPr/>
          </p:nvSpPr>
          <p:spPr>
            <a:xfrm>
              <a:off x="6271102" y="4302737"/>
              <a:ext cx="235887" cy="442489"/>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17"/>
            <p:cNvSpPr/>
            <p:nvPr/>
          </p:nvSpPr>
          <p:spPr>
            <a:xfrm>
              <a:off x="6183254" y="4274877"/>
              <a:ext cx="352749" cy="324700"/>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17"/>
            <p:cNvSpPr/>
            <p:nvPr/>
          </p:nvSpPr>
          <p:spPr>
            <a:xfrm>
              <a:off x="6466820" y="4083042"/>
              <a:ext cx="122590" cy="42978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17"/>
            <p:cNvSpPr/>
            <p:nvPr/>
          </p:nvSpPr>
          <p:spPr>
            <a:xfrm>
              <a:off x="6490841" y="4077626"/>
              <a:ext cx="74124" cy="94270"/>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17"/>
            <p:cNvSpPr/>
            <p:nvPr/>
          </p:nvSpPr>
          <p:spPr>
            <a:xfrm>
              <a:off x="6345497" y="4058119"/>
              <a:ext cx="63405" cy="6657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11" name="Google Shape;711;p17"/>
            <p:cNvGrpSpPr/>
            <p:nvPr/>
          </p:nvGrpSpPr>
          <p:grpSpPr>
            <a:xfrm>
              <a:off x="6161836" y="4215479"/>
              <a:ext cx="350682" cy="265782"/>
              <a:chOff x="6621095" y="1452181"/>
              <a:chExt cx="330894" cy="250785"/>
            </a:xfrm>
          </p:grpSpPr>
          <p:sp>
            <p:nvSpPr>
              <p:cNvPr id="712" name="Google Shape;712;p1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1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1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1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1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17" name="Google Shape;717;p17"/>
          <p:cNvSpPr txBox="1"/>
          <p:nvPr/>
        </p:nvSpPr>
        <p:spPr>
          <a:xfrm>
            <a:off x="958050" y="1933300"/>
            <a:ext cx="4838700" cy="21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Barlow"/>
                <a:ea typeface="Barlow"/>
                <a:cs typeface="Barlow"/>
                <a:sym typeface="Barlow"/>
              </a:rPr>
              <a:t>It can help you understand the topic, see both sides of this issue and recognize factors/implications.  Then, you can figure out how you MIGHT organize your paper BEFORE you begin the read the sources</a:t>
            </a:r>
            <a:endParaRPr b="1">
              <a:latin typeface="Barlow"/>
              <a:ea typeface="Barlow"/>
              <a:cs typeface="Barlow"/>
              <a:sym typeface="Barlow"/>
            </a:endParaRPr>
          </a:p>
          <a:p>
            <a:pPr marL="0" lvl="0" indent="0" algn="l" rtl="0">
              <a:spcBef>
                <a:spcPts val="0"/>
              </a:spcBef>
              <a:spcAft>
                <a:spcPts val="0"/>
              </a:spcAft>
              <a:buNone/>
            </a:pPr>
            <a:endParaRPr b="1">
              <a:latin typeface="Barlow"/>
              <a:ea typeface="Barlow"/>
              <a:cs typeface="Barlow"/>
              <a:sym typeface="Barlow"/>
            </a:endParaRPr>
          </a:p>
          <a:p>
            <a:pPr marL="0" lvl="0" indent="0" algn="l" rtl="0">
              <a:spcBef>
                <a:spcPts val="0"/>
              </a:spcBef>
              <a:spcAft>
                <a:spcPts val="0"/>
              </a:spcAft>
              <a:buNone/>
            </a:pPr>
            <a:r>
              <a:rPr lang="en" b="1">
                <a:solidFill>
                  <a:srgbClr val="FF0000"/>
                </a:solidFill>
                <a:latin typeface="Barlow"/>
                <a:ea typeface="Barlow"/>
                <a:cs typeface="Barlow"/>
                <a:sym typeface="Barlow"/>
              </a:rPr>
              <a:t>**This is imperative.  You need to make sure that YOU are driving the argument.  The sources are your support, NOT the other way around.  You need to be sure you don’t give a “tour of the sources.”  </a:t>
            </a:r>
            <a:endParaRPr b="1">
              <a:solidFill>
                <a:srgbClr val="FF0000"/>
              </a:solidFill>
              <a:latin typeface="Barlow"/>
              <a:ea typeface="Barlow"/>
              <a:cs typeface="Barlow"/>
              <a:sym typeface="Barlo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18"/>
          <p:cNvSpPr txBox="1">
            <a:spLocks noGrp="1"/>
          </p:cNvSpPr>
          <p:nvPr>
            <p:ph type="title"/>
          </p:nvPr>
        </p:nvSpPr>
        <p:spPr>
          <a:xfrm>
            <a:off x="116550" y="72275"/>
            <a:ext cx="8648700" cy="715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300"/>
              <a:t>Pick a prompt, any prompt… Choose </a:t>
            </a:r>
            <a:r>
              <a:rPr lang="en" sz="1300" b="1">
                <a:solidFill>
                  <a:srgbClr val="FF0000"/>
                </a:solidFill>
                <a:latin typeface="Raleway"/>
                <a:ea typeface="Raleway"/>
                <a:cs typeface="Raleway"/>
                <a:sym typeface="Raleway"/>
              </a:rPr>
              <a:t>one</a:t>
            </a:r>
            <a:r>
              <a:rPr lang="en" sz="1300"/>
              <a:t> of the three prompts below to work through the rest of the slideshow. </a:t>
            </a:r>
            <a:r>
              <a:rPr lang="en" sz="1300">
                <a:highlight>
                  <a:srgbClr val="FFFF00"/>
                </a:highlight>
              </a:rPr>
              <a:t>(I know you don’t have the sources, I don’t want you to have them, yet.  I want you to develop a position first.) </a:t>
            </a:r>
            <a:r>
              <a:rPr lang="en" sz="1300">
                <a:highlight>
                  <a:srgbClr val="00FFFF"/>
                </a:highlight>
              </a:rPr>
              <a:t>Move this checkmark            beside your chosen prompt. (You’re not going to write the essay.  You’re just going to prewrite for now).</a:t>
            </a:r>
            <a:endParaRPr sz="1300">
              <a:highlight>
                <a:srgbClr val="00FFFF"/>
              </a:highlight>
            </a:endParaRPr>
          </a:p>
        </p:txBody>
      </p:sp>
      <p:sp>
        <p:nvSpPr>
          <p:cNvPr id="723" name="Google Shape;723;p1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7</a:t>
            </a:fld>
            <a:endParaRPr/>
          </a:p>
        </p:txBody>
      </p:sp>
      <p:pic>
        <p:nvPicPr>
          <p:cNvPr id="724" name="Google Shape;724;p18"/>
          <p:cNvPicPr preferRelativeResize="0"/>
          <p:nvPr/>
        </p:nvPicPr>
        <p:blipFill>
          <a:blip r:embed="rId3">
            <a:alphaModFix/>
          </a:blip>
          <a:stretch>
            <a:fillRect/>
          </a:stretch>
        </p:blipFill>
        <p:spPr>
          <a:xfrm>
            <a:off x="0" y="852725"/>
            <a:ext cx="8024325" cy="1218250"/>
          </a:xfrm>
          <a:prstGeom prst="rect">
            <a:avLst/>
          </a:prstGeom>
          <a:noFill/>
          <a:ln w="28575" cap="flat" cmpd="sng">
            <a:solidFill>
              <a:schemeClr val="dk2"/>
            </a:solidFill>
            <a:prstDash val="solid"/>
            <a:round/>
            <a:headEnd type="none" w="sm" len="sm"/>
            <a:tailEnd type="none" w="sm" len="sm"/>
          </a:ln>
        </p:spPr>
      </p:pic>
      <p:pic>
        <p:nvPicPr>
          <p:cNvPr id="725" name="Google Shape;725;p18"/>
          <p:cNvPicPr preferRelativeResize="0"/>
          <p:nvPr/>
        </p:nvPicPr>
        <p:blipFill>
          <a:blip r:embed="rId4">
            <a:alphaModFix/>
          </a:blip>
          <a:stretch>
            <a:fillRect/>
          </a:stretch>
        </p:blipFill>
        <p:spPr>
          <a:xfrm>
            <a:off x="0" y="2136213"/>
            <a:ext cx="8168249" cy="1077725"/>
          </a:xfrm>
          <a:prstGeom prst="rect">
            <a:avLst/>
          </a:prstGeom>
          <a:noFill/>
          <a:ln w="28575" cap="flat" cmpd="sng">
            <a:solidFill>
              <a:schemeClr val="dk2"/>
            </a:solidFill>
            <a:prstDash val="solid"/>
            <a:round/>
            <a:headEnd type="none" w="sm" len="sm"/>
            <a:tailEnd type="none" w="sm" len="sm"/>
          </a:ln>
        </p:spPr>
      </p:pic>
      <p:pic>
        <p:nvPicPr>
          <p:cNvPr id="726" name="Google Shape;726;p18"/>
          <p:cNvPicPr preferRelativeResize="0"/>
          <p:nvPr/>
        </p:nvPicPr>
        <p:blipFill>
          <a:blip r:embed="rId5">
            <a:alphaModFix/>
          </a:blip>
          <a:stretch>
            <a:fillRect/>
          </a:stretch>
        </p:blipFill>
        <p:spPr>
          <a:xfrm>
            <a:off x="0" y="3279175"/>
            <a:ext cx="8168249" cy="1576342"/>
          </a:xfrm>
          <a:prstGeom prst="rect">
            <a:avLst/>
          </a:prstGeom>
          <a:noFill/>
          <a:ln w="28575" cap="flat" cmpd="sng">
            <a:solidFill>
              <a:schemeClr val="dk2"/>
            </a:solidFill>
            <a:prstDash val="solid"/>
            <a:round/>
            <a:headEnd type="none" w="sm" len="sm"/>
            <a:tailEnd type="none" w="sm" len="sm"/>
          </a:ln>
        </p:spPr>
      </p:pic>
      <p:sp>
        <p:nvSpPr>
          <p:cNvPr id="727" name="Google Shape;727;p18"/>
          <p:cNvSpPr/>
          <p:nvPr/>
        </p:nvSpPr>
        <p:spPr>
          <a:xfrm>
            <a:off x="1851653" y="551052"/>
            <a:ext cx="339959" cy="339980"/>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19"/>
          <p:cNvSpPr txBox="1">
            <a:spLocks noGrp="1"/>
          </p:cNvSpPr>
          <p:nvPr>
            <p:ph type="ctrTitle" idx="4294967295"/>
          </p:nvPr>
        </p:nvSpPr>
        <p:spPr>
          <a:xfrm>
            <a:off x="89000" y="110000"/>
            <a:ext cx="59208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1900">
                <a:solidFill>
                  <a:schemeClr val="accent1"/>
                </a:solidFill>
              </a:rPr>
              <a:t>What is the prompt?  Put this in your own words.  What are  you supposed to </a:t>
            </a:r>
            <a:r>
              <a:rPr lang="en" sz="1900">
                <a:solidFill>
                  <a:srgbClr val="FF0000"/>
                </a:solidFill>
              </a:rPr>
              <a:t>develop a position </a:t>
            </a:r>
            <a:r>
              <a:rPr lang="en" sz="1900">
                <a:solidFill>
                  <a:schemeClr val="accent1"/>
                </a:solidFill>
              </a:rPr>
              <a:t>regarding? Write yourself a question the prompt needs you to answer.  You will answer the question in your thesis statement.</a:t>
            </a:r>
            <a:endParaRPr sz="1900">
              <a:solidFill>
                <a:schemeClr val="accent1"/>
              </a:solidFill>
            </a:endParaRPr>
          </a:p>
        </p:txBody>
      </p:sp>
      <p:sp>
        <p:nvSpPr>
          <p:cNvPr id="733" name="Google Shape;733;p19"/>
          <p:cNvSpPr txBox="1">
            <a:spLocks noGrp="1"/>
          </p:cNvSpPr>
          <p:nvPr>
            <p:ph type="subTitle" idx="4294967295"/>
          </p:nvPr>
        </p:nvSpPr>
        <p:spPr>
          <a:xfrm>
            <a:off x="217025" y="3360148"/>
            <a:ext cx="4412100" cy="1690200"/>
          </a:xfrm>
          <a:prstGeom prst="rect">
            <a:avLst/>
          </a:prstGeom>
          <a:ln w="190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lvl="0" indent="0" algn="l" rtl="0">
              <a:spcBef>
                <a:spcPts val="600"/>
              </a:spcBef>
              <a:spcAft>
                <a:spcPts val="0"/>
              </a:spcAft>
              <a:buNone/>
            </a:pPr>
            <a:r>
              <a:rPr lang="en" sz="1800"/>
              <a:t>Question here:</a:t>
            </a:r>
            <a:endParaRPr sz="1800"/>
          </a:p>
        </p:txBody>
      </p:sp>
      <p:sp>
        <p:nvSpPr>
          <p:cNvPr id="734" name="Google Shape;734;p1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8</a:t>
            </a:fld>
            <a:endParaRPr/>
          </a:p>
        </p:txBody>
      </p:sp>
      <p:grpSp>
        <p:nvGrpSpPr>
          <p:cNvPr id="735" name="Google Shape;735;p19"/>
          <p:cNvGrpSpPr/>
          <p:nvPr/>
        </p:nvGrpSpPr>
        <p:grpSpPr>
          <a:xfrm>
            <a:off x="5038937" y="624256"/>
            <a:ext cx="3428994" cy="3803332"/>
            <a:chOff x="2152750" y="190500"/>
            <a:chExt cx="4293756" cy="4762499"/>
          </a:xfrm>
        </p:grpSpPr>
        <p:sp>
          <p:nvSpPr>
            <p:cNvPr id="736" name="Google Shape;736;p19"/>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7" name="Google Shape;737;p19"/>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8" name="Google Shape;738;p19"/>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19"/>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0" name="Google Shape;740;p19"/>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19"/>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19"/>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19"/>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4" name="Google Shape;744;p19"/>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5" name="Google Shape;745;p19"/>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19"/>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19"/>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19"/>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19"/>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19"/>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1" name="Google Shape;751;p19"/>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19"/>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19"/>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19"/>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19"/>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19"/>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19"/>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19"/>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19"/>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19"/>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19"/>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19"/>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763;p19"/>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19"/>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19"/>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19"/>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19"/>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19"/>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19"/>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19"/>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19"/>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19"/>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3" name="Google Shape;773;p19"/>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19"/>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19"/>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19"/>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19"/>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19"/>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19"/>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19"/>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19"/>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19"/>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19"/>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784;p19"/>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19"/>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19"/>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19"/>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19"/>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19"/>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19"/>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19"/>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19"/>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19"/>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19"/>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19"/>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6" name="Google Shape;796;p19"/>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19"/>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8" name="Google Shape;798;p19"/>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19"/>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19"/>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19"/>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19"/>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19"/>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4" name="Google Shape;804;p19"/>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5" name="Google Shape;805;p19"/>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19"/>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19"/>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19"/>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19"/>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10" name="Google Shape;810;p19"/>
            <p:cNvGrpSpPr/>
            <p:nvPr/>
          </p:nvGrpSpPr>
          <p:grpSpPr>
            <a:xfrm>
              <a:off x="3923682" y="3244965"/>
              <a:ext cx="195764" cy="131404"/>
              <a:chOff x="5733332" y="4102215"/>
              <a:chExt cx="195764" cy="131404"/>
            </a:xfrm>
          </p:grpSpPr>
          <p:sp>
            <p:nvSpPr>
              <p:cNvPr id="811" name="Google Shape;811;p19"/>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2" name="Google Shape;812;p19"/>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3" name="Google Shape;813;p19"/>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4" name="Google Shape;814;p19"/>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5" name="Google Shape;815;p19"/>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19"/>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19"/>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19"/>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19"/>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0" name="Google Shape;820;p19"/>
            <p:cNvGrpSpPr/>
            <p:nvPr/>
          </p:nvGrpSpPr>
          <p:grpSpPr>
            <a:xfrm flipH="1">
              <a:off x="3829267" y="2465054"/>
              <a:ext cx="683694" cy="518573"/>
              <a:chOff x="6621095" y="1452181"/>
              <a:chExt cx="330894" cy="250785"/>
            </a:xfrm>
          </p:grpSpPr>
          <p:sp>
            <p:nvSpPr>
              <p:cNvPr id="821" name="Google Shape;821;p19"/>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2" name="Google Shape;822;p19"/>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3" name="Google Shape;823;p19"/>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19"/>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19"/>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26" name="Google Shape;826;p19"/>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19"/>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19"/>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9" name="Google Shape;829;p19"/>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19"/>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19"/>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19"/>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19"/>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19"/>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5" name="Google Shape;835;p19"/>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19"/>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19"/>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19"/>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19"/>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19"/>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19"/>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19"/>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3" name="Google Shape;843;p19"/>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44" name="Google Shape;844;p19"/>
          <p:cNvSpPr txBox="1"/>
          <p:nvPr/>
        </p:nvSpPr>
        <p:spPr>
          <a:xfrm>
            <a:off x="256275" y="1416025"/>
            <a:ext cx="4051800" cy="15732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Barlow"/>
                <a:ea typeface="Barlow"/>
                <a:cs typeface="Barlow"/>
                <a:sym typeface="Barlow"/>
              </a:rPr>
              <a:t>Example:  What is my position on what factors we should consider before engaging in space exploration? </a:t>
            </a:r>
            <a:r>
              <a:rPr lang="en" u="sng">
                <a:solidFill>
                  <a:schemeClr val="hlink"/>
                </a:solidFill>
                <a:latin typeface="Barlow Light"/>
                <a:ea typeface="Barlow Light"/>
                <a:cs typeface="Barlow Light"/>
                <a:sym typeface="Barlow Light"/>
                <a:hlinkClick r:id="rId3"/>
              </a:rPr>
              <a:t>(</a:t>
            </a:r>
            <a:r>
              <a:rPr lang="en" sz="1300" u="sng">
                <a:solidFill>
                  <a:schemeClr val="hlink"/>
                </a:solidFill>
                <a:latin typeface="Barlow Light"/>
                <a:ea typeface="Barlow Light"/>
                <a:cs typeface="Barlow Light"/>
                <a:sym typeface="Barlow Light"/>
                <a:hlinkClick r:id="rId3"/>
              </a:rPr>
              <a:t>see full prompt here)</a:t>
            </a:r>
            <a:br>
              <a:rPr lang="en" b="1">
                <a:latin typeface="Barlow"/>
                <a:ea typeface="Barlow"/>
                <a:cs typeface="Barlow"/>
                <a:sym typeface="Barlow"/>
              </a:rPr>
            </a:br>
            <a:br>
              <a:rPr lang="en" b="1">
                <a:latin typeface="Barlow"/>
                <a:ea typeface="Barlow"/>
                <a:cs typeface="Barlow"/>
                <a:sym typeface="Barlow"/>
              </a:rPr>
            </a:br>
            <a:r>
              <a:rPr lang="en" b="1">
                <a:latin typeface="Barlow"/>
                <a:ea typeface="Barlow"/>
                <a:cs typeface="Barlow"/>
                <a:sym typeface="Barlow"/>
              </a:rPr>
              <a:t>What is my position on reorganizing the post office?</a:t>
            </a:r>
            <a:r>
              <a:rPr lang="en" sz="1300" u="sng">
                <a:solidFill>
                  <a:schemeClr val="accent2"/>
                </a:solidFill>
                <a:latin typeface="Barlow"/>
                <a:ea typeface="Barlow"/>
                <a:cs typeface="Barlow"/>
                <a:sym typeface="Barlow"/>
                <a:hlinkClick r:id="rId4">
                  <a:extLst>
                    <a:ext uri="{A12FA001-AC4F-418D-AE19-62706E023703}">
                      <ahyp:hlinkClr xmlns:ahyp="http://schemas.microsoft.com/office/drawing/2018/hyperlinkcolor" val="tx"/>
                    </a:ext>
                  </a:extLst>
                </a:hlinkClick>
              </a:rPr>
              <a:t>(see full prompt here)</a:t>
            </a:r>
            <a:endParaRPr b="1">
              <a:latin typeface="Barlow"/>
              <a:ea typeface="Barlow"/>
              <a:cs typeface="Barlow"/>
              <a:sym typeface="Barlow"/>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2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850" name="Google Shape;850;p20"/>
          <p:cNvGrpSpPr/>
          <p:nvPr/>
        </p:nvGrpSpPr>
        <p:grpSpPr>
          <a:xfrm>
            <a:off x="6495404" y="1849734"/>
            <a:ext cx="2297431" cy="2787028"/>
            <a:chOff x="2533225" y="322726"/>
            <a:chExt cx="3925890" cy="4762523"/>
          </a:xfrm>
        </p:grpSpPr>
        <p:sp>
          <p:nvSpPr>
            <p:cNvPr id="851" name="Google Shape;851;p20"/>
            <p:cNvSpPr/>
            <p:nvPr/>
          </p:nvSpPr>
          <p:spPr>
            <a:xfrm>
              <a:off x="3796336" y="2589414"/>
              <a:ext cx="682110" cy="393573"/>
            </a:xfrm>
            <a:custGeom>
              <a:avLst/>
              <a:gdLst/>
              <a:ahLst/>
              <a:cxnLst/>
              <a:rect l="l" t="t" r="r" b="b"/>
              <a:pathLst>
                <a:path w="682110" h="393573" extrusionOk="0">
                  <a:moveTo>
                    <a:pt x="329082" y="393573"/>
                  </a:moveTo>
                  <a:lnTo>
                    <a:pt x="0" y="204216"/>
                  </a:lnTo>
                  <a:lnTo>
                    <a:pt x="353029" y="0"/>
                  </a:lnTo>
                  <a:lnTo>
                    <a:pt x="682111" y="189357"/>
                  </a:lnTo>
                  <a:lnTo>
                    <a:pt x="329082" y="393573"/>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20"/>
            <p:cNvSpPr/>
            <p:nvPr/>
          </p:nvSpPr>
          <p:spPr>
            <a:xfrm>
              <a:off x="3809355" y="2149168"/>
              <a:ext cx="705962" cy="408622"/>
            </a:xfrm>
            <a:custGeom>
              <a:avLst/>
              <a:gdLst/>
              <a:ahLst/>
              <a:cxnLst/>
              <a:rect l="l" t="t" r="r" b="b"/>
              <a:pathLst>
                <a:path w="705962" h="408622" extrusionOk="0">
                  <a:moveTo>
                    <a:pt x="352934" y="408622"/>
                  </a:moveTo>
                  <a:lnTo>
                    <a:pt x="0" y="204311"/>
                  </a:lnTo>
                  <a:lnTo>
                    <a:pt x="352934" y="0"/>
                  </a:lnTo>
                  <a:lnTo>
                    <a:pt x="705963" y="204311"/>
                  </a:lnTo>
                  <a:lnTo>
                    <a:pt x="352934" y="408622"/>
                  </a:lnTo>
                  <a:close/>
                </a:path>
              </a:pathLst>
            </a:custGeom>
            <a:solidFill>
              <a:srgbClr val="EFDA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20"/>
            <p:cNvSpPr/>
            <p:nvPr/>
          </p:nvSpPr>
          <p:spPr>
            <a:xfrm>
              <a:off x="4162289" y="2390151"/>
              <a:ext cx="329177" cy="571404"/>
            </a:xfrm>
            <a:custGeom>
              <a:avLst/>
              <a:gdLst/>
              <a:ahLst/>
              <a:cxnLst/>
              <a:rect l="l" t="t" r="r" b="b"/>
              <a:pathLst>
                <a:path w="329177" h="571404" extrusionOk="0">
                  <a:moveTo>
                    <a:pt x="329177" y="380905"/>
                  </a:moveTo>
                  <a:lnTo>
                    <a:pt x="0" y="571405"/>
                  </a:lnTo>
                  <a:lnTo>
                    <a:pt x="0" y="190405"/>
                  </a:lnTo>
                  <a:lnTo>
                    <a:pt x="329177" y="0"/>
                  </a:lnTo>
                  <a:lnTo>
                    <a:pt x="329177" y="380905"/>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4" name="Google Shape;854;p20"/>
            <p:cNvSpPr/>
            <p:nvPr/>
          </p:nvSpPr>
          <p:spPr>
            <a:xfrm>
              <a:off x="3833207" y="2390151"/>
              <a:ext cx="329081" cy="571404"/>
            </a:xfrm>
            <a:custGeom>
              <a:avLst/>
              <a:gdLst/>
              <a:ahLst/>
              <a:cxnLst/>
              <a:rect l="l" t="t" r="r" b="b"/>
              <a:pathLst>
                <a:path w="329081" h="571404" extrusionOk="0">
                  <a:moveTo>
                    <a:pt x="329082" y="571405"/>
                  </a:moveTo>
                  <a:lnTo>
                    <a:pt x="0" y="380905"/>
                  </a:lnTo>
                  <a:lnTo>
                    <a:pt x="0" y="0"/>
                  </a:lnTo>
                  <a:lnTo>
                    <a:pt x="329082" y="190405"/>
                  </a:lnTo>
                  <a:lnTo>
                    <a:pt x="329082" y="571405"/>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5" name="Google Shape;855;p20"/>
            <p:cNvSpPr/>
            <p:nvPr/>
          </p:nvSpPr>
          <p:spPr>
            <a:xfrm>
              <a:off x="3833207" y="2390151"/>
              <a:ext cx="329081" cy="287940"/>
            </a:xfrm>
            <a:custGeom>
              <a:avLst/>
              <a:gdLst/>
              <a:ahLst/>
              <a:cxnLst/>
              <a:rect l="l" t="t" r="r" b="b"/>
              <a:pathLst>
                <a:path w="329081" h="287940" extrusionOk="0">
                  <a:moveTo>
                    <a:pt x="0" y="0"/>
                  </a:moveTo>
                  <a:lnTo>
                    <a:pt x="0" y="99631"/>
                  </a:lnTo>
                  <a:lnTo>
                    <a:pt x="329082" y="287941"/>
                  </a:lnTo>
                  <a:lnTo>
                    <a:pt x="329082" y="190881"/>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20"/>
            <p:cNvSpPr/>
            <p:nvPr/>
          </p:nvSpPr>
          <p:spPr>
            <a:xfrm>
              <a:off x="4162289" y="2390151"/>
              <a:ext cx="329177" cy="287940"/>
            </a:xfrm>
            <a:custGeom>
              <a:avLst/>
              <a:gdLst/>
              <a:ahLst/>
              <a:cxnLst/>
              <a:rect l="l" t="t" r="r" b="b"/>
              <a:pathLst>
                <a:path w="329177" h="287940" extrusionOk="0">
                  <a:moveTo>
                    <a:pt x="329177" y="0"/>
                  </a:moveTo>
                  <a:lnTo>
                    <a:pt x="329177" y="106775"/>
                  </a:lnTo>
                  <a:lnTo>
                    <a:pt x="0" y="287941"/>
                  </a:lnTo>
                  <a:lnTo>
                    <a:pt x="0" y="190881"/>
                  </a:lnTo>
                  <a:lnTo>
                    <a:pt x="329177"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20"/>
            <p:cNvSpPr/>
            <p:nvPr/>
          </p:nvSpPr>
          <p:spPr>
            <a:xfrm>
              <a:off x="3809355" y="2353479"/>
              <a:ext cx="352933" cy="307181"/>
            </a:xfrm>
            <a:custGeom>
              <a:avLst/>
              <a:gdLst/>
              <a:ahLst/>
              <a:cxnLst/>
              <a:rect l="l" t="t" r="r" b="b"/>
              <a:pathLst>
                <a:path w="352933" h="307181" extrusionOk="0">
                  <a:moveTo>
                    <a:pt x="0" y="0"/>
                  </a:moveTo>
                  <a:lnTo>
                    <a:pt x="0" y="105632"/>
                  </a:lnTo>
                  <a:lnTo>
                    <a:pt x="352934" y="307181"/>
                  </a:lnTo>
                  <a:lnTo>
                    <a:pt x="352934" y="204311"/>
                  </a:lnTo>
                  <a:lnTo>
                    <a:pt x="0" y="0"/>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8" name="Google Shape;858;p20"/>
            <p:cNvSpPr/>
            <p:nvPr/>
          </p:nvSpPr>
          <p:spPr>
            <a:xfrm>
              <a:off x="4162289" y="2353479"/>
              <a:ext cx="353029" cy="307181"/>
            </a:xfrm>
            <a:custGeom>
              <a:avLst/>
              <a:gdLst/>
              <a:ahLst/>
              <a:cxnLst/>
              <a:rect l="l" t="t" r="r" b="b"/>
              <a:pathLst>
                <a:path w="353029" h="307181" extrusionOk="0">
                  <a:moveTo>
                    <a:pt x="0" y="307181"/>
                  </a:moveTo>
                  <a:lnTo>
                    <a:pt x="353029" y="113919"/>
                  </a:lnTo>
                  <a:lnTo>
                    <a:pt x="353029" y="0"/>
                  </a:lnTo>
                  <a:lnTo>
                    <a:pt x="0" y="204311"/>
                  </a:lnTo>
                  <a:lnTo>
                    <a:pt x="0" y="307181"/>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9" name="Google Shape;859;p20"/>
            <p:cNvSpPr/>
            <p:nvPr/>
          </p:nvSpPr>
          <p:spPr>
            <a:xfrm>
              <a:off x="4379054" y="3098705"/>
              <a:ext cx="1297601" cy="763520"/>
            </a:xfrm>
            <a:custGeom>
              <a:avLst/>
              <a:gdLst/>
              <a:ahLst/>
              <a:cxnLst/>
              <a:rect l="l" t="t" r="r" b="b"/>
              <a:pathLst>
                <a:path w="1297601" h="763520" extrusionOk="0">
                  <a:moveTo>
                    <a:pt x="1071529" y="748294"/>
                  </a:moveTo>
                  <a:lnTo>
                    <a:pt x="19379" y="140980"/>
                  </a:lnTo>
                  <a:cubicBezTo>
                    <a:pt x="811" y="130189"/>
                    <a:pt x="-5518" y="106348"/>
                    <a:pt x="5248" y="87736"/>
                  </a:cubicBezTo>
                  <a:cubicBezTo>
                    <a:pt x="8964" y="81316"/>
                    <a:pt x="14419" y="76096"/>
                    <a:pt x="20994" y="72686"/>
                  </a:cubicBezTo>
                  <a:lnTo>
                    <a:pt x="153369" y="4297"/>
                  </a:lnTo>
                  <a:cubicBezTo>
                    <a:pt x="165105" y="-1723"/>
                    <a:pt x="179074" y="-1399"/>
                    <a:pt x="190524" y="5154"/>
                  </a:cubicBezTo>
                  <a:lnTo>
                    <a:pt x="1278120" y="632851"/>
                  </a:lnTo>
                  <a:cubicBezTo>
                    <a:pt x="1296688" y="643529"/>
                    <a:pt x="1303112" y="667284"/>
                    <a:pt x="1292450" y="685896"/>
                  </a:cubicBezTo>
                  <a:cubicBezTo>
                    <a:pt x="1288725" y="692421"/>
                    <a:pt x="1283185" y="697717"/>
                    <a:pt x="1276504" y="701146"/>
                  </a:cubicBezTo>
                  <a:lnTo>
                    <a:pt x="1180431" y="750771"/>
                  </a:lnTo>
                  <a:cubicBezTo>
                    <a:pt x="1146078" y="768611"/>
                    <a:pt x="1105036" y="767678"/>
                    <a:pt x="1071529" y="74829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0" name="Google Shape;860;p20"/>
            <p:cNvSpPr/>
            <p:nvPr/>
          </p:nvSpPr>
          <p:spPr>
            <a:xfrm>
              <a:off x="4481013" y="322726"/>
              <a:ext cx="1171694" cy="3426502"/>
            </a:xfrm>
            <a:custGeom>
              <a:avLst/>
              <a:gdLst/>
              <a:ahLst/>
              <a:cxnLst/>
              <a:rect l="l" t="t" r="r" b="b"/>
              <a:pathLst>
                <a:path w="1171694" h="3426502" extrusionOk="0">
                  <a:moveTo>
                    <a:pt x="1034189" y="3409974"/>
                  </a:moveTo>
                  <a:lnTo>
                    <a:pt x="137505" y="2891051"/>
                  </a:lnTo>
                  <a:cubicBezTo>
                    <a:pt x="61483" y="2847141"/>
                    <a:pt x="0" y="2729126"/>
                    <a:pt x="0" y="2627685"/>
                  </a:cubicBezTo>
                  <a:lnTo>
                    <a:pt x="0" y="120800"/>
                  </a:lnTo>
                  <a:cubicBezTo>
                    <a:pt x="285" y="19073"/>
                    <a:pt x="61578" y="-27409"/>
                    <a:pt x="137505" y="16597"/>
                  </a:cubicBezTo>
                  <a:lnTo>
                    <a:pt x="1034189" y="535424"/>
                  </a:lnTo>
                  <a:cubicBezTo>
                    <a:pt x="1110212" y="579429"/>
                    <a:pt x="1171695" y="697349"/>
                    <a:pt x="1171695" y="798790"/>
                  </a:cubicBezTo>
                  <a:lnTo>
                    <a:pt x="1171695" y="3305770"/>
                  </a:lnTo>
                  <a:cubicBezTo>
                    <a:pt x="1171695" y="3407307"/>
                    <a:pt x="1110117" y="3453884"/>
                    <a:pt x="1034189" y="340997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1" name="Google Shape;861;p20"/>
            <p:cNvSpPr/>
            <p:nvPr/>
          </p:nvSpPr>
          <p:spPr>
            <a:xfrm>
              <a:off x="5530597" y="3624781"/>
              <a:ext cx="70985" cy="153066"/>
            </a:xfrm>
            <a:custGeom>
              <a:avLst/>
              <a:gdLst/>
              <a:ahLst/>
              <a:cxnLst/>
              <a:rect l="l" t="t" r="r" b="b"/>
              <a:pathLst>
                <a:path w="70985" h="153066" extrusionOk="0">
                  <a:moveTo>
                    <a:pt x="0" y="153067"/>
                  </a:moveTo>
                  <a:lnTo>
                    <a:pt x="70986" y="117062"/>
                  </a:lnTo>
                  <a:lnTo>
                    <a:pt x="2851" y="0"/>
                  </a:lnTo>
                  <a:lnTo>
                    <a:pt x="0" y="15306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2" name="Google Shape;862;p20"/>
            <p:cNvSpPr/>
            <p:nvPr/>
          </p:nvSpPr>
          <p:spPr>
            <a:xfrm>
              <a:off x="4467139" y="329893"/>
              <a:ext cx="65379" cy="96678"/>
            </a:xfrm>
            <a:custGeom>
              <a:avLst/>
              <a:gdLst/>
              <a:ahLst/>
              <a:cxnLst/>
              <a:rect l="l" t="t" r="r" b="b"/>
              <a:pathLst>
                <a:path w="65379" h="96678" extrusionOk="0">
                  <a:moveTo>
                    <a:pt x="0" y="34385"/>
                  </a:moveTo>
                  <a:lnTo>
                    <a:pt x="65379" y="0"/>
                  </a:lnTo>
                  <a:lnTo>
                    <a:pt x="52170" y="96679"/>
                  </a:lnTo>
                  <a:lnTo>
                    <a:pt x="0" y="3438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3" name="Google Shape;863;p20"/>
            <p:cNvSpPr/>
            <p:nvPr/>
          </p:nvSpPr>
          <p:spPr>
            <a:xfrm>
              <a:off x="4423901" y="351343"/>
              <a:ext cx="1171694" cy="3426502"/>
            </a:xfrm>
            <a:custGeom>
              <a:avLst/>
              <a:gdLst/>
              <a:ahLst/>
              <a:cxnLst/>
              <a:rect l="l" t="t" r="r" b="b"/>
              <a:pathLst>
                <a:path w="1171694" h="3426502" extrusionOk="0">
                  <a:moveTo>
                    <a:pt x="1034094" y="3409931"/>
                  </a:moveTo>
                  <a:lnTo>
                    <a:pt x="137505" y="2891009"/>
                  </a:lnTo>
                  <a:cubicBezTo>
                    <a:pt x="61483" y="2847099"/>
                    <a:pt x="0" y="2729084"/>
                    <a:pt x="0" y="2627643"/>
                  </a:cubicBezTo>
                  <a:lnTo>
                    <a:pt x="0" y="120854"/>
                  </a:lnTo>
                  <a:cubicBezTo>
                    <a:pt x="380" y="19031"/>
                    <a:pt x="61578" y="-27355"/>
                    <a:pt x="137505" y="16555"/>
                  </a:cubicBezTo>
                  <a:lnTo>
                    <a:pt x="1034094" y="535477"/>
                  </a:lnTo>
                  <a:cubicBezTo>
                    <a:pt x="1110117" y="579482"/>
                    <a:pt x="1171695" y="697402"/>
                    <a:pt x="1171695" y="798843"/>
                  </a:cubicBezTo>
                  <a:lnTo>
                    <a:pt x="1171695" y="3305823"/>
                  </a:lnTo>
                  <a:cubicBezTo>
                    <a:pt x="1171695" y="3407264"/>
                    <a:pt x="1110117" y="3453937"/>
                    <a:pt x="1034094" y="3409931"/>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4" name="Google Shape;864;p20"/>
            <p:cNvSpPr/>
            <p:nvPr/>
          </p:nvSpPr>
          <p:spPr>
            <a:xfrm>
              <a:off x="4414398" y="357753"/>
              <a:ext cx="1171599" cy="3426525"/>
            </a:xfrm>
            <a:custGeom>
              <a:avLst/>
              <a:gdLst/>
              <a:ahLst/>
              <a:cxnLst/>
              <a:rect l="l" t="t" r="r" b="b"/>
              <a:pathLst>
                <a:path w="1171599" h="3426525" extrusionOk="0">
                  <a:moveTo>
                    <a:pt x="1171600" y="798815"/>
                  </a:moveTo>
                  <a:lnTo>
                    <a:pt x="1171600" y="3305700"/>
                  </a:lnTo>
                  <a:cubicBezTo>
                    <a:pt x="1171600" y="3407332"/>
                    <a:pt x="1110117" y="3453909"/>
                    <a:pt x="1034094" y="3409999"/>
                  </a:cubicBezTo>
                  <a:lnTo>
                    <a:pt x="682491" y="3206545"/>
                  </a:lnTo>
                  <a:lnTo>
                    <a:pt x="573114" y="3143204"/>
                  </a:lnTo>
                  <a:lnTo>
                    <a:pt x="137410" y="2891077"/>
                  </a:lnTo>
                  <a:cubicBezTo>
                    <a:pt x="61388" y="2847071"/>
                    <a:pt x="0" y="2729152"/>
                    <a:pt x="0" y="2627711"/>
                  </a:cubicBezTo>
                  <a:lnTo>
                    <a:pt x="0" y="120826"/>
                  </a:lnTo>
                  <a:cubicBezTo>
                    <a:pt x="380" y="19194"/>
                    <a:pt x="61483" y="-27383"/>
                    <a:pt x="137410" y="16527"/>
                  </a:cubicBezTo>
                  <a:lnTo>
                    <a:pt x="1034094" y="535449"/>
                  </a:lnTo>
                  <a:cubicBezTo>
                    <a:pt x="1110117" y="579455"/>
                    <a:pt x="1171600" y="697279"/>
                    <a:pt x="1171600" y="798815"/>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20"/>
            <p:cNvSpPr/>
            <p:nvPr/>
          </p:nvSpPr>
          <p:spPr>
            <a:xfrm>
              <a:off x="4479777" y="459022"/>
              <a:ext cx="1041506" cy="3182614"/>
            </a:xfrm>
            <a:custGeom>
              <a:avLst/>
              <a:gdLst/>
              <a:ahLst/>
              <a:cxnLst/>
              <a:rect l="l" t="t" r="r" b="b"/>
              <a:pathLst>
                <a:path w="1041506" h="3182614" extrusionOk="0">
                  <a:moveTo>
                    <a:pt x="1041507" y="672114"/>
                  </a:moveTo>
                  <a:lnTo>
                    <a:pt x="1041507" y="3113753"/>
                  </a:lnTo>
                  <a:cubicBezTo>
                    <a:pt x="1041507" y="3175284"/>
                    <a:pt x="998459" y="3200240"/>
                    <a:pt x="945433" y="3169379"/>
                  </a:cubicBezTo>
                  <a:lnTo>
                    <a:pt x="897919" y="3141756"/>
                  </a:lnTo>
                  <a:lnTo>
                    <a:pt x="735041" y="3047554"/>
                  </a:lnTo>
                  <a:lnTo>
                    <a:pt x="665006" y="3006978"/>
                  </a:lnTo>
                  <a:lnTo>
                    <a:pt x="640299" y="2992595"/>
                  </a:lnTo>
                  <a:lnTo>
                    <a:pt x="632031" y="2987737"/>
                  </a:lnTo>
                  <a:lnTo>
                    <a:pt x="571688" y="2952971"/>
                  </a:lnTo>
                  <a:lnTo>
                    <a:pt x="396362" y="2851625"/>
                  </a:lnTo>
                  <a:lnTo>
                    <a:pt x="396362" y="2851625"/>
                  </a:lnTo>
                  <a:lnTo>
                    <a:pt x="324140" y="2809810"/>
                  </a:lnTo>
                  <a:lnTo>
                    <a:pt x="324140" y="2809810"/>
                  </a:lnTo>
                  <a:lnTo>
                    <a:pt x="294872" y="2792855"/>
                  </a:lnTo>
                  <a:lnTo>
                    <a:pt x="120020" y="2691700"/>
                  </a:lnTo>
                  <a:lnTo>
                    <a:pt x="96168" y="2677889"/>
                  </a:lnTo>
                  <a:cubicBezTo>
                    <a:pt x="42953" y="2647123"/>
                    <a:pt x="0" y="2572352"/>
                    <a:pt x="0" y="2510725"/>
                  </a:cubicBezTo>
                  <a:lnTo>
                    <a:pt x="0" y="68896"/>
                  </a:lnTo>
                  <a:cubicBezTo>
                    <a:pt x="0" y="7364"/>
                    <a:pt x="42953" y="-17591"/>
                    <a:pt x="96168" y="13175"/>
                  </a:cubicBezTo>
                  <a:lnTo>
                    <a:pt x="445491" y="216152"/>
                  </a:lnTo>
                  <a:lnTo>
                    <a:pt x="445491" y="217105"/>
                  </a:lnTo>
                  <a:cubicBezTo>
                    <a:pt x="448332" y="269961"/>
                    <a:pt x="476147" y="318291"/>
                    <a:pt x="520373" y="347216"/>
                  </a:cubicBezTo>
                  <a:cubicBezTo>
                    <a:pt x="561805" y="371029"/>
                    <a:pt x="595350" y="351693"/>
                    <a:pt x="595350" y="303878"/>
                  </a:cubicBezTo>
                  <a:cubicBezTo>
                    <a:pt x="595350" y="303878"/>
                    <a:pt x="595350" y="303116"/>
                    <a:pt x="595350" y="302830"/>
                  </a:cubicBezTo>
                  <a:lnTo>
                    <a:pt x="945528" y="505427"/>
                  </a:lnTo>
                  <a:cubicBezTo>
                    <a:pt x="998459" y="535811"/>
                    <a:pt x="1041507" y="610583"/>
                    <a:pt x="1041507" y="67211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20"/>
            <p:cNvSpPr/>
            <p:nvPr/>
          </p:nvSpPr>
          <p:spPr>
            <a:xfrm rot="-1790023">
              <a:off x="4986670" y="707058"/>
              <a:ext cx="46534" cy="80862"/>
            </a:xfrm>
            <a:custGeom>
              <a:avLst/>
              <a:gdLst/>
              <a:ahLst/>
              <a:cxnLst/>
              <a:rect l="l" t="t" r="r" b="b"/>
              <a:pathLst>
                <a:path w="46533" h="80859" extrusionOk="0">
                  <a:moveTo>
                    <a:pt x="46534" y="40430"/>
                  </a:moveTo>
                  <a:cubicBezTo>
                    <a:pt x="46534" y="62758"/>
                    <a:pt x="36118" y="80859"/>
                    <a:pt x="23268" y="80859"/>
                  </a:cubicBezTo>
                  <a:cubicBezTo>
                    <a:pt x="10418" y="80859"/>
                    <a:pt x="1" y="62758"/>
                    <a:pt x="1" y="40430"/>
                  </a:cubicBezTo>
                  <a:cubicBezTo>
                    <a:pt x="1" y="18101"/>
                    <a:pt x="10418" y="0"/>
                    <a:pt x="23268" y="0"/>
                  </a:cubicBezTo>
                  <a:cubicBezTo>
                    <a:pt x="36118" y="0"/>
                    <a:pt x="46534" y="18101"/>
                    <a:pt x="46534" y="4043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7" name="Google Shape;867;p20"/>
            <p:cNvSpPr/>
            <p:nvPr/>
          </p:nvSpPr>
          <p:spPr>
            <a:xfrm>
              <a:off x="4988272" y="730303"/>
              <a:ext cx="23851" cy="30807"/>
            </a:xfrm>
            <a:custGeom>
              <a:avLst/>
              <a:gdLst/>
              <a:ahLst/>
              <a:cxnLst/>
              <a:rect l="l" t="t" r="r" b="b"/>
              <a:pathLst>
                <a:path w="23851" h="30807" extrusionOk="0">
                  <a:moveTo>
                    <a:pt x="11878" y="29167"/>
                  </a:moveTo>
                  <a:cubicBezTo>
                    <a:pt x="4856" y="24568"/>
                    <a:pt x="447" y="16891"/>
                    <a:pt x="0" y="8498"/>
                  </a:cubicBezTo>
                  <a:cubicBezTo>
                    <a:pt x="0" y="878"/>
                    <a:pt x="5322" y="-2170"/>
                    <a:pt x="11878" y="1640"/>
                  </a:cubicBezTo>
                  <a:cubicBezTo>
                    <a:pt x="18958" y="6197"/>
                    <a:pt x="23415" y="13889"/>
                    <a:pt x="23852" y="22310"/>
                  </a:cubicBezTo>
                  <a:cubicBezTo>
                    <a:pt x="23852" y="29930"/>
                    <a:pt x="18530" y="32978"/>
                    <a:pt x="11878" y="29167"/>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8" name="Google Shape;868;p20"/>
            <p:cNvSpPr/>
            <p:nvPr/>
          </p:nvSpPr>
          <p:spPr>
            <a:xfrm>
              <a:off x="5609185" y="1342555"/>
              <a:ext cx="26417" cy="145526"/>
            </a:xfrm>
            <a:custGeom>
              <a:avLst/>
              <a:gdLst/>
              <a:ahLst/>
              <a:cxnLst/>
              <a:rect l="l" t="t" r="r" b="b"/>
              <a:pathLst>
                <a:path w="26417" h="145526" extrusionOk="0">
                  <a:moveTo>
                    <a:pt x="13209" y="143863"/>
                  </a:moveTo>
                  <a:lnTo>
                    <a:pt x="13209" y="143863"/>
                  </a:lnTo>
                  <a:cubicBezTo>
                    <a:pt x="5892" y="148150"/>
                    <a:pt x="0" y="143863"/>
                    <a:pt x="0" y="134338"/>
                  </a:cubicBezTo>
                  <a:lnTo>
                    <a:pt x="0" y="26992"/>
                  </a:lnTo>
                  <a:cubicBezTo>
                    <a:pt x="124" y="16924"/>
                    <a:pt x="5027" y="7513"/>
                    <a:pt x="13209" y="1655"/>
                  </a:cubicBezTo>
                  <a:lnTo>
                    <a:pt x="13209" y="1655"/>
                  </a:lnTo>
                  <a:cubicBezTo>
                    <a:pt x="20526" y="-2631"/>
                    <a:pt x="26418" y="1655"/>
                    <a:pt x="26418" y="11656"/>
                  </a:cubicBezTo>
                  <a:lnTo>
                    <a:pt x="26418" y="118527"/>
                  </a:lnTo>
                  <a:cubicBezTo>
                    <a:pt x="26294" y="128595"/>
                    <a:pt x="21391" y="138005"/>
                    <a:pt x="13209" y="1438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9" name="Google Shape;869;p20"/>
            <p:cNvSpPr/>
            <p:nvPr/>
          </p:nvSpPr>
          <p:spPr>
            <a:xfrm>
              <a:off x="5609185" y="1517667"/>
              <a:ext cx="26417" cy="145530"/>
            </a:xfrm>
            <a:custGeom>
              <a:avLst/>
              <a:gdLst/>
              <a:ahLst/>
              <a:cxnLst/>
              <a:rect l="l" t="t" r="r" b="b"/>
              <a:pathLst>
                <a:path w="26417" h="145530" extrusionOk="0">
                  <a:moveTo>
                    <a:pt x="13209" y="143916"/>
                  </a:moveTo>
                  <a:lnTo>
                    <a:pt x="13209" y="143916"/>
                  </a:lnTo>
                  <a:cubicBezTo>
                    <a:pt x="5892" y="148107"/>
                    <a:pt x="0" y="143916"/>
                    <a:pt x="0" y="133915"/>
                  </a:cubicBezTo>
                  <a:lnTo>
                    <a:pt x="0" y="26949"/>
                  </a:lnTo>
                  <a:cubicBezTo>
                    <a:pt x="171" y="16891"/>
                    <a:pt x="5065" y="7499"/>
                    <a:pt x="13209" y="1613"/>
                  </a:cubicBezTo>
                  <a:lnTo>
                    <a:pt x="13209" y="1613"/>
                  </a:lnTo>
                  <a:cubicBezTo>
                    <a:pt x="20526" y="-2578"/>
                    <a:pt x="26418" y="1613"/>
                    <a:pt x="26418" y="11709"/>
                  </a:cubicBezTo>
                  <a:lnTo>
                    <a:pt x="26418" y="118580"/>
                  </a:lnTo>
                  <a:cubicBezTo>
                    <a:pt x="26275" y="128648"/>
                    <a:pt x="21372" y="138049"/>
                    <a:pt x="13209" y="14391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0" name="Google Shape;870;p20"/>
            <p:cNvSpPr/>
            <p:nvPr/>
          </p:nvSpPr>
          <p:spPr>
            <a:xfrm>
              <a:off x="4598943" y="668398"/>
              <a:ext cx="778468" cy="1303739"/>
            </a:xfrm>
            <a:custGeom>
              <a:avLst/>
              <a:gdLst/>
              <a:ahLst/>
              <a:cxnLst/>
              <a:rect l="l" t="t" r="r" b="b"/>
              <a:pathLst>
                <a:path w="778468" h="1303739" extrusionOk="0">
                  <a:moveTo>
                    <a:pt x="726584" y="1297509"/>
                  </a:moveTo>
                  <a:lnTo>
                    <a:pt x="51885" y="906984"/>
                  </a:lnTo>
                  <a:cubicBezTo>
                    <a:pt x="23377" y="890411"/>
                    <a:pt x="0" y="845929"/>
                    <a:pt x="0" y="807543"/>
                  </a:cubicBezTo>
                  <a:lnTo>
                    <a:pt x="0" y="45543"/>
                  </a:lnTo>
                  <a:cubicBezTo>
                    <a:pt x="0" y="7443"/>
                    <a:pt x="23187" y="-10369"/>
                    <a:pt x="51885" y="6205"/>
                  </a:cubicBezTo>
                  <a:lnTo>
                    <a:pt x="726584" y="396730"/>
                  </a:lnTo>
                  <a:cubicBezTo>
                    <a:pt x="755092" y="413303"/>
                    <a:pt x="778469" y="457785"/>
                    <a:pt x="778469" y="496076"/>
                  </a:cubicBezTo>
                  <a:lnTo>
                    <a:pt x="778469" y="1258076"/>
                  </a:lnTo>
                  <a:cubicBezTo>
                    <a:pt x="778469" y="1296461"/>
                    <a:pt x="755282" y="1314083"/>
                    <a:pt x="726584" y="12975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1" name="Google Shape;871;p20"/>
            <p:cNvSpPr/>
            <p:nvPr/>
          </p:nvSpPr>
          <p:spPr>
            <a:xfrm>
              <a:off x="4598943" y="1688145"/>
              <a:ext cx="778468" cy="1303647"/>
            </a:xfrm>
            <a:custGeom>
              <a:avLst/>
              <a:gdLst/>
              <a:ahLst/>
              <a:cxnLst/>
              <a:rect l="l" t="t" r="r" b="b"/>
              <a:pathLst>
                <a:path w="778468" h="1303647" extrusionOk="0">
                  <a:moveTo>
                    <a:pt x="726584" y="1297414"/>
                  </a:moveTo>
                  <a:lnTo>
                    <a:pt x="51885" y="906889"/>
                  </a:lnTo>
                  <a:cubicBezTo>
                    <a:pt x="23377" y="890315"/>
                    <a:pt x="0" y="845834"/>
                    <a:pt x="0" y="807543"/>
                  </a:cubicBezTo>
                  <a:lnTo>
                    <a:pt x="0" y="45543"/>
                  </a:lnTo>
                  <a:cubicBezTo>
                    <a:pt x="0" y="7443"/>
                    <a:pt x="23187" y="-10369"/>
                    <a:pt x="51885" y="6205"/>
                  </a:cubicBezTo>
                  <a:lnTo>
                    <a:pt x="726584" y="396730"/>
                  </a:lnTo>
                  <a:cubicBezTo>
                    <a:pt x="755092" y="413303"/>
                    <a:pt x="778469" y="457785"/>
                    <a:pt x="778469" y="496171"/>
                  </a:cubicBezTo>
                  <a:lnTo>
                    <a:pt x="778469" y="1258171"/>
                  </a:lnTo>
                  <a:cubicBezTo>
                    <a:pt x="778469" y="1296366"/>
                    <a:pt x="755282" y="1313987"/>
                    <a:pt x="726584" y="129741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2" name="Google Shape;872;p20"/>
            <p:cNvSpPr/>
            <p:nvPr/>
          </p:nvSpPr>
          <p:spPr>
            <a:xfrm>
              <a:off x="4599323" y="2707876"/>
              <a:ext cx="778184" cy="892902"/>
            </a:xfrm>
            <a:custGeom>
              <a:avLst/>
              <a:gdLst/>
              <a:ahLst/>
              <a:cxnLst/>
              <a:rect l="l" t="t" r="r" b="b"/>
              <a:pathLst>
                <a:path w="778184" h="892902" extrusionOk="0">
                  <a:moveTo>
                    <a:pt x="778184" y="495805"/>
                  </a:moveTo>
                  <a:lnTo>
                    <a:pt x="778184" y="892902"/>
                  </a:lnTo>
                  <a:lnTo>
                    <a:pt x="545461" y="758124"/>
                  </a:lnTo>
                  <a:lnTo>
                    <a:pt x="520753" y="743741"/>
                  </a:lnTo>
                  <a:lnTo>
                    <a:pt x="512486" y="738883"/>
                  </a:lnTo>
                  <a:lnTo>
                    <a:pt x="452143" y="704117"/>
                  </a:lnTo>
                  <a:lnTo>
                    <a:pt x="276817" y="602771"/>
                  </a:lnTo>
                  <a:lnTo>
                    <a:pt x="276817" y="602771"/>
                  </a:lnTo>
                  <a:lnTo>
                    <a:pt x="204120" y="560766"/>
                  </a:lnTo>
                  <a:lnTo>
                    <a:pt x="174852" y="543811"/>
                  </a:lnTo>
                  <a:lnTo>
                    <a:pt x="0" y="442656"/>
                  </a:lnTo>
                  <a:lnTo>
                    <a:pt x="0" y="45463"/>
                  </a:lnTo>
                  <a:cubicBezTo>
                    <a:pt x="0" y="7363"/>
                    <a:pt x="23282" y="-10353"/>
                    <a:pt x="51885" y="6220"/>
                  </a:cubicBezTo>
                  <a:lnTo>
                    <a:pt x="726584" y="396745"/>
                  </a:lnTo>
                  <a:cubicBezTo>
                    <a:pt x="754902" y="413033"/>
                    <a:pt x="778184" y="457515"/>
                    <a:pt x="778184" y="49580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3" name="Google Shape;873;p20"/>
            <p:cNvSpPr/>
            <p:nvPr/>
          </p:nvSpPr>
          <p:spPr>
            <a:xfrm>
              <a:off x="4781159" y="1048176"/>
              <a:ext cx="416151" cy="544252"/>
            </a:xfrm>
            <a:custGeom>
              <a:avLst/>
              <a:gdLst/>
              <a:ahLst/>
              <a:cxnLst/>
              <a:rect l="l" t="t" r="r" b="b"/>
              <a:pathLst>
                <a:path w="416151" h="544252" extrusionOk="0">
                  <a:moveTo>
                    <a:pt x="410093" y="288701"/>
                  </a:moveTo>
                  <a:lnTo>
                    <a:pt x="317821" y="128395"/>
                  </a:lnTo>
                  <a:cubicBezTo>
                    <a:pt x="314315" y="122019"/>
                    <a:pt x="309250" y="116642"/>
                    <a:pt x="303092" y="112774"/>
                  </a:cubicBezTo>
                  <a:lnTo>
                    <a:pt x="303092" y="112774"/>
                  </a:lnTo>
                  <a:cubicBezTo>
                    <a:pt x="302275" y="112284"/>
                    <a:pt x="301419" y="111870"/>
                    <a:pt x="300526" y="111536"/>
                  </a:cubicBezTo>
                  <a:cubicBezTo>
                    <a:pt x="299680" y="110897"/>
                    <a:pt x="298796" y="110324"/>
                    <a:pt x="297865" y="109821"/>
                  </a:cubicBezTo>
                  <a:lnTo>
                    <a:pt x="272208" y="94962"/>
                  </a:lnTo>
                  <a:cubicBezTo>
                    <a:pt x="265176" y="90866"/>
                    <a:pt x="258619" y="91152"/>
                    <a:pt x="254818" y="95819"/>
                  </a:cubicBezTo>
                  <a:cubicBezTo>
                    <a:pt x="246645" y="105344"/>
                    <a:pt x="228210" y="104487"/>
                    <a:pt x="207874" y="92676"/>
                  </a:cubicBezTo>
                  <a:cubicBezTo>
                    <a:pt x="187395" y="80812"/>
                    <a:pt x="171022" y="62968"/>
                    <a:pt x="160930" y="41527"/>
                  </a:cubicBezTo>
                  <a:cubicBezTo>
                    <a:pt x="157471" y="32831"/>
                    <a:pt x="151351" y="25460"/>
                    <a:pt x="143445" y="20477"/>
                  </a:cubicBezTo>
                  <a:lnTo>
                    <a:pt x="118262" y="5713"/>
                  </a:lnTo>
                  <a:cubicBezTo>
                    <a:pt x="117445" y="5194"/>
                    <a:pt x="116590" y="4748"/>
                    <a:pt x="115697" y="4379"/>
                  </a:cubicBezTo>
                  <a:cubicBezTo>
                    <a:pt x="111040" y="27"/>
                    <a:pt x="104284" y="-1201"/>
                    <a:pt x="98402" y="1236"/>
                  </a:cubicBezTo>
                  <a:lnTo>
                    <a:pt x="6129" y="54671"/>
                  </a:lnTo>
                  <a:cubicBezTo>
                    <a:pt x="-2043" y="59434"/>
                    <a:pt x="-2043" y="74579"/>
                    <a:pt x="6129" y="88676"/>
                  </a:cubicBezTo>
                  <a:lnTo>
                    <a:pt x="56589" y="176306"/>
                  </a:lnTo>
                  <a:cubicBezTo>
                    <a:pt x="59944" y="182607"/>
                    <a:pt x="64809" y="187975"/>
                    <a:pt x="70748" y="191927"/>
                  </a:cubicBezTo>
                  <a:cubicBezTo>
                    <a:pt x="75053" y="195000"/>
                    <a:pt x="80669" y="195545"/>
                    <a:pt x="85478" y="193355"/>
                  </a:cubicBezTo>
                  <a:lnTo>
                    <a:pt x="97071" y="186593"/>
                  </a:lnTo>
                  <a:lnTo>
                    <a:pt x="97071" y="400905"/>
                  </a:lnTo>
                  <a:cubicBezTo>
                    <a:pt x="98107" y="415497"/>
                    <a:pt x="105966" y="428747"/>
                    <a:pt x="118262" y="436624"/>
                  </a:cubicBezTo>
                  <a:lnTo>
                    <a:pt x="297865" y="541399"/>
                  </a:lnTo>
                  <a:cubicBezTo>
                    <a:pt x="309363" y="548066"/>
                    <a:pt x="318581" y="542637"/>
                    <a:pt x="318581" y="529397"/>
                  </a:cubicBezTo>
                  <a:lnTo>
                    <a:pt x="318581" y="315085"/>
                  </a:lnTo>
                  <a:lnTo>
                    <a:pt x="330270" y="335278"/>
                  </a:lnTo>
                  <a:cubicBezTo>
                    <a:pt x="333738" y="341631"/>
                    <a:pt x="338775" y="346975"/>
                    <a:pt x="344904" y="350804"/>
                  </a:cubicBezTo>
                  <a:lnTo>
                    <a:pt x="344904" y="350804"/>
                  </a:lnTo>
                  <a:cubicBezTo>
                    <a:pt x="349209" y="353880"/>
                    <a:pt x="354825" y="354423"/>
                    <a:pt x="359633" y="352232"/>
                  </a:cubicBezTo>
                  <a:lnTo>
                    <a:pt x="410093" y="322991"/>
                  </a:lnTo>
                  <a:cubicBezTo>
                    <a:pt x="418171" y="317942"/>
                    <a:pt x="418171" y="303274"/>
                    <a:pt x="410093" y="288701"/>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4" name="Google Shape;874;p20"/>
            <p:cNvSpPr/>
            <p:nvPr/>
          </p:nvSpPr>
          <p:spPr>
            <a:xfrm>
              <a:off x="4812185" y="2127070"/>
              <a:ext cx="353313" cy="495871"/>
            </a:xfrm>
            <a:custGeom>
              <a:avLst/>
              <a:gdLst/>
              <a:ahLst/>
              <a:cxnLst/>
              <a:rect l="l" t="t" r="r" b="b"/>
              <a:pathLst>
                <a:path w="353313" h="495871" extrusionOk="0">
                  <a:moveTo>
                    <a:pt x="340010" y="188881"/>
                  </a:moveTo>
                  <a:lnTo>
                    <a:pt x="13589" y="0"/>
                  </a:lnTo>
                  <a:cubicBezTo>
                    <a:pt x="4960" y="28061"/>
                    <a:pt x="380" y="57217"/>
                    <a:pt x="0" y="86582"/>
                  </a:cubicBezTo>
                  <a:lnTo>
                    <a:pt x="0" y="291179"/>
                  </a:lnTo>
                  <a:lnTo>
                    <a:pt x="149574" y="377762"/>
                  </a:lnTo>
                  <a:lnTo>
                    <a:pt x="176847" y="220409"/>
                  </a:lnTo>
                  <a:lnTo>
                    <a:pt x="204025" y="409289"/>
                  </a:lnTo>
                  <a:lnTo>
                    <a:pt x="353314" y="495872"/>
                  </a:lnTo>
                  <a:lnTo>
                    <a:pt x="353314" y="291179"/>
                  </a:lnTo>
                  <a:cubicBezTo>
                    <a:pt x="352592" y="256699"/>
                    <a:pt x="348126" y="222399"/>
                    <a:pt x="340010" y="1888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5" name="Google Shape;875;p20"/>
            <p:cNvSpPr/>
            <p:nvPr/>
          </p:nvSpPr>
          <p:spPr>
            <a:xfrm>
              <a:off x="4825774" y="2064110"/>
              <a:ext cx="326421" cy="236124"/>
            </a:xfrm>
            <a:custGeom>
              <a:avLst/>
              <a:gdLst/>
              <a:ahLst/>
              <a:cxnLst/>
              <a:rect l="l" t="t" r="r" b="b"/>
              <a:pathLst>
                <a:path w="326421" h="236124" extrusionOk="0">
                  <a:moveTo>
                    <a:pt x="326421" y="188881"/>
                  </a:moveTo>
                  <a:lnTo>
                    <a:pt x="0" y="0"/>
                  </a:lnTo>
                  <a:lnTo>
                    <a:pt x="0" y="47244"/>
                  </a:lnTo>
                  <a:lnTo>
                    <a:pt x="326421" y="236125"/>
                  </a:lnTo>
                  <a:lnTo>
                    <a:pt x="326421" y="188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6" name="Google Shape;876;p20"/>
            <p:cNvSpPr/>
            <p:nvPr/>
          </p:nvSpPr>
          <p:spPr>
            <a:xfrm>
              <a:off x="4803918" y="3156860"/>
              <a:ext cx="410711" cy="349715"/>
            </a:xfrm>
            <a:custGeom>
              <a:avLst/>
              <a:gdLst/>
              <a:ahLst/>
              <a:cxnLst/>
              <a:rect l="l" t="t" r="r" b="b"/>
              <a:pathLst>
                <a:path w="410711" h="349715" extrusionOk="0">
                  <a:moveTo>
                    <a:pt x="410711" y="349716"/>
                  </a:moveTo>
                  <a:lnTo>
                    <a:pt x="340865" y="309139"/>
                  </a:lnTo>
                  <a:lnTo>
                    <a:pt x="316158" y="294757"/>
                  </a:lnTo>
                  <a:lnTo>
                    <a:pt x="307891" y="289899"/>
                  </a:lnTo>
                  <a:lnTo>
                    <a:pt x="247548" y="255132"/>
                  </a:lnTo>
                  <a:lnTo>
                    <a:pt x="72221" y="153787"/>
                  </a:lnTo>
                  <a:lnTo>
                    <a:pt x="72221" y="153787"/>
                  </a:lnTo>
                  <a:lnTo>
                    <a:pt x="0" y="111972"/>
                  </a:lnTo>
                  <a:lnTo>
                    <a:pt x="0" y="11388"/>
                  </a:lnTo>
                  <a:cubicBezTo>
                    <a:pt x="0" y="1387"/>
                    <a:pt x="6937" y="-2709"/>
                    <a:pt x="15680" y="1863"/>
                  </a:cubicBezTo>
                  <a:cubicBezTo>
                    <a:pt x="22417" y="6425"/>
                    <a:pt x="27406" y="13141"/>
                    <a:pt x="29839" y="20913"/>
                  </a:cubicBezTo>
                  <a:lnTo>
                    <a:pt x="32785" y="30438"/>
                  </a:lnTo>
                  <a:cubicBezTo>
                    <a:pt x="42696" y="61556"/>
                    <a:pt x="63042" y="88274"/>
                    <a:pt x="90372" y="106066"/>
                  </a:cubicBezTo>
                  <a:cubicBezTo>
                    <a:pt x="125247" y="126259"/>
                    <a:pt x="153755" y="109781"/>
                    <a:pt x="153755" y="69300"/>
                  </a:cubicBezTo>
                  <a:lnTo>
                    <a:pt x="153755" y="57108"/>
                  </a:lnTo>
                  <a:cubicBezTo>
                    <a:pt x="153755" y="44725"/>
                    <a:pt x="162498" y="39487"/>
                    <a:pt x="172761" y="45773"/>
                  </a:cubicBezTo>
                  <a:cubicBezTo>
                    <a:pt x="177826" y="48897"/>
                    <a:pt x="182093" y="53174"/>
                    <a:pt x="185210" y="58251"/>
                  </a:cubicBezTo>
                  <a:lnTo>
                    <a:pt x="213053" y="101018"/>
                  </a:lnTo>
                  <a:lnTo>
                    <a:pt x="181694" y="118639"/>
                  </a:lnTo>
                  <a:lnTo>
                    <a:pt x="199084" y="148548"/>
                  </a:lnTo>
                  <a:lnTo>
                    <a:pt x="231963" y="129498"/>
                  </a:lnTo>
                  <a:lnTo>
                    <a:pt x="246217" y="151501"/>
                  </a:lnTo>
                  <a:lnTo>
                    <a:pt x="216284" y="168836"/>
                  </a:lnTo>
                  <a:lnTo>
                    <a:pt x="233484" y="198840"/>
                  </a:lnTo>
                  <a:lnTo>
                    <a:pt x="265128" y="180552"/>
                  </a:lnTo>
                  <a:lnTo>
                    <a:pt x="279382" y="202555"/>
                  </a:lnTo>
                  <a:lnTo>
                    <a:pt x="250874" y="219128"/>
                  </a:lnTo>
                  <a:lnTo>
                    <a:pt x="268074" y="249132"/>
                  </a:lnTo>
                  <a:lnTo>
                    <a:pt x="298388" y="231606"/>
                  </a:lnTo>
                  <a:cubicBezTo>
                    <a:pt x="316054" y="257676"/>
                    <a:pt x="339012" y="279717"/>
                    <a:pt x="365763" y="296281"/>
                  </a:cubicBezTo>
                  <a:lnTo>
                    <a:pt x="371274" y="299329"/>
                  </a:lnTo>
                  <a:cubicBezTo>
                    <a:pt x="389567" y="311340"/>
                    <a:pt x="403422" y="329047"/>
                    <a:pt x="410711" y="349716"/>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20"/>
            <p:cNvSpPr/>
            <p:nvPr/>
          </p:nvSpPr>
          <p:spPr>
            <a:xfrm>
              <a:off x="4593051" y="480769"/>
              <a:ext cx="842423" cy="783621"/>
            </a:xfrm>
            <a:custGeom>
              <a:avLst/>
              <a:gdLst/>
              <a:ahLst/>
              <a:cxnLst/>
              <a:rect l="l" t="t" r="r" b="b"/>
              <a:pathLst>
                <a:path w="842423" h="783621" extrusionOk="0">
                  <a:moveTo>
                    <a:pt x="842423" y="783622"/>
                  </a:moveTo>
                  <a:lnTo>
                    <a:pt x="0" y="299180"/>
                  </a:lnTo>
                  <a:lnTo>
                    <a:pt x="0" y="0"/>
                  </a:lnTo>
                  <a:lnTo>
                    <a:pt x="842423" y="484346"/>
                  </a:lnTo>
                  <a:lnTo>
                    <a:pt x="842423" y="78362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20"/>
            <p:cNvSpPr/>
            <p:nvPr/>
          </p:nvSpPr>
          <p:spPr>
            <a:xfrm>
              <a:off x="4315759" y="484198"/>
              <a:ext cx="384008" cy="270224"/>
            </a:xfrm>
            <a:custGeom>
              <a:avLst/>
              <a:gdLst/>
              <a:ahLst/>
              <a:cxnLst/>
              <a:rect l="l" t="t" r="r" b="b"/>
              <a:pathLst>
                <a:path w="384008" h="270224" extrusionOk="0">
                  <a:moveTo>
                    <a:pt x="103771" y="270224"/>
                  </a:moveTo>
                  <a:lnTo>
                    <a:pt x="0" y="210121"/>
                  </a:lnTo>
                  <a:lnTo>
                    <a:pt x="280238" y="0"/>
                  </a:lnTo>
                  <a:lnTo>
                    <a:pt x="384008" y="60007"/>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9" name="Google Shape;879;p20"/>
            <p:cNvSpPr/>
            <p:nvPr/>
          </p:nvSpPr>
          <p:spPr>
            <a:xfrm>
              <a:off x="4419530" y="544206"/>
              <a:ext cx="384008" cy="270224"/>
            </a:xfrm>
            <a:custGeom>
              <a:avLst/>
              <a:gdLst/>
              <a:ahLst/>
              <a:cxnLst/>
              <a:rect l="l" t="t" r="r" b="b"/>
              <a:pathLst>
                <a:path w="384008" h="270224" extrusionOk="0">
                  <a:moveTo>
                    <a:pt x="103866" y="270224"/>
                  </a:moveTo>
                  <a:lnTo>
                    <a:pt x="0" y="210217"/>
                  </a:lnTo>
                  <a:lnTo>
                    <a:pt x="280238" y="0"/>
                  </a:lnTo>
                  <a:lnTo>
                    <a:pt x="384008" y="60103"/>
                  </a:lnTo>
                  <a:lnTo>
                    <a:pt x="103866"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0" name="Google Shape;880;p20"/>
            <p:cNvSpPr/>
            <p:nvPr/>
          </p:nvSpPr>
          <p:spPr>
            <a:xfrm>
              <a:off x="4523395" y="604308"/>
              <a:ext cx="383913" cy="270224"/>
            </a:xfrm>
            <a:custGeom>
              <a:avLst/>
              <a:gdLst/>
              <a:ahLst/>
              <a:cxnLst/>
              <a:rect l="l" t="t" r="r" b="b"/>
              <a:pathLst>
                <a:path w="383913" h="270224" extrusionOk="0">
                  <a:moveTo>
                    <a:pt x="103771" y="270224"/>
                  </a:moveTo>
                  <a:lnTo>
                    <a:pt x="0" y="210122"/>
                  </a:lnTo>
                  <a:lnTo>
                    <a:pt x="280143" y="0"/>
                  </a:lnTo>
                  <a:lnTo>
                    <a:pt x="383913" y="60008"/>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1" name="Google Shape;881;p20"/>
            <p:cNvSpPr/>
            <p:nvPr/>
          </p:nvSpPr>
          <p:spPr>
            <a:xfrm>
              <a:off x="4627166" y="664316"/>
              <a:ext cx="383912" cy="270224"/>
            </a:xfrm>
            <a:custGeom>
              <a:avLst/>
              <a:gdLst/>
              <a:ahLst/>
              <a:cxnLst/>
              <a:rect l="l" t="t" r="r" b="b"/>
              <a:pathLst>
                <a:path w="383912" h="270224" extrusionOk="0">
                  <a:moveTo>
                    <a:pt x="103771" y="270224"/>
                  </a:moveTo>
                  <a:lnTo>
                    <a:pt x="0" y="210217"/>
                  </a:lnTo>
                  <a:lnTo>
                    <a:pt x="280142" y="0"/>
                  </a:lnTo>
                  <a:lnTo>
                    <a:pt x="383913" y="60103"/>
                  </a:lnTo>
                  <a:lnTo>
                    <a:pt x="103771"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2" name="Google Shape;882;p20"/>
            <p:cNvSpPr/>
            <p:nvPr/>
          </p:nvSpPr>
          <p:spPr>
            <a:xfrm>
              <a:off x="4730936" y="724419"/>
              <a:ext cx="383913" cy="270224"/>
            </a:xfrm>
            <a:custGeom>
              <a:avLst/>
              <a:gdLst/>
              <a:ahLst/>
              <a:cxnLst/>
              <a:rect l="l" t="t" r="r" b="b"/>
              <a:pathLst>
                <a:path w="383913" h="270224" extrusionOk="0">
                  <a:moveTo>
                    <a:pt x="103771" y="270224"/>
                  </a:moveTo>
                  <a:lnTo>
                    <a:pt x="0" y="210122"/>
                  </a:lnTo>
                  <a:lnTo>
                    <a:pt x="280142" y="0"/>
                  </a:lnTo>
                  <a:lnTo>
                    <a:pt x="383913" y="60008"/>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3" name="Google Shape;883;p20"/>
            <p:cNvSpPr/>
            <p:nvPr/>
          </p:nvSpPr>
          <p:spPr>
            <a:xfrm>
              <a:off x="4834707" y="784426"/>
              <a:ext cx="383912" cy="270224"/>
            </a:xfrm>
            <a:custGeom>
              <a:avLst/>
              <a:gdLst/>
              <a:ahLst/>
              <a:cxnLst/>
              <a:rect l="l" t="t" r="r" b="b"/>
              <a:pathLst>
                <a:path w="383912" h="270224" extrusionOk="0">
                  <a:moveTo>
                    <a:pt x="103771" y="270224"/>
                  </a:moveTo>
                  <a:lnTo>
                    <a:pt x="0" y="210217"/>
                  </a:lnTo>
                  <a:lnTo>
                    <a:pt x="280143" y="0"/>
                  </a:lnTo>
                  <a:lnTo>
                    <a:pt x="383913" y="60103"/>
                  </a:lnTo>
                  <a:lnTo>
                    <a:pt x="103771"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4" name="Google Shape;884;p20"/>
            <p:cNvSpPr/>
            <p:nvPr/>
          </p:nvSpPr>
          <p:spPr>
            <a:xfrm>
              <a:off x="4938478" y="844529"/>
              <a:ext cx="383913" cy="270224"/>
            </a:xfrm>
            <a:custGeom>
              <a:avLst/>
              <a:gdLst/>
              <a:ahLst/>
              <a:cxnLst/>
              <a:rect l="l" t="t" r="r" b="b"/>
              <a:pathLst>
                <a:path w="383913" h="270224" extrusionOk="0">
                  <a:moveTo>
                    <a:pt x="103771" y="270224"/>
                  </a:moveTo>
                  <a:lnTo>
                    <a:pt x="0" y="210121"/>
                  </a:lnTo>
                  <a:lnTo>
                    <a:pt x="280142" y="0"/>
                  </a:lnTo>
                  <a:lnTo>
                    <a:pt x="383913" y="60008"/>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5" name="Google Shape;885;p20"/>
            <p:cNvSpPr/>
            <p:nvPr/>
          </p:nvSpPr>
          <p:spPr>
            <a:xfrm>
              <a:off x="5042248" y="904537"/>
              <a:ext cx="384008" cy="270224"/>
            </a:xfrm>
            <a:custGeom>
              <a:avLst/>
              <a:gdLst/>
              <a:ahLst/>
              <a:cxnLst/>
              <a:rect l="l" t="t" r="r" b="b"/>
              <a:pathLst>
                <a:path w="384008" h="270224" extrusionOk="0">
                  <a:moveTo>
                    <a:pt x="103771" y="270224"/>
                  </a:moveTo>
                  <a:lnTo>
                    <a:pt x="0" y="210217"/>
                  </a:lnTo>
                  <a:lnTo>
                    <a:pt x="280143" y="0"/>
                  </a:lnTo>
                  <a:lnTo>
                    <a:pt x="384008" y="60103"/>
                  </a:lnTo>
                  <a:lnTo>
                    <a:pt x="103771"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6" name="Google Shape;886;p20"/>
            <p:cNvSpPr/>
            <p:nvPr/>
          </p:nvSpPr>
          <p:spPr>
            <a:xfrm>
              <a:off x="4316519" y="69355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2005" y="36601"/>
                    <a:pt x="21267" y="70060"/>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7" name="Google Shape;887;p20"/>
            <p:cNvSpPr/>
            <p:nvPr/>
          </p:nvSpPr>
          <p:spPr>
            <a:xfrm>
              <a:off x="4420290" y="753661"/>
              <a:ext cx="103865" cy="97152"/>
            </a:xfrm>
            <a:custGeom>
              <a:avLst/>
              <a:gdLst/>
              <a:ahLst/>
              <a:cxnLst/>
              <a:rect l="l" t="t" r="r" b="b"/>
              <a:pathLst>
                <a:path w="103865" h="97152" extrusionOk="0">
                  <a:moveTo>
                    <a:pt x="51980" y="90011"/>
                  </a:moveTo>
                  <a:cubicBezTo>
                    <a:pt x="80489" y="106680"/>
                    <a:pt x="103866" y="93154"/>
                    <a:pt x="103866" y="60007"/>
                  </a:cubicBezTo>
                  <a:lnTo>
                    <a:pt x="0" y="0"/>
                  </a:lnTo>
                  <a:cubicBezTo>
                    <a:pt x="2005" y="36598"/>
                    <a:pt x="21315" y="70038"/>
                    <a:pt x="51980" y="90011"/>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8" name="Google Shape;888;p20"/>
            <p:cNvSpPr/>
            <p:nvPr/>
          </p:nvSpPr>
          <p:spPr>
            <a:xfrm>
              <a:off x="4524441" y="81366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2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20"/>
            <p:cNvSpPr/>
            <p:nvPr/>
          </p:nvSpPr>
          <p:spPr>
            <a:xfrm>
              <a:off x="4627926" y="873771"/>
              <a:ext cx="103770" cy="97187"/>
            </a:xfrm>
            <a:custGeom>
              <a:avLst/>
              <a:gdLst/>
              <a:ahLst/>
              <a:cxnLst/>
              <a:rect l="l" t="t" r="r" b="b"/>
              <a:pathLst>
                <a:path w="103770" h="97187" extrusionOk="0">
                  <a:moveTo>
                    <a:pt x="51885" y="90106"/>
                  </a:moveTo>
                  <a:cubicBezTo>
                    <a:pt x="80394" y="106680"/>
                    <a:pt x="103771" y="93154"/>
                    <a:pt x="103771" y="60008"/>
                  </a:cubicBezTo>
                  <a:lnTo>
                    <a:pt x="0" y="0"/>
                  </a:lnTo>
                  <a:cubicBezTo>
                    <a:pt x="1986" y="36606"/>
                    <a:pt x="21258" y="70071"/>
                    <a:pt x="51885" y="90106"/>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20"/>
            <p:cNvSpPr/>
            <p:nvPr/>
          </p:nvSpPr>
          <p:spPr>
            <a:xfrm>
              <a:off x="4731697" y="93377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3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20"/>
            <p:cNvSpPr/>
            <p:nvPr/>
          </p:nvSpPr>
          <p:spPr>
            <a:xfrm>
              <a:off x="4835467" y="99388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2" name="Google Shape;892;p20"/>
            <p:cNvSpPr/>
            <p:nvPr/>
          </p:nvSpPr>
          <p:spPr>
            <a:xfrm>
              <a:off x="4939238" y="1053889"/>
              <a:ext cx="103770" cy="97206"/>
            </a:xfrm>
            <a:custGeom>
              <a:avLst/>
              <a:gdLst/>
              <a:ahLst/>
              <a:cxnLst/>
              <a:rect l="l" t="t" r="r" b="b"/>
              <a:pathLst>
                <a:path w="103770" h="97206" extrusionOk="0">
                  <a:moveTo>
                    <a:pt x="51885" y="90106"/>
                  </a:moveTo>
                  <a:cubicBezTo>
                    <a:pt x="80394" y="106680"/>
                    <a:pt x="103770" y="93250"/>
                    <a:pt x="103770" y="60103"/>
                  </a:cubicBezTo>
                  <a:lnTo>
                    <a:pt x="0" y="0"/>
                  </a:lnTo>
                  <a:cubicBezTo>
                    <a:pt x="1863" y="36642"/>
                    <a:pt x="21163" y="70158"/>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3" name="Google Shape;893;p20"/>
            <p:cNvSpPr/>
            <p:nvPr/>
          </p:nvSpPr>
          <p:spPr>
            <a:xfrm>
              <a:off x="5043008" y="111399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94" name="Google Shape;894;p20"/>
            <p:cNvGrpSpPr/>
            <p:nvPr/>
          </p:nvGrpSpPr>
          <p:grpSpPr>
            <a:xfrm>
              <a:off x="4316519" y="693558"/>
              <a:ext cx="830259" cy="517637"/>
              <a:chOff x="5840944" y="1418558"/>
              <a:chExt cx="830259" cy="517637"/>
            </a:xfrm>
          </p:grpSpPr>
          <p:sp>
            <p:nvSpPr>
              <p:cNvPr id="895" name="Google Shape;895;p20"/>
              <p:cNvSpPr/>
              <p:nvPr/>
            </p:nvSpPr>
            <p:spPr>
              <a:xfrm>
                <a:off x="5840944" y="141855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2005" y="36601"/>
                      <a:pt x="21267" y="70060"/>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6" name="Google Shape;896;p20"/>
              <p:cNvSpPr/>
              <p:nvPr/>
            </p:nvSpPr>
            <p:spPr>
              <a:xfrm>
                <a:off x="5944715" y="1478661"/>
                <a:ext cx="103865" cy="97152"/>
              </a:xfrm>
              <a:custGeom>
                <a:avLst/>
                <a:gdLst/>
                <a:ahLst/>
                <a:cxnLst/>
                <a:rect l="l" t="t" r="r" b="b"/>
                <a:pathLst>
                  <a:path w="103865" h="97152" extrusionOk="0">
                    <a:moveTo>
                      <a:pt x="51980" y="90011"/>
                    </a:moveTo>
                    <a:cubicBezTo>
                      <a:pt x="80489" y="106680"/>
                      <a:pt x="103866" y="93154"/>
                      <a:pt x="103866" y="60007"/>
                    </a:cubicBezTo>
                    <a:lnTo>
                      <a:pt x="0" y="0"/>
                    </a:lnTo>
                    <a:cubicBezTo>
                      <a:pt x="2005" y="36598"/>
                      <a:pt x="21315" y="70038"/>
                      <a:pt x="51980" y="9001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7" name="Google Shape;897;p20"/>
              <p:cNvSpPr/>
              <p:nvPr/>
            </p:nvSpPr>
            <p:spPr>
              <a:xfrm>
                <a:off x="6048866" y="153866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2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8" name="Google Shape;898;p20"/>
              <p:cNvSpPr/>
              <p:nvPr/>
            </p:nvSpPr>
            <p:spPr>
              <a:xfrm>
                <a:off x="6152351" y="1598771"/>
                <a:ext cx="103770" cy="97187"/>
              </a:xfrm>
              <a:custGeom>
                <a:avLst/>
                <a:gdLst/>
                <a:ahLst/>
                <a:cxnLst/>
                <a:rect l="l" t="t" r="r" b="b"/>
                <a:pathLst>
                  <a:path w="103770" h="97187" extrusionOk="0">
                    <a:moveTo>
                      <a:pt x="51885" y="90106"/>
                    </a:moveTo>
                    <a:cubicBezTo>
                      <a:pt x="80394" y="106680"/>
                      <a:pt x="103771" y="93154"/>
                      <a:pt x="103771" y="60008"/>
                    </a:cubicBezTo>
                    <a:lnTo>
                      <a:pt x="0" y="0"/>
                    </a:lnTo>
                    <a:cubicBezTo>
                      <a:pt x="1986" y="36606"/>
                      <a:pt x="21258" y="70071"/>
                      <a:pt x="51885" y="9010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20"/>
              <p:cNvSpPr/>
              <p:nvPr/>
            </p:nvSpPr>
            <p:spPr>
              <a:xfrm>
                <a:off x="6256122" y="165877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3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20"/>
              <p:cNvSpPr/>
              <p:nvPr/>
            </p:nvSpPr>
            <p:spPr>
              <a:xfrm>
                <a:off x="6359892" y="171888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1" name="Google Shape;901;p20"/>
              <p:cNvSpPr/>
              <p:nvPr/>
            </p:nvSpPr>
            <p:spPr>
              <a:xfrm>
                <a:off x="6463663" y="1778889"/>
                <a:ext cx="103770" cy="97206"/>
              </a:xfrm>
              <a:custGeom>
                <a:avLst/>
                <a:gdLst/>
                <a:ahLst/>
                <a:cxnLst/>
                <a:rect l="l" t="t" r="r" b="b"/>
                <a:pathLst>
                  <a:path w="103770" h="97206" extrusionOk="0">
                    <a:moveTo>
                      <a:pt x="51885" y="90106"/>
                    </a:moveTo>
                    <a:cubicBezTo>
                      <a:pt x="80394" y="106680"/>
                      <a:pt x="103770" y="93250"/>
                      <a:pt x="103770" y="60103"/>
                    </a:cubicBezTo>
                    <a:lnTo>
                      <a:pt x="0" y="0"/>
                    </a:lnTo>
                    <a:cubicBezTo>
                      <a:pt x="1863" y="36642"/>
                      <a:pt x="21163" y="70158"/>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20"/>
              <p:cNvSpPr/>
              <p:nvPr/>
            </p:nvSpPr>
            <p:spPr>
              <a:xfrm>
                <a:off x="6567433" y="183899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03" name="Google Shape;903;p20"/>
            <p:cNvSpPr/>
            <p:nvPr/>
          </p:nvSpPr>
          <p:spPr>
            <a:xfrm>
              <a:off x="5776434" y="3835950"/>
              <a:ext cx="422399" cy="244506"/>
            </a:xfrm>
            <a:custGeom>
              <a:avLst/>
              <a:gdLst/>
              <a:ahLst/>
              <a:cxnLst/>
              <a:rect l="l" t="t" r="r" b="b"/>
              <a:pathLst>
                <a:path w="422399" h="244506" extrusionOk="0">
                  <a:moveTo>
                    <a:pt x="375265" y="244507"/>
                  </a:moveTo>
                  <a:lnTo>
                    <a:pt x="0" y="27337"/>
                  </a:lnTo>
                  <a:lnTo>
                    <a:pt x="47039" y="0"/>
                  </a:lnTo>
                  <a:lnTo>
                    <a:pt x="422399" y="217075"/>
                  </a:lnTo>
                  <a:lnTo>
                    <a:pt x="375265" y="244507"/>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20"/>
            <p:cNvSpPr/>
            <p:nvPr/>
          </p:nvSpPr>
          <p:spPr>
            <a:xfrm>
              <a:off x="5919927" y="3349699"/>
              <a:ext cx="376785" cy="648842"/>
            </a:xfrm>
            <a:custGeom>
              <a:avLst/>
              <a:gdLst/>
              <a:ahLst/>
              <a:cxnLst/>
              <a:rect l="l" t="t" r="r" b="b"/>
              <a:pathLst>
                <a:path w="376785" h="648842" extrusionOk="0">
                  <a:moveTo>
                    <a:pt x="376786" y="648843"/>
                  </a:moveTo>
                  <a:lnTo>
                    <a:pt x="0" y="430721"/>
                  </a:lnTo>
                  <a:lnTo>
                    <a:pt x="47134" y="0"/>
                  </a:lnTo>
                  <a:lnTo>
                    <a:pt x="329747" y="163544"/>
                  </a:lnTo>
                  <a:lnTo>
                    <a:pt x="376786" y="648843"/>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5" name="Google Shape;905;p20"/>
            <p:cNvSpPr/>
            <p:nvPr/>
          </p:nvSpPr>
          <p:spPr>
            <a:xfrm>
              <a:off x="5821952" y="3404277"/>
              <a:ext cx="376880" cy="648747"/>
            </a:xfrm>
            <a:custGeom>
              <a:avLst/>
              <a:gdLst/>
              <a:ahLst/>
              <a:cxnLst/>
              <a:rect l="l" t="t" r="r" b="b"/>
              <a:pathLst>
                <a:path w="376880" h="648747" extrusionOk="0">
                  <a:moveTo>
                    <a:pt x="376881" y="648748"/>
                  </a:moveTo>
                  <a:lnTo>
                    <a:pt x="0" y="430721"/>
                  </a:lnTo>
                  <a:lnTo>
                    <a:pt x="47134" y="0"/>
                  </a:lnTo>
                  <a:lnTo>
                    <a:pt x="329747" y="163544"/>
                  </a:lnTo>
                  <a:lnTo>
                    <a:pt x="376881" y="648748"/>
                  </a:lnTo>
                  <a:close/>
                </a:path>
              </a:pathLst>
            </a:custGeom>
            <a:solidFill>
              <a:srgbClr val="FF6C6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6" name="Google Shape;906;p20"/>
            <p:cNvSpPr/>
            <p:nvPr/>
          </p:nvSpPr>
          <p:spPr>
            <a:xfrm>
              <a:off x="6151700" y="3513243"/>
              <a:ext cx="145012" cy="539781"/>
            </a:xfrm>
            <a:custGeom>
              <a:avLst/>
              <a:gdLst/>
              <a:ahLst/>
              <a:cxnLst/>
              <a:rect l="l" t="t" r="r" b="b"/>
              <a:pathLst>
                <a:path w="145012" h="539781" extrusionOk="0">
                  <a:moveTo>
                    <a:pt x="47134" y="539782"/>
                  </a:moveTo>
                  <a:lnTo>
                    <a:pt x="145013" y="485299"/>
                  </a:lnTo>
                  <a:lnTo>
                    <a:pt x="97974" y="0"/>
                  </a:lnTo>
                  <a:lnTo>
                    <a:pt x="0" y="54578"/>
                  </a:lnTo>
                  <a:lnTo>
                    <a:pt x="47134" y="539782"/>
                  </a:lnTo>
                  <a:close/>
                </a:path>
              </a:pathLst>
            </a:custGeom>
            <a:solidFill>
              <a:srgbClr val="DD62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20"/>
            <p:cNvSpPr/>
            <p:nvPr/>
          </p:nvSpPr>
          <p:spPr>
            <a:xfrm>
              <a:off x="5869087" y="3349699"/>
              <a:ext cx="97973" cy="104584"/>
            </a:xfrm>
            <a:custGeom>
              <a:avLst/>
              <a:gdLst/>
              <a:ahLst/>
              <a:cxnLst/>
              <a:rect l="l" t="t" r="r" b="b"/>
              <a:pathLst>
                <a:path w="97973" h="104584" extrusionOk="0">
                  <a:moveTo>
                    <a:pt x="0" y="54578"/>
                  </a:moveTo>
                  <a:lnTo>
                    <a:pt x="97974" y="0"/>
                  </a:lnTo>
                  <a:lnTo>
                    <a:pt x="86476" y="104584"/>
                  </a:lnTo>
                  <a:lnTo>
                    <a:pt x="0" y="54578"/>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8" name="Google Shape;908;p20"/>
            <p:cNvSpPr/>
            <p:nvPr/>
          </p:nvSpPr>
          <p:spPr>
            <a:xfrm>
              <a:off x="5939787" y="3382376"/>
              <a:ext cx="141211" cy="143535"/>
            </a:xfrm>
            <a:custGeom>
              <a:avLst/>
              <a:gdLst/>
              <a:ahLst/>
              <a:cxnLst/>
              <a:rect l="l" t="t" r="r" b="b"/>
              <a:pathLst>
                <a:path w="141211" h="143535" extrusionOk="0">
                  <a:moveTo>
                    <a:pt x="141211" y="143536"/>
                  </a:moveTo>
                  <a:lnTo>
                    <a:pt x="123821" y="133439"/>
                  </a:lnTo>
                  <a:cubicBezTo>
                    <a:pt x="123821" y="92767"/>
                    <a:pt x="99969" y="45904"/>
                    <a:pt x="70606" y="28664"/>
                  </a:cubicBezTo>
                  <a:cubicBezTo>
                    <a:pt x="41242" y="11424"/>
                    <a:pt x="17485" y="30950"/>
                    <a:pt x="17485" y="71622"/>
                  </a:cubicBezTo>
                  <a:lnTo>
                    <a:pt x="0" y="61525"/>
                  </a:lnTo>
                  <a:cubicBezTo>
                    <a:pt x="0" y="9805"/>
                    <a:pt x="31739" y="-14008"/>
                    <a:pt x="70606" y="8471"/>
                  </a:cubicBezTo>
                  <a:cubicBezTo>
                    <a:pt x="109472" y="30950"/>
                    <a:pt x="141211" y="91815"/>
                    <a:pt x="141211" y="143536"/>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9" name="Google Shape;909;p20"/>
            <p:cNvSpPr/>
            <p:nvPr/>
          </p:nvSpPr>
          <p:spPr>
            <a:xfrm>
              <a:off x="6031584" y="3326084"/>
              <a:ext cx="141211" cy="143535"/>
            </a:xfrm>
            <a:custGeom>
              <a:avLst/>
              <a:gdLst/>
              <a:ahLst/>
              <a:cxnLst/>
              <a:rect l="l" t="t" r="r" b="b"/>
              <a:pathLst>
                <a:path w="141211" h="143535" extrusionOk="0">
                  <a:moveTo>
                    <a:pt x="141211" y="143536"/>
                  </a:moveTo>
                  <a:lnTo>
                    <a:pt x="123821" y="133439"/>
                  </a:lnTo>
                  <a:cubicBezTo>
                    <a:pt x="123821" y="92767"/>
                    <a:pt x="99969" y="45904"/>
                    <a:pt x="70606" y="28664"/>
                  </a:cubicBezTo>
                  <a:cubicBezTo>
                    <a:pt x="41242" y="11424"/>
                    <a:pt x="17485" y="30950"/>
                    <a:pt x="17485" y="71622"/>
                  </a:cubicBezTo>
                  <a:lnTo>
                    <a:pt x="0" y="61525"/>
                  </a:lnTo>
                  <a:cubicBezTo>
                    <a:pt x="0" y="9804"/>
                    <a:pt x="31739" y="-14008"/>
                    <a:pt x="70606" y="8471"/>
                  </a:cubicBezTo>
                  <a:cubicBezTo>
                    <a:pt x="109472" y="30950"/>
                    <a:pt x="141211" y="92291"/>
                    <a:pt x="141211" y="143536"/>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0" name="Google Shape;910;p20"/>
            <p:cNvSpPr/>
            <p:nvPr/>
          </p:nvSpPr>
          <p:spPr>
            <a:xfrm>
              <a:off x="5273451" y="4003686"/>
              <a:ext cx="608559" cy="352234"/>
            </a:xfrm>
            <a:custGeom>
              <a:avLst/>
              <a:gdLst/>
              <a:ahLst/>
              <a:cxnLst/>
              <a:rect l="l" t="t" r="r" b="b"/>
              <a:pathLst>
                <a:path w="608559" h="352234" extrusionOk="0">
                  <a:moveTo>
                    <a:pt x="540709" y="352234"/>
                  </a:moveTo>
                  <a:lnTo>
                    <a:pt x="0" y="39529"/>
                  </a:lnTo>
                  <a:lnTo>
                    <a:pt x="67850" y="0"/>
                  </a:lnTo>
                  <a:lnTo>
                    <a:pt x="608559" y="312801"/>
                  </a:lnTo>
                  <a:lnTo>
                    <a:pt x="540709" y="352234"/>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1" name="Google Shape;911;p20"/>
            <p:cNvSpPr/>
            <p:nvPr/>
          </p:nvSpPr>
          <p:spPr>
            <a:xfrm>
              <a:off x="5480232" y="3303313"/>
              <a:ext cx="542799" cy="934592"/>
            </a:xfrm>
            <a:custGeom>
              <a:avLst/>
              <a:gdLst/>
              <a:ahLst/>
              <a:cxnLst/>
              <a:rect l="l" t="t" r="r" b="b"/>
              <a:pathLst>
                <a:path w="542799" h="934592" extrusionOk="0">
                  <a:moveTo>
                    <a:pt x="542800" y="934593"/>
                  </a:moveTo>
                  <a:lnTo>
                    <a:pt x="0" y="620458"/>
                  </a:lnTo>
                  <a:lnTo>
                    <a:pt x="67850" y="0"/>
                  </a:lnTo>
                  <a:lnTo>
                    <a:pt x="474950" y="235648"/>
                  </a:lnTo>
                  <a:lnTo>
                    <a:pt x="542800" y="93459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2" name="Google Shape;912;p20"/>
            <p:cNvSpPr/>
            <p:nvPr/>
          </p:nvSpPr>
          <p:spPr>
            <a:xfrm>
              <a:off x="5339115" y="3381894"/>
              <a:ext cx="542894" cy="934592"/>
            </a:xfrm>
            <a:custGeom>
              <a:avLst/>
              <a:gdLst/>
              <a:ahLst/>
              <a:cxnLst/>
              <a:rect l="l" t="t" r="r" b="b"/>
              <a:pathLst>
                <a:path w="542894" h="934592" extrusionOk="0">
                  <a:moveTo>
                    <a:pt x="542895" y="934593"/>
                  </a:moveTo>
                  <a:lnTo>
                    <a:pt x="0" y="620458"/>
                  </a:lnTo>
                  <a:lnTo>
                    <a:pt x="67850" y="0"/>
                  </a:lnTo>
                  <a:lnTo>
                    <a:pt x="475045" y="235553"/>
                  </a:lnTo>
                  <a:lnTo>
                    <a:pt x="542895" y="93459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3" name="Google Shape;913;p20"/>
            <p:cNvSpPr/>
            <p:nvPr/>
          </p:nvSpPr>
          <p:spPr>
            <a:xfrm>
              <a:off x="5814160" y="3538961"/>
              <a:ext cx="208871" cy="777525"/>
            </a:xfrm>
            <a:custGeom>
              <a:avLst/>
              <a:gdLst/>
              <a:ahLst/>
              <a:cxnLst/>
              <a:rect l="l" t="t" r="r" b="b"/>
              <a:pathLst>
                <a:path w="208871" h="777525" extrusionOk="0">
                  <a:moveTo>
                    <a:pt x="67850" y="777526"/>
                  </a:moveTo>
                  <a:lnTo>
                    <a:pt x="208871" y="698945"/>
                  </a:lnTo>
                  <a:lnTo>
                    <a:pt x="141021" y="0"/>
                  </a:lnTo>
                  <a:lnTo>
                    <a:pt x="0" y="78486"/>
                  </a:lnTo>
                  <a:lnTo>
                    <a:pt x="67850" y="77752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4" name="Google Shape;914;p20"/>
            <p:cNvSpPr/>
            <p:nvPr/>
          </p:nvSpPr>
          <p:spPr>
            <a:xfrm>
              <a:off x="5406965" y="3303313"/>
              <a:ext cx="141116" cy="150685"/>
            </a:xfrm>
            <a:custGeom>
              <a:avLst/>
              <a:gdLst/>
              <a:ahLst/>
              <a:cxnLst/>
              <a:rect l="l" t="t" r="r" b="b"/>
              <a:pathLst>
                <a:path w="141116" h="150685" extrusionOk="0">
                  <a:moveTo>
                    <a:pt x="0" y="78581"/>
                  </a:moveTo>
                  <a:lnTo>
                    <a:pt x="141117" y="0"/>
                  </a:lnTo>
                  <a:lnTo>
                    <a:pt x="124582" y="150685"/>
                  </a:lnTo>
                  <a:lnTo>
                    <a:pt x="0" y="7858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20"/>
            <p:cNvSpPr/>
            <p:nvPr/>
          </p:nvSpPr>
          <p:spPr>
            <a:xfrm>
              <a:off x="5508835" y="3350470"/>
              <a:ext cx="203454" cy="206683"/>
            </a:xfrm>
            <a:custGeom>
              <a:avLst/>
              <a:gdLst/>
              <a:ahLst/>
              <a:cxnLst/>
              <a:rect l="l" t="t" r="r" b="b"/>
              <a:pathLst>
                <a:path w="203454" h="206683" extrusionOk="0">
                  <a:moveTo>
                    <a:pt x="203455" y="206684"/>
                  </a:moveTo>
                  <a:lnTo>
                    <a:pt x="178367" y="191730"/>
                  </a:lnTo>
                  <a:cubicBezTo>
                    <a:pt x="178367" y="133151"/>
                    <a:pt x="143967" y="65619"/>
                    <a:pt x="101775" y="41235"/>
                  </a:cubicBezTo>
                  <a:cubicBezTo>
                    <a:pt x="59582" y="16851"/>
                    <a:pt x="25087" y="44473"/>
                    <a:pt x="25087" y="103052"/>
                  </a:cubicBezTo>
                  <a:lnTo>
                    <a:pt x="0" y="88574"/>
                  </a:lnTo>
                  <a:cubicBezTo>
                    <a:pt x="0" y="13993"/>
                    <a:pt x="45613" y="-20297"/>
                    <a:pt x="101775" y="12374"/>
                  </a:cubicBezTo>
                  <a:cubicBezTo>
                    <a:pt x="157936" y="45045"/>
                    <a:pt x="203455" y="132103"/>
                    <a:pt x="203455" y="206684"/>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20"/>
            <p:cNvSpPr/>
            <p:nvPr/>
          </p:nvSpPr>
          <p:spPr>
            <a:xfrm>
              <a:off x="5641209" y="3269779"/>
              <a:ext cx="203454" cy="206316"/>
            </a:xfrm>
            <a:custGeom>
              <a:avLst/>
              <a:gdLst/>
              <a:ahLst/>
              <a:cxnLst/>
              <a:rect l="l" t="t" r="r" b="b"/>
              <a:pathLst>
                <a:path w="203454" h="206316" extrusionOk="0">
                  <a:moveTo>
                    <a:pt x="203455" y="206317"/>
                  </a:moveTo>
                  <a:lnTo>
                    <a:pt x="178367" y="191744"/>
                  </a:lnTo>
                  <a:cubicBezTo>
                    <a:pt x="178367" y="133165"/>
                    <a:pt x="143967" y="65633"/>
                    <a:pt x="101775" y="41153"/>
                  </a:cubicBezTo>
                  <a:cubicBezTo>
                    <a:pt x="59582" y="16674"/>
                    <a:pt x="25088" y="44487"/>
                    <a:pt x="25088" y="103066"/>
                  </a:cubicBezTo>
                  <a:lnTo>
                    <a:pt x="0" y="88588"/>
                  </a:lnTo>
                  <a:cubicBezTo>
                    <a:pt x="0" y="13912"/>
                    <a:pt x="45708" y="-20283"/>
                    <a:pt x="101775" y="12388"/>
                  </a:cubicBezTo>
                  <a:cubicBezTo>
                    <a:pt x="157842" y="45059"/>
                    <a:pt x="203455" y="131641"/>
                    <a:pt x="203455" y="206317"/>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20"/>
            <p:cNvSpPr/>
            <p:nvPr/>
          </p:nvSpPr>
          <p:spPr>
            <a:xfrm>
              <a:off x="3370326" y="2746576"/>
              <a:ext cx="431236" cy="248888"/>
            </a:xfrm>
            <a:custGeom>
              <a:avLst/>
              <a:gdLst/>
              <a:ahLst/>
              <a:cxnLst/>
              <a:rect l="l" t="t" r="r" b="b"/>
              <a:pathLst>
                <a:path w="431236" h="248888" extrusionOk="0">
                  <a:moveTo>
                    <a:pt x="203170" y="248888"/>
                  </a:moveTo>
                  <a:lnTo>
                    <a:pt x="0" y="132016"/>
                  </a:lnTo>
                  <a:lnTo>
                    <a:pt x="228162" y="0"/>
                  </a:lnTo>
                  <a:lnTo>
                    <a:pt x="431237" y="116967"/>
                  </a:lnTo>
                  <a:lnTo>
                    <a:pt x="203170" y="248888"/>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20"/>
            <p:cNvSpPr/>
            <p:nvPr/>
          </p:nvSpPr>
          <p:spPr>
            <a:xfrm>
              <a:off x="3388571" y="2474923"/>
              <a:ext cx="435798" cy="252221"/>
            </a:xfrm>
            <a:custGeom>
              <a:avLst/>
              <a:gdLst/>
              <a:ahLst/>
              <a:cxnLst/>
              <a:rect l="l" t="t" r="r" b="b"/>
              <a:pathLst>
                <a:path w="435798" h="252221" extrusionOk="0">
                  <a:moveTo>
                    <a:pt x="217899" y="252222"/>
                  </a:moveTo>
                  <a:lnTo>
                    <a:pt x="0" y="126111"/>
                  </a:lnTo>
                  <a:lnTo>
                    <a:pt x="217899" y="0"/>
                  </a:lnTo>
                  <a:lnTo>
                    <a:pt x="435798" y="126111"/>
                  </a:lnTo>
                  <a:lnTo>
                    <a:pt x="217899" y="252222"/>
                  </a:lnTo>
                  <a:close/>
                </a:path>
              </a:pathLst>
            </a:custGeom>
            <a:solidFill>
              <a:srgbClr val="EFDA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20"/>
            <p:cNvSpPr/>
            <p:nvPr/>
          </p:nvSpPr>
          <p:spPr>
            <a:xfrm>
              <a:off x="3606470" y="2623608"/>
              <a:ext cx="203169" cy="352710"/>
            </a:xfrm>
            <a:custGeom>
              <a:avLst/>
              <a:gdLst/>
              <a:ahLst/>
              <a:cxnLst/>
              <a:rect l="l" t="t" r="r" b="b"/>
              <a:pathLst>
                <a:path w="203169" h="352710" extrusionOk="0">
                  <a:moveTo>
                    <a:pt x="203170" y="235172"/>
                  </a:moveTo>
                  <a:lnTo>
                    <a:pt x="0" y="352711"/>
                  </a:lnTo>
                  <a:lnTo>
                    <a:pt x="0" y="117538"/>
                  </a:lnTo>
                  <a:lnTo>
                    <a:pt x="203170" y="0"/>
                  </a:lnTo>
                  <a:lnTo>
                    <a:pt x="203170" y="235172"/>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20"/>
            <p:cNvSpPr/>
            <p:nvPr/>
          </p:nvSpPr>
          <p:spPr>
            <a:xfrm>
              <a:off x="3403301" y="2623608"/>
              <a:ext cx="203169" cy="352710"/>
            </a:xfrm>
            <a:custGeom>
              <a:avLst/>
              <a:gdLst/>
              <a:ahLst/>
              <a:cxnLst/>
              <a:rect l="l" t="t" r="r" b="b"/>
              <a:pathLst>
                <a:path w="203169" h="352710" extrusionOk="0">
                  <a:moveTo>
                    <a:pt x="203170" y="352711"/>
                  </a:moveTo>
                  <a:lnTo>
                    <a:pt x="0" y="235172"/>
                  </a:lnTo>
                  <a:lnTo>
                    <a:pt x="0" y="0"/>
                  </a:lnTo>
                  <a:lnTo>
                    <a:pt x="203170" y="117538"/>
                  </a:lnTo>
                  <a:lnTo>
                    <a:pt x="203170" y="352711"/>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20"/>
            <p:cNvSpPr/>
            <p:nvPr/>
          </p:nvSpPr>
          <p:spPr>
            <a:xfrm>
              <a:off x="3403301" y="2623608"/>
              <a:ext cx="203169" cy="177736"/>
            </a:xfrm>
            <a:custGeom>
              <a:avLst/>
              <a:gdLst/>
              <a:ahLst/>
              <a:cxnLst/>
              <a:rect l="l" t="t" r="r" b="b"/>
              <a:pathLst>
                <a:path w="203169" h="177736" extrusionOk="0">
                  <a:moveTo>
                    <a:pt x="0" y="0"/>
                  </a:moveTo>
                  <a:lnTo>
                    <a:pt x="0" y="61532"/>
                  </a:lnTo>
                  <a:lnTo>
                    <a:pt x="203170" y="177737"/>
                  </a:lnTo>
                  <a:lnTo>
                    <a:pt x="203170" y="117824"/>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2" name="Google Shape;922;p20"/>
            <p:cNvSpPr/>
            <p:nvPr/>
          </p:nvSpPr>
          <p:spPr>
            <a:xfrm>
              <a:off x="3606470" y="2623608"/>
              <a:ext cx="203169" cy="177736"/>
            </a:xfrm>
            <a:custGeom>
              <a:avLst/>
              <a:gdLst/>
              <a:ahLst/>
              <a:cxnLst/>
              <a:rect l="l" t="t" r="r" b="b"/>
              <a:pathLst>
                <a:path w="203169" h="177736" extrusionOk="0">
                  <a:moveTo>
                    <a:pt x="203170" y="0"/>
                  </a:moveTo>
                  <a:lnTo>
                    <a:pt x="203170" y="65913"/>
                  </a:lnTo>
                  <a:lnTo>
                    <a:pt x="0" y="177737"/>
                  </a:lnTo>
                  <a:lnTo>
                    <a:pt x="0" y="117824"/>
                  </a:lnTo>
                  <a:lnTo>
                    <a:pt x="20317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3" name="Google Shape;923;p20"/>
            <p:cNvSpPr/>
            <p:nvPr/>
          </p:nvSpPr>
          <p:spPr>
            <a:xfrm>
              <a:off x="3388571" y="2601034"/>
              <a:ext cx="217899" cy="189547"/>
            </a:xfrm>
            <a:custGeom>
              <a:avLst/>
              <a:gdLst/>
              <a:ahLst/>
              <a:cxnLst/>
              <a:rect l="l" t="t" r="r" b="b"/>
              <a:pathLst>
                <a:path w="217899" h="189547" extrusionOk="0">
                  <a:moveTo>
                    <a:pt x="0" y="0"/>
                  </a:moveTo>
                  <a:lnTo>
                    <a:pt x="0" y="65151"/>
                  </a:lnTo>
                  <a:lnTo>
                    <a:pt x="217899" y="189547"/>
                  </a:lnTo>
                  <a:lnTo>
                    <a:pt x="217899" y="126111"/>
                  </a:lnTo>
                  <a:lnTo>
                    <a:pt x="0" y="0"/>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4" name="Google Shape;924;p20"/>
            <p:cNvSpPr/>
            <p:nvPr/>
          </p:nvSpPr>
          <p:spPr>
            <a:xfrm>
              <a:off x="3606470" y="2601034"/>
              <a:ext cx="217899" cy="189547"/>
            </a:xfrm>
            <a:custGeom>
              <a:avLst/>
              <a:gdLst/>
              <a:ahLst/>
              <a:cxnLst/>
              <a:rect l="l" t="t" r="r" b="b"/>
              <a:pathLst>
                <a:path w="217899" h="189547" extrusionOk="0">
                  <a:moveTo>
                    <a:pt x="0" y="189547"/>
                  </a:moveTo>
                  <a:lnTo>
                    <a:pt x="217899" y="70295"/>
                  </a:lnTo>
                  <a:lnTo>
                    <a:pt x="217899" y="0"/>
                  </a:lnTo>
                  <a:lnTo>
                    <a:pt x="0" y="126111"/>
                  </a:lnTo>
                  <a:lnTo>
                    <a:pt x="0" y="189547"/>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20"/>
            <p:cNvSpPr/>
            <p:nvPr/>
          </p:nvSpPr>
          <p:spPr>
            <a:xfrm>
              <a:off x="6048784" y="4120462"/>
              <a:ext cx="389804" cy="224885"/>
            </a:xfrm>
            <a:custGeom>
              <a:avLst/>
              <a:gdLst/>
              <a:ahLst/>
              <a:cxnLst/>
              <a:rect l="l" t="t" r="r" b="b"/>
              <a:pathLst>
                <a:path w="389804" h="224885" extrusionOk="0">
                  <a:moveTo>
                    <a:pt x="183404" y="224885"/>
                  </a:moveTo>
                  <a:lnTo>
                    <a:pt x="0" y="119444"/>
                  </a:lnTo>
                  <a:lnTo>
                    <a:pt x="206401" y="0"/>
                  </a:lnTo>
                  <a:lnTo>
                    <a:pt x="389805" y="105537"/>
                  </a:lnTo>
                  <a:lnTo>
                    <a:pt x="183404" y="22488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6" name="Google Shape;926;p20"/>
            <p:cNvSpPr/>
            <p:nvPr/>
          </p:nvSpPr>
          <p:spPr>
            <a:xfrm>
              <a:off x="6065699" y="3875193"/>
              <a:ext cx="393415" cy="227647"/>
            </a:xfrm>
            <a:custGeom>
              <a:avLst/>
              <a:gdLst/>
              <a:ahLst/>
              <a:cxnLst/>
              <a:rect l="l" t="t" r="r" b="b"/>
              <a:pathLst>
                <a:path w="393415" h="227647" extrusionOk="0">
                  <a:moveTo>
                    <a:pt x="196708" y="227647"/>
                  </a:moveTo>
                  <a:lnTo>
                    <a:pt x="0" y="113824"/>
                  </a:lnTo>
                  <a:lnTo>
                    <a:pt x="196708" y="0"/>
                  </a:lnTo>
                  <a:lnTo>
                    <a:pt x="393416" y="113824"/>
                  </a:lnTo>
                  <a:lnTo>
                    <a:pt x="196708" y="227647"/>
                  </a:lnTo>
                  <a:close/>
                </a:path>
              </a:pathLst>
            </a:custGeom>
            <a:solidFill>
              <a:srgbClr val="EFDA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7" name="Google Shape;927;p20"/>
            <p:cNvSpPr/>
            <p:nvPr/>
          </p:nvSpPr>
          <p:spPr>
            <a:xfrm>
              <a:off x="6262407" y="4009401"/>
              <a:ext cx="183404" cy="318420"/>
            </a:xfrm>
            <a:custGeom>
              <a:avLst/>
              <a:gdLst/>
              <a:ahLst/>
              <a:cxnLst/>
              <a:rect l="l" t="t" r="r" b="b"/>
              <a:pathLst>
                <a:path w="183404" h="318420" extrusionOk="0">
                  <a:moveTo>
                    <a:pt x="183404" y="212312"/>
                  </a:moveTo>
                  <a:lnTo>
                    <a:pt x="0" y="318421"/>
                  </a:lnTo>
                  <a:lnTo>
                    <a:pt x="0" y="106109"/>
                  </a:lnTo>
                  <a:lnTo>
                    <a:pt x="183404" y="0"/>
                  </a:lnTo>
                  <a:lnTo>
                    <a:pt x="183404" y="212312"/>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20"/>
            <p:cNvSpPr/>
            <p:nvPr/>
          </p:nvSpPr>
          <p:spPr>
            <a:xfrm>
              <a:off x="6079003" y="4009401"/>
              <a:ext cx="183403" cy="318420"/>
            </a:xfrm>
            <a:custGeom>
              <a:avLst/>
              <a:gdLst/>
              <a:ahLst/>
              <a:cxnLst/>
              <a:rect l="l" t="t" r="r" b="b"/>
              <a:pathLst>
                <a:path w="183403" h="318420" extrusionOk="0">
                  <a:moveTo>
                    <a:pt x="183404" y="318421"/>
                  </a:moveTo>
                  <a:lnTo>
                    <a:pt x="0" y="212312"/>
                  </a:lnTo>
                  <a:lnTo>
                    <a:pt x="0" y="0"/>
                  </a:lnTo>
                  <a:lnTo>
                    <a:pt x="183404" y="106109"/>
                  </a:lnTo>
                  <a:lnTo>
                    <a:pt x="183404" y="318421"/>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20"/>
            <p:cNvSpPr/>
            <p:nvPr/>
          </p:nvSpPr>
          <p:spPr>
            <a:xfrm>
              <a:off x="6079003" y="4009401"/>
              <a:ext cx="183403" cy="160496"/>
            </a:xfrm>
            <a:custGeom>
              <a:avLst/>
              <a:gdLst/>
              <a:ahLst/>
              <a:cxnLst/>
              <a:rect l="l" t="t" r="r" b="b"/>
              <a:pathLst>
                <a:path w="183403" h="160496" extrusionOk="0">
                  <a:moveTo>
                    <a:pt x="0" y="0"/>
                  </a:moveTo>
                  <a:lnTo>
                    <a:pt x="0" y="55531"/>
                  </a:lnTo>
                  <a:lnTo>
                    <a:pt x="183404" y="160496"/>
                  </a:lnTo>
                  <a:lnTo>
                    <a:pt x="183404" y="106394"/>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20"/>
            <p:cNvSpPr/>
            <p:nvPr/>
          </p:nvSpPr>
          <p:spPr>
            <a:xfrm>
              <a:off x="6262407" y="4009401"/>
              <a:ext cx="183404" cy="160496"/>
            </a:xfrm>
            <a:custGeom>
              <a:avLst/>
              <a:gdLst/>
              <a:ahLst/>
              <a:cxnLst/>
              <a:rect l="l" t="t" r="r" b="b"/>
              <a:pathLst>
                <a:path w="183404" h="160496" extrusionOk="0">
                  <a:moveTo>
                    <a:pt x="183404" y="0"/>
                  </a:moveTo>
                  <a:lnTo>
                    <a:pt x="183404" y="59531"/>
                  </a:lnTo>
                  <a:lnTo>
                    <a:pt x="0" y="160496"/>
                  </a:lnTo>
                  <a:lnTo>
                    <a:pt x="0" y="106394"/>
                  </a:lnTo>
                  <a:lnTo>
                    <a:pt x="183404"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20"/>
            <p:cNvSpPr/>
            <p:nvPr/>
          </p:nvSpPr>
          <p:spPr>
            <a:xfrm>
              <a:off x="6065699" y="3989017"/>
              <a:ext cx="196707" cy="171164"/>
            </a:xfrm>
            <a:custGeom>
              <a:avLst/>
              <a:gdLst/>
              <a:ahLst/>
              <a:cxnLst/>
              <a:rect l="l" t="t" r="r" b="b"/>
              <a:pathLst>
                <a:path w="196707" h="171164" extrusionOk="0">
                  <a:moveTo>
                    <a:pt x="0" y="0"/>
                  </a:moveTo>
                  <a:lnTo>
                    <a:pt x="0" y="58864"/>
                  </a:lnTo>
                  <a:lnTo>
                    <a:pt x="196708" y="171164"/>
                  </a:lnTo>
                  <a:lnTo>
                    <a:pt x="196708" y="113824"/>
                  </a:lnTo>
                  <a:lnTo>
                    <a:pt x="0" y="0"/>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2" name="Google Shape;932;p20"/>
            <p:cNvSpPr/>
            <p:nvPr/>
          </p:nvSpPr>
          <p:spPr>
            <a:xfrm>
              <a:off x="6262407" y="3989017"/>
              <a:ext cx="196708" cy="171164"/>
            </a:xfrm>
            <a:custGeom>
              <a:avLst/>
              <a:gdLst/>
              <a:ahLst/>
              <a:cxnLst/>
              <a:rect l="l" t="t" r="r" b="b"/>
              <a:pathLst>
                <a:path w="196708" h="171164" extrusionOk="0">
                  <a:moveTo>
                    <a:pt x="0" y="171164"/>
                  </a:moveTo>
                  <a:lnTo>
                    <a:pt x="196708" y="63437"/>
                  </a:lnTo>
                  <a:lnTo>
                    <a:pt x="196708" y="0"/>
                  </a:lnTo>
                  <a:lnTo>
                    <a:pt x="0" y="113824"/>
                  </a:lnTo>
                  <a:lnTo>
                    <a:pt x="0" y="171164"/>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3" name="Google Shape;933;p20"/>
            <p:cNvSpPr/>
            <p:nvPr/>
          </p:nvSpPr>
          <p:spPr>
            <a:xfrm>
              <a:off x="3676221" y="3054710"/>
              <a:ext cx="439504" cy="254317"/>
            </a:xfrm>
            <a:custGeom>
              <a:avLst/>
              <a:gdLst/>
              <a:ahLst/>
              <a:cxnLst/>
              <a:rect l="l" t="t" r="r" b="b"/>
              <a:pathLst>
                <a:path w="439504" h="254317" extrusionOk="0">
                  <a:moveTo>
                    <a:pt x="390470" y="254317"/>
                  </a:moveTo>
                  <a:lnTo>
                    <a:pt x="0" y="28480"/>
                  </a:lnTo>
                  <a:lnTo>
                    <a:pt x="49034" y="0"/>
                  </a:lnTo>
                  <a:lnTo>
                    <a:pt x="439504" y="225838"/>
                  </a:lnTo>
                  <a:lnTo>
                    <a:pt x="390470" y="254317"/>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20"/>
            <p:cNvSpPr/>
            <p:nvPr/>
          </p:nvSpPr>
          <p:spPr>
            <a:xfrm>
              <a:off x="3825510" y="2548837"/>
              <a:ext cx="392085" cy="674941"/>
            </a:xfrm>
            <a:custGeom>
              <a:avLst/>
              <a:gdLst/>
              <a:ahLst/>
              <a:cxnLst/>
              <a:rect l="l" t="t" r="r" b="b"/>
              <a:pathLst>
                <a:path w="392085" h="674941" extrusionOk="0">
                  <a:moveTo>
                    <a:pt x="392085" y="674942"/>
                  </a:moveTo>
                  <a:lnTo>
                    <a:pt x="0" y="448056"/>
                  </a:lnTo>
                  <a:lnTo>
                    <a:pt x="49034" y="0"/>
                  </a:lnTo>
                  <a:lnTo>
                    <a:pt x="343051" y="170212"/>
                  </a:lnTo>
                  <a:lnTo>
                    <a:pt x="392085" y="674942"/>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5" name="Google Shape;935;p20"/>
            <p:cNvSpPr/>
            <p:nvPr/>
          </p:nvSpPr>
          <p:spPr>
            <a:xfrm>
              <a:off x="3723640" y="2605606"/>
              <a:ext cx="392085" cy="674941"/>
            </a:xfrm>
            <a:custGeom>
              <a:avLst/>
              <a:gdLst/>
              <a:ahLst/>
              <a:cxnLst/>
              <a:rect l="l" t="t" r="r" b="b"/>
              <a:pathLst>
                <a:path w="392085" h="674941" extrusionOk="0">
                  <a:moveTo>
                    <a:pt x="392085" y="674942"/>
                  </a:moveTo>
                  <a:lnTo>
                    <a:pt x="0" y="448056"/>
                  </a:lnTo>
                  <a:lnTo>
                    <a:pt x="49034" y="0"/>
                  </a:lnTo>
                  <a:lnTo>
                    <a:pt x="343051" y="170117"/>
                  </a:lnTo>
                  <a:lnTo>
                    <a:pt x="392085" y="674942"/>
                  </a:lnTo>
                  <a:close/>
                </a:path>
              </a:pathLst>
            </a:custGeom>
            <a:solidFill>
              <a:srgbClr val="FF6C6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6" name="Google Shape;936;p20"/>
            <p:cNvSpPr/>
            <p:nvPr/>
          </p:nvSpPr>
          <p:spPr>
            <a:xfrm>
              <a:off x="4066691" y="2719049"/>
              <a:ext cx="150904" cy="561498"/>
            </a:xfrm>
            <a:custGeom>
              <a:avLst/>
              <a:gdLst/>
              <a:ahLst/>
              <a:cxnLst/>
              <a:rect l="l" t="t" r="r" b="b"/>
              <a:pathLst>
                <a:path w="150904" h="561498" extrusionOk="0">
                  <a:moveTo>
                    <a:pt x="49034" y="561499"/>
                  </a:moveTo>
                  <a:lnTo>
                    <a:pt x="150904" y="504730"/>
                  </a:lnTo>
                  <a:lnTo>
                    <a:pt x="101870" y="0"/>
                  </a:lnTo>
                  <a:lnTo>
                    <a:pt x="0" y="56674"/>
                  </a:lnTo>
                  <a:lnTo>
                    <a:pt x="49034" y="561499"/>
                  </a:lnTo>
                  <a:close/>
                </a:path>
              </a:pathLst>
            </a:custGeom>
            <a:solidFill>
              <a:srgbClr val="DD62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7" name="Google Shape;937;p20"/>
            <p:cNvSpPr/>
            <p:nvPr/>
          </p:nvSpPr>
          <p:spPr>
            <a:xfrm>
              <a:off x="3772674" y="2548837"/>
              <a:ext cx="101869" cy="108775"/>
            </a:xfrm>
            <a:custGeom>
              <a:avLst/>
              <a:gdLst/>
              <a:ahLst/>
              <a:cxnLst/>
              <a:rect l="l" t="t" r="r" b="b"/>
              <a:pathLst>
                <a:path w="101869" h="108775" extrusionOk="0">
                  <a:moveTo>
                    <a:pt x="0" y="56769"/>
                  </a:moveTo>
                  <a:lnTo>
                    <a:pt x="101870" y="0"/>
                  </a:lnTo>
                  <a:lnTo>
                    <a:pt x="89992" y="108775"/>
                  </a:lnTo>
                  <a:lnTo>
                    <a:pt x="0" y="56769"/>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20"/>
            <p:cNvSpPr/>
            <p:nvPr/>
          </p:nvSpPr>
          <p:spPr>
            <a:xfrm>
              <a:off x="3846226" y="2583526"/>
              <a:ext cx="146913" cy="149048"/>
            </a:xfrm>
            <a:custGeom>
              <a:avLst/>
              <a:gdLst/>
              <a:ahLst/>
              <a:cxnLst/>
              <a:rect l="l" t="t" r="r" b="b"/>
              <a:pathLst>
                <a:path w="146913" h="149048" extrusionOk="0">
                  <a:moveTo>
                    <a:pt x="146913" y="149049"/>
                  </a:moveTo>
                  <a:lnTo>
                    <a:pt x="128858" y="138571"/>
                  </a:lnTo>
                  <a:cubicBezTo>
                    <a:pt x="128858" y="96185"/>
                    <a:pt x="103961" y="47417"/>
                    <a:pt x="73457" y="29796"/>
                  </a:cubicBezTo>
                  <a:cubicBezTo>
                    <a:pt x="42953" y="12175"/>
                    <a:pt x="18150" y="32177"/>
                    <a:pt x="18150" y="74468"/>
                  </a:cubicBezTo>
                  <a:lnTo>
                    <a:pt x="0" y="63991"/>
                  </a:lnTo>
                  <a:cubicBezTo>
                    <a:pt x="0" y="10174"/>
                    <a:pt x="32975" y="-14591"/>
                    <a:pt x="73457" y="8841"/>
                  </a:cubicBezTo>
                  <a:cubicBezTo>
                    <a:pt x="113939" y="32272"/>
                    <a:pt x="146913" y="94756"/>
                    <a:pt x="146913" y="149049"/>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20"/>
            <p:cNvSpPr/>
            <p:nvPr/>
          </p:nvSpPr>
          <p:spPr>
            <a:xfrm>
              <a:off x="3941824" y="2524566"/>
              <a:ext cx="146913" cy="149048"/>
            </a:xfrm>
            <a:custGeom>
              <a:avLst/>
              <a:gdLst/>
              <a:ahLst/>
              <a:cxnLst/>
              <a:rect l="l" t="t" r="r" b="b"/>
              <a:pathLst>
                <a:path w="146913" h="149048" extrusionOk="0">
                  <a:moveTo>
                    <a:pt x="146913" y="149049"/>
                  </a:moveTo>
                  <a:lnTo>
                    <a:pt x="128858" y="138571"/>
                  </a:lnTo>
                  <a:cubicBezTo>
                    <a:pt x="128858" y="96280"/>
                    <a:pt x="103961" y="47417"/>
                    <a:pt x="73457" y="29796"/>
                  </a:cubicBezTo>
                  <a:cubicBezTo>
                    <a:pt x="42953" y="12175"/>
                    <a:pt x="18150" y="32177"/>
                    <a:pt x="18150" y="74468"/>
                  </a:cubicBezTo>
                  <a:lnTo>
                    <a:pt x="0" y="63991"/>
                  </a:lnTo>
                  <a:cubicBezTo>
                    <a:pt x="0" y="10174"/>
                    <a:pt x="32975" y="-14591"/>
                    <a:pt x="73457" y="8841"/>
                  </a:cubicBezTo>
                  <a:cubicBezTo>
                    <a:pt x="113939" y="32272"/>
                    <a:pt x="146913" y="95137"/>
                    <a:pt x="146913" y="149049"/>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20"/>
            <p:cNvSpPr/>
            <p:nvPr/>
          </p:nvSpPr>
          <p:spPr>
            <a:xfrm>
              <a:off x="2533225" y="4605761"/>
              <a:ext cx="828643" cy="479488"/>
            </a:xfrm>
            <a:custGeom>
              <a:avLst/>
              <a:gdLst/>
              <a:ahLst/>
              <a:cxnLst/>
              <a:rect l="l" t="t" r="r" b="b"/>
              <a:pathLst>
                <a:path w="828643" h="479488" extrusionOk="0">
                  <a:moveTo>
                    <a:pt x="828644" y="239744"/>
                  </a:moveTo>
                  <a:cubicBezTo>
                    <a:pt x="828644" y="372151"/>
                    <a:pt x="643146" y="479489"/>
                    <a:pt x="414322" y="479489"/>
                  </a:cubicBezTo>
                  <a:cubicBezTo>
                    <a:pt x="185498" y="479489"/>
                    <a:pt x="0" y="372151"/>
                    <a:pt x="0" y="239744"/>
                  </a:cubicBezTo>
                  <a:cubicBezTo>
                    <a:pt x="0" y="107337"/>
                    <a:pt x="185498" y="0"/>
                    <a:pt x="414322" y="0"/>
                  </a:cubicBezTo>
                  <a:cubicBezTo>
                    <a:pt x="643146" y="0"/>
                    <a:pt x="828644" y="107337"/>
                    <a:pt x="828644" y="23974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20"/>
            <p:cNvSpPr/>
            <p:nvPr/>
          </p:nvSpPr>
          <p:spPr>
            <a:xfrm>
              <a:off x="2599924" y="3049662"/>
              <a:ext cx="198618" cy="433482"/>
            </a:xfrm>
            <a:custGeom>
              <a:avLst/>
              <a:gdLst/>
              <a:ahLst/>
              <a:cxnLst/>
              <a:rect l="l" t="t" r="r" b="b"/>
              <a:pathLst>
                <a:path w="198618" h="433482" extrusionOk="0">
                  <a:moveTo>
                    <a:pt x="43818" y="0"/>
                  </a:moveTo>
                  <a:cubicBezTo>
                    <a:pt x="39161" y="40386"/>
                    <a:pt x="-8828" y="214503"/>
                    <a:pt x="1435" y="274130"/>
                  </a:cubicBezTo>
                  <a:cubicBezTo>
                    <a:pt x="11698" y="333756"/>
                    <a:pt x="175811" y="433483"/>
                    <a:pt x="175811" y="433483"/>
                  </a:cubicBezTo>
                  <a:lnTo>
                    <a:pt x="198618" y="331375"/>
                  </a:lnTo>
                  <a:lnTo>
                    <a:pt x="107676" y="242221"/>
                  </a:lnTo>
                  <a:lnTo>
                    <a:pt x="132289" y="73438"/>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20"/>
            <p:cNvSpPr/>
            <p:nvPr/>
          </p:nvSpPr>
          <p:spPr>
            <a:xfrm>
              <a:off x="2627967" y="2871431"/>
              <a:ext cx="142827" cy="275330"/>
            </a:xfrm>
            <a:custGeom>
              <a:avLst/>
              <a:gdLst/>
              <a:ahLst/>
              <a:cxnLst/>
              <a:rect l="l" t="t" r="r" b="b"/>
              <a:pathLst>
                <a:path w="142827" h="275330" extrusionOk="0">
                  <a:moveTo>
                    <a:pt x="142827" y="6685"/>
                  </a:moveTo>
                  <a:cubicBezTo>
                    <a:pt x="109783" y="-8688"/>
                    <a:pt x="70489" y="3237"/>
                    <a:pt x="51505" y="34403"/>
                  </a:cubicBezTo>
                  <a:cubicBezTo>
                    <a:pt x="27368" y="74408"/>
                    <a:pt x="2281" y="211949"/>
                    <a:pt x="0" y="235381"/>
                  </a:cubicBezTo>
                  <a:cubicBezTo>
                    <a:pt x="0" y="235381"/>
                    <a:pt x="33925" y="282339"/>
                    <a:pt x="84670" y="27443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3" name="Google Shape;943;p20"/>
            <p:cNvSpPr/>
            <p:nvPr/>
          </p:nvSpPr>
          <p:spPr>
            <a:xfrm>
              <a:off x="2942472" y="4777576"/>
              <a:ext cx="307903" cy="173671"/>
            </a:xfrm>
            <a:custGeom>
              <a:avLst/>
              <a:gdLst/>
              <a:ahLst/>
              <a:cxnLst/>
              <a:rect l="l" t="t" r="r" b="b"/>
              <a:pathLst>
                <a:path w="307903" h="173671" extrusionOk="0">
                  <a:moveTo>
                    <a:pt x="15623" y="41640"/>
                  </a:moveTo>
                  <a:cubicBezTo>
                    <a:pt x="51311" y="51556"/>
                    <a:pt x="89465" y="46936"/>
                    <a:pt x="121769" y="28781"/>
                  </a:cubicBezTo>
                  <a:cubicBezTo>
                    <a:pt x="147332" y="29543"/>
                    <a:pt x="286167" y="-29988"/>
                    <a:pt x="305078" y="20018"/>
                  </a:cubicBezTo>
                  <a:cubicBezTo>
                    <a:pt x="321613" y="63833"/>
                    <a:pt x="261555" y="104410"/>
                    <a:pt x="229056" y="112221"/>
                  </a:cubicBezTo>
                  <a:cubicBezTo>
                    <a:pt x="158925" y="129270"/>
                    <a:pt x="107040" y="164322"/>
                    <a:pt x="78911" y="170228"/>
                  </a:cubicBezTo>
                  <a:cubicBezTo>
                    <a:pt x="57910" y="174705"/>
                    <a:pt x="30732" y="177562"/>
                    <a:pt x="14007" y="160703"/>
                  </a:cubicBezTo>
                  <a:cubicBezTo>
                    <a:pt x="-5759" y="141176"/>
                    <a:pt x="-4048" y="67834"/>
                    <a:pt x="15623" y="4164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4" name="Google Shape;944;p20"/>
            <p:cNvSpPr/>
            <p:nvPr/>
          </p:nvSpPr>
          <p:spPr>
            <a:xfrm>
              <a:off x="2947261" y="4806358"/>
              <a:ext cx="303072" cy="144889"/>
            </a:xfrm>
            <a:custGeom>
              <a:avLst/>
              <a:gdLst/>
              <a:ahLst/>
              <a:cxnLst/>
              <a:rect l="l" t="t" r="r" b="b"/>
              <a:pathLst>
                <a:path w="303072" h="144889" extrusionOk="0">
                  <a:moveTo>
                    <a:pt x="74407" y="129349"/>
                  </a:moveTo>
                  <a:cubicBezTo>
                    <a:pt x="102915" y="123349"/>
                    <a:pt x="154420" y="88297"/>
                    <a:pt x="224551" y="71247"/>
                  </a:cubicBezTo>
                  <a:cubicBezTo>
                    <a:pt x="251539" y="64770"/>
                    <a:pt x="297913" y="35243"/>
                    <a:pt x="302569" y="0"/>
                  </a:cubicBezTo>
                  <a:cubicBezTo>
                    <a:pt x="308841" y="40386"/>
                    <a:pt x="255055" y="76200"/>
                    <a:pt x="224551" y="83439"/>
                  </a:cubicBezTo>
                  <a:cubicBezTo>
                    <a:pt x="154420" y="100489"/>
                    <a:pt x="102535" y="135541"/>
                    <a:pt x="74407" y="141446"/>
                  </a:cubicBezTo>
                  <a:cubicBezTo>
                    <a:pt x="53406" y="145923"/>
                    <a:pt x="26228" y="148780"/>
                    <a:pt x="9503" y="131921"/>
                  </a:cubicBezTo>
                  <a:cubicBezTo>
                    <a:pt x="5060" y="127130"/>
                    <a:pt x="1805" y="121348"/>
                    <a:pt x="0" y="115062"/>
                  </a:cubicBezTo>
                  <a:cubicBezTo>
                    <a:pt x="24707" y="136017"/>
                    <a:pt x="53406" y="133731"/>
                    <a:pt x="74407" y="12934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5" name="Google Shape;945;p20"/>
            <p:cNvSpPr/>
            <p:nvPr/>
          </p:nvSpPr>
          <p:spPr>
            <a:xfrm>
              <a:off x="2717232" y="4676188"/>
              <a:ext cx="307831" cy="173712"/>
            </a:xfrm>
            <a:custGeom>
              <a:avLst/>
              <a:gdLst/>
              <a:ahLst/>
              <a:cxnLst/>
              <a:rect l="l" t="t" r="r" b="b"/>
              <a:pathLst>
                <a:path w="307831" h="173712" extrusionOk="0">
                  <a:moveTo>
                    <a:pt x="15552" y="41682"/>
                  </a:moveTo>
                  <a:cubicBezTo>
                    <a:pt x="51240" y="51598"/>
                    <a:pt x="89394" y="46978"/>
                    <a:pt x="121698" y="28823"/>
                  </a:cubicBezTo>
                  <a:cubicBezTo>
                    <a:pt x="147260" y="29585"/>
                    <a:pt x="286096" y="-30041"/>
                    <a:pt x="305007" y="20060"/>
                  </a:cubicBezTo>
                  <a:cubicBezTo>
                    <a:pt x="321542" y="63875"/>
                    <a:pt x="261484" y="104452"/>
                    <a:pt x="228984" y="112262"/>
                  </a:cubicBezTo>
                  <a:cubicBezTo>
                    <a:pt x="158854" y="129312"/>
                    <a:pt x="106969" y="164364"/>
                    <a:pt x="78840" y="170269"/>
                  </a:cubicBezTo>
                  <a:cubicBezTo>
                    <a:pt x="57839" y="174746"/>
                    <a:pt x="30661" y="177604"/>
                    <a:pt x="13936" y="160744"/>
                  </a:cubicBezTo>
                  <a:cubicBezTo>
                    <a:pt x="-5735" y="141218"/>
                    <a:pt x="-4024" y="67781"/>
                    <a:pt x="15552" y="4168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6" name="Google Shape;946;p20"/>
            <p:cNvSpPr/>
            <p:nvPr/>
          </p:nvSpPr>
          <p:spPr>
            <a:xfrm>
              <a:off x="2722045" y="4705011"/>
              <a:ext cx="303068" cy="144889"/>
            </a:xfrm>
            <a:custGeom>
              <a:avLst/>
              <a:gdLst/>
              <a:ahLst/>
              <a:cxnLst/>
              <a:rect l="l" t="t" r="r" b="b"/>
              <a:pathLst>
                <a:path w="303068" h="144889" extrusionOk="0">
                  <a:moveTo>
                    <a:pt x="74407" y="129254"/>
                  </a:moveTo>
                  <a:cubicBezTo>
                    <a:pt x="102915" y="123349"/>
                    <a:pt x="154420" y="88297"/>
                    <a:pt x="224551" y="71247"/>
                  </a:cubicBezTo>
                  <a:cubicBezTo>
                    <a:pt x="251539" y="64770"/>
                    <a:pt x="297913" y="35147"/>
                    <a:pt x="302569" y="0"/>
                  </a:cubicBezTo>
                  <a:cubicBezTo>
                    <a:pt x="308841" y="40386"/>
                    <a:pt x="254580" y="76200"/>
                    <a:pt x="224551" y="83439"/>
                  </a:cubicBezTo>
                  <a:cubicBezTo>
                    <a:pt x="154420" y="100489"/>
                    <a:pt x="102535" y="135541"/>
                    <a:pt x="74407" y="141446"/>
                  </a:cubicBezTo>
                  <a:cubicBezTo>
                    <a:pt x="53406" y="145923"/>
                    <a:pt x="26228" y="148781"/>
                    <a:pt x="9503" y="131921"/>
                  </a:cubicBezTo>
                  <a:cubicBezTo>
                    <a:pt x="5040" y="127178"/>
                    <a:pt x="1781" y="121425"/>
                    <a:pt x="0" y="115158"/>
                  </a:cubicBezTo>
                  <a:cubicBezTo>
                    <a:pt x="24707" y="135827"/>
                    <a:pt x="53406" y="133731"/>
                    <a:pt x="74407" y="12925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7" name="Google Shape;947;p20"/>
            <p:cNvSpPr/>
            <p:nvPr/>
          </p:nvSpPr>
          <p:spPr>
            <a:xfrm>
              <a:off x="2717265" y="3551725"/>
              <a:ext cx="450461" cy="1274557"/>
            </a:xfrm>
            <a:custGeom>
              <a:avLst/>
              <a:gdLst/>
              <a:ahLst/>
              <a:cxnLst/>
              <a:rect l="l" t="t" r="r" b="b"/>
              <a:pathLst>
                <a:path w="450461" h="1274557" extrusionOk="0">
                  <a:moveTo>
                    <a:pt x="12857" y="788003"/>
                  </a:moveTo>
                  <a:cubicBezTo>
                    <a:pt x="18809" y="736320"/>
                    <a:pt x="29529" y="685305"/>
                    <a:pt x="44882" y="635603"/>
                  </a:cubicBezTo>
                  <a:cubicBezTo>
                    <a:pt x="44882" y="635603"/>
                    <a:pt x="35379" y="504063"/>
                    <a:pt x="30532" y="379381"/>
                  </a:cubicBezTo>
                  <a:cubicBezTo>
                    <a:pt x="25021" y="238125"/>
                    <a:pt x="-23919" y="113157"/>
                    <a:pt x="14758" y="0"/>
                  </a:cubicBezTo>
                  <a:lnTo>
                    <a:pt x="450461" y="97155"/>
                  </a:lnTo>
                  <a:cubicBezTo>
                    <a:pt x="450461" y="97155"/>
                    <a:pt x="424138" y="661606"/>
                    <a:pt x="418247" y="729901"/>
                  </a:cubicBezTo>
                  <a:cubicBezTo>
                    <a:pt x="415050" y="783088"/>
                    <a:pt x="408543" y="836019"/>
                    <a:pt x="398766" y="888397"/>
                  </a:cubicBezTo>
                  <a:cubicBezTo>
                    <a:pt x="378810" y="997934"/>
                    <a:pt x="346500" y="1258538"/>
                    <a:pt x="346500" y="1258538"/>
                  </a:cubicBezTo>
                  <a:cubicBezTo>
                    <a:pt x="300412" y="1285304"/>
                    <a:pt x="239974" y="1270445"/>
                    <a:pt x="239974" y="1270445"/>
                  </a:cubicBezTo>
                  <a:cubicBezTo>
                    <a:pt x="239974" y="1270445"/>
                    <a:pt x="243300" y="940975"/>
                    <a:pt x="246246" y="862013"/>
                  </a:cubicBezTo>
                  <a:cubicBezTo>
                    <a:pt x="249857" y="765620"/>
                    <a:pt x="252803" y="772954"/>
                    <a:pt x="252803" y="772954"/>
                  </a:cubicBezTo>
                  <a:lnTo>
                    <a:pt x="238454" y="533400"/>
                  </a:lnTo>
                  <a:lnTo>
                    <a:pt x="228951" y="413956"/>
                  </a:lnTo>
                  <a:cubicBezTo>
                    <a:pt x="228951" y="413956"/>
                    <a:pt x="216882" y="501587"/>
                    <a:pt x="209090" y="579882"/>
                  </a:cubicBezTo>
                  <a:cubicBezTo>
                    <a:pt x="202248" y="648176"/>
                    <a:pt x="185808" y="709898"/>
                    <a:pt x="167373" y="837057"/>
                  </a:cubicBezTo>
                  <a:cubicBezTo>
                    <a:pt x="151503" y="947261"/>
                    <a:pt x="125655" y="1168813"/>
                    <a:pt x="125655" y="1168813"/>
                  </a:cubicBezTo>
                  <a:cubicBezTo>
                    <a:pt x="79567" y="1195673"/>
                    <a:pt x="17038" y="1173385"/>
                    <a:pt x="17038" y="1173385"/>
                  </a:cubicBezTo>
                  <a:cubicBezTo>
                    <a:pt x="17038" y="1173385"/>
                    <a:pt x="314" y="883634"/>
                    <a:pt x="12857" y="7880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8" name="Google Shape;948;p20"/>
            <p:cNvSpPr/>
            <p:nvPr/>
          </p:nvSpPr>
          <p:spPr>
            <a:xfrm>
              <a:off x="2775050" y="2505974"/>
              <a:ext cx="327076" cy="524521"/>
            </a:xfrm>
            <a:custGeom>
              <a:avLst/>
              <a:gdLst/>
              <a:ahLst/>
              <a:cxnLst/>
              <a:rect l="l" t="t" r="r" b="b"/>
              <a:pathLst>
                <a:path w="327076" h="524521" extrusionOk="0">
                  <a:moveTo>
                    <a:pt x="18646" y="374524"/>
                  </a:moveTo>
                  <a:cubicBezTo>
                    <a:pt x="51811" y="376143"/>
                    <a:pt x="76518" y="384716"/>
                    <a:pt x="80699" y="374524"/>
                  </a:cubicBezTo>
                  <a:cubicBezTo>
                    <a:pt x="84240" y="357350"/>
                    <a:pt x="86779" y="339986"/>
                    <a:pt x="88302" y="322518"/>
                  </a:cubicBezTo>
                  <a:cubicBezTo>
                    <a:pt x="84406" y="312993"/>
                    <a:pt x="81175" y="302515"/>
                    <a:pt x="81175" y="302515"/>
                  </a:cubicBezTo>
                  <a:cubicBezTo>
                    <a:pt x="39457" y="276797"/>
                    <a:pt x="26343" y="231649"/>
                    <a:pt x="20832" y="178690"/>
                  </a:cubicBezTo>
                  <a:cubicBezTo>
                    <a:pt x="11329" y="88869"/>
                    <a:pt x="59888" y="10288"/>
                    <a:pt x="149595" y="858"/>
                  </a:cubicBezTo>
                  <a:cubicBezTo>
                    <a:pt x="233790" y="-7905"/>
                    <a:pt x="295843" y="51436"/>
                    <a:pt x="312378" y="132875"/>
                  </a:cubicBezTo>
                  <a:cubicBezTo>
                    <a:pt x="321310" y="173166"/>
                    <a:pt x="338986" y="249175"/>
                    <a:pt x="315038" y="315374"/>
                  </a:cubicBezTo>
                  <a:cubicBezTo>
                    <a:pt x="301640" y="352426"/>
                    <a:pt x="284344" y="382049"/>
                    <a:pt x="267049" y="387478"/>
                  </a:cubicBezTo>
                  <a:cubicBezTo>
                    <a:pt x="250377" y="387059"/>
                    <a:pt x="233746" y="385592"/>
                    <a:pt x="217255" y="383096"/>
                  </a:cubicBezTo>
                  <a:lnTo>
                    <a:pt x="217255" y="383096"/>
                  </a:lnTo>
                  <a:cubicBezTo>
                    <a:pt x="217255" y="383096"/>
                    <a:pt x="212788" y="408052"/>
                    <a:pt x="209747" y="424054"/>
                  </a:cubicBezTo>
                  <a:cubicBezTo>
                    <a:pt x="206707" y="440056"/>
                    <a:pt x="207847" y="448533"/>
                    <a:pt x="239681" y="468155"/>
                  </a:cubicBezTo>
                  <a:cubicBezTo>
                    <a:pt x="271516" y="487776"/>
                    <a:pt x="191597" y="528162"/>
                    <a:pt x="139332" y="524257"/>
                  </a:cubicBezTo>
                  <a:cubicBezTo>
                    <a:pt x="87066" y="520352"/>
                    <a:pt x="28339" y="488634"/>
                    <a:pt x="12279" y="454820"/>
                  </a:cubicBezTo>
                  <a:cubicBezTo>
                    <a:pt x="-5681" y="417863"/>
                    <a:pt x="-4256" y="373476"/>
                    <a:pt x="18646" y="37452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9" name="Google Shape;949;p20"/>
            <p:cNvSpPr/>
            <p:nvPr/>
          </p:nvSpPr>
          <p:spPr>
            <a:xfrm>
              <a:off x="2667800" y="2877512"/>
              <a:ext cx="502799" cy="834581"/>
            </a:xfrm>
            <a:custGeom>
              <a:avLst/>
              <a:gdLst/>
              <a:ahLst/>
              <a:cxnLst/>
              <a:rect l="l" t="t" r="r" b="b"/>
              <a:pathLst>
                <a:path w="502799" h="834581" extrusionOk="0">
                  <a:moveTo>
                    <a:pt x="173885" y="7939"/>
                  </a:moveTo>
                  <a:cubicBezTo>
                    <a:pt x="164383" y="30894"/>
                    <a:pt x="188044" y="58993"/>
                    <a:pt x="249908" y="78614"/>
                  </a:cubicBezTo>
                  <a:cubicBezTo>
                    <a:pt x="311771" y="98236"/>
                    <a:pt x="317853" y="72995"/>
                    <a:pt x="317853" y="72995"/>
                  </a:cubicBezTo>
                  <a:cubicBezTo>
                    <a:pt x="317853" y="72995"/>
                    <a:pt x="409270" y="114714"/>
                    <a:pt x="439013" y="135574"/>
                  </a:cubicBezTo>
                  <a:cubicBezTo>
                    <a:pt x="476359" y="161768"/>
                    <a:pt x="492989" y="237587"/>
                    <a:pt x="498026" y="365603"/>
                  </a:cubicBezTo>
                  <a:cubicBezTo>
                    <a:pt x="503822" y="513812"/>
                    <a:pt x="504393" y="733649"/>
                    <a:pt x="499451" y="771558"/>
                  </a:cubicBezTo>
                  <a:cubicBezTo>
                    <a:pt x="499451" y="771558"/>
                    <a:pt x="429511" y="841376"/>
                    <a:pt x="340089" y="834042"/>
                  </a:cubicBezTo>
                  <a:cubicBezTo>
                    <a:pt x="250668" y="826708"/>
                    <a:pt x="100144" y="747270"/>
                    <a:pt x="63558" y="686024"/>
                  </a:cubicBezTo>
                  <a:cubicBezTo>
                    <a:pt x="64603" y="556103"/>
                    <a:pt x="79808" y="534957"/>
                    <a:pt x="58806" y="460091"/>
                  </a:cubicBezTo>
                  <a:cubicBezTo>
                    <a:pt x="10722" y="288641"/>
                    <a:pt x="-14555" y="218632"/>
                    <a:pt x="8822" y="104808"/>
                  </a:cubicBezTo>
                  <a:cubicBezTo>
                    <a:pt x="27827" y="10987"/>
                    <a:pt x="55005" y="-729"/>
                    <a:pt x="91971" y="33"/>
                  </a:cubicBezTo>
                  <a:cubicBezTo>
                    <a:pt x="119400" y="1166"/>
                    <a:pt x="146745" y="3805"/>
                    <a:pt x="173885" y="793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0" name="Google Shape;950;p20"/>
            <p:cNvSpPr/>
            <p:nvPr/>
          </p:nvSpPr>
          <p:spPr>
            <a:xfrm>
              <a:off x="3024379" y="2981457"/>
              <a:ext cx="633923" cy="498110"/>
            </a:xfrm>
            <a:custGeom>
              <a:avLst/>
              <a:gdLst/>
              <a:ahLst/>
              <a:cxnLst/>
              <a:rect l="l" t="t" r="r" b="b"/>
              <a:pathLst>
                <a:path w="633923" h="498110" extrusionOk="0">
                  <a:moveTo>
                    <a:pt x="282563" y="384245"/>
                  </a:moveTo>
                  <a:cubicBezTo>
                    <a:pt x="209107" y="402723"/>
                    <a:pt x="191907" y="356336"/>
                    <a:pt x="182214" y="317570"/>
                  </a:cubicBezTo>
                  <a:cubicBezTo>
                    <a:pt x="158837" y="224510"/>
                    <a:pt x="146293" y="140500"/>
                    <a:pt x="128903" y="87731"/>
                  </a:cubicBezTo>
                  <a:cubicBezTo>
                    <a:pt x="108377" y="25438"/>
                    <a:pt x="86901" y="15532"/>
                    <a:pt x="56682" y="3435"/>
                  </a:cubicBezTo>
                  <a:cubicBezTo>
                    <a:pt x="21236" y="-10853"/>
                    <a:pt x="-9268" y="19151"/>
                    <a:pt x="2611" y="98685"/>
                  </a:cubicBezTo>
                  <a:cubicBezTo>
                    <a:pt x="16485" y="192506"/>
                    <a:pt x="34825" y="258324"/>
                    <a:pt x="69796" y="369195"/>
                  </a:cubicBezTo>
                  <a:cubicBezTo>
                    <a:pt x="79298" y="397770"/>
                    <a:pt x="99444" y="449681"/>
                    <a:pt x="130138" y="474542"/>
                  </a:cubicBezTo>
                  <a:cubicBezTo>
                    <a:pt x="168150" y="505212"/>
                    <a:pt x="225166" y="503879"/>
                    <a:pt x="311357" y="482447"/>
                  </a:cubicBezTo>
                  <a:cubicBezTo>
                    <a:pt x="348133" y="472922"/>
                    <a:pt x="388519" y="451205"/>
                    <a:pt x="458175" y="418630"/>
                  </a:cubicBezTo>
                  <a:cubicBezTo>
                    <a:pt x="477181" y="409867"/>
                    <a:pt x="491435" y="404056"/>
                    <a:pt x="527260" y="387293"/>
                  </a:cubicBezTo>
                  <a:cubicBezTo>
                    <a:pt x="563086" y="370529"/>
                    <a:pt x="600432" y="342620"/>
                    <a:pt x="619247" y="315284"/>
                  </a:cubicBezTo>
                  <a:cubicBezTo>
                    <a:pt x="638063" y="287947"/>
                    <a:pt x="634832" y="270706"/>
                    <a:pt x="630936" y="264515"/>
                  </a:cubicBezTo>
                  <a:cubicBezTo>
                    <a:pt x="626089" y="256705"/>
                    <a:pt x="623429" y="262896"/>
                    <a:pt x="613356" y="274040"/>
                  </a:cubicBezTo>
                  <a:cubicBezTo>
                    <a:pt x="598835" y="293424"/>
                    <a:pt x="580932" y="310007"/>
                    <a:pt x="560520" y="322999"/>
                  </a:cubicBezTo>
                  <a:cubicBezTo>
                    <a:pt x="560520" y="322999"/>
                    <a:pt x="583707" y="298996"/>
                    <a:pt x="596346" y="283375"/>
                  </a:cubicBezTo>
                  <a:cubicBezTo>
                    <a:pt x="607569" y="269535"/>
                    <a:pt x="616900" y="254257"/>
                    <a:pt x="624094" y="237940"/>
                  </a:cubicBezTo>
                  <a:cubicBezTo>
                    <a:pt x="630746" y="222034"/>
                    <a:pt x="617062" y="200412"/>
                    <a:pt x="606609" y="211747"/>
                  </a:cubicBezTo>
                  <a:cubicBezTo>
                    <a:pt x="596156" y="223081"/>
                    <a:pt x="591309" y="234607"/>
                    <a:pt x="572304" y="257467"/>
                  </a:cubicBezTo>
                  <a:cubicBezTo>
                    <a:pt x="562297" y="269621"/>
                    <a:pt x="550875" y="280527"/>
                    <a:pt x="538284" y="289947"/>
                  </a:cubicBezTo>
                  <a:cubicBezTo>
                    <a:pt x="550048" y="273974"/>
                    <a:pt x="560539" y="257095"/>
                    <a:pt x="569643" y="239464"/>
                  </a:cubicBezTo>
                  <a:cubicBezTo>
                    <a:pt x="581711" y="214795"/>
                    <a:pt x="541134" y="227654"/>
                    <a:pt x="518423" y="251656"/>
                  </a:cubicBezTo>
                  <a:cubicBezTo>
                    <a:pt x="501603" y="269087"/>
                    <a:pt x="487349" y="279184"/>
                    <a:pt x="486968" y="274326"/>
                  </a:cubicBezTo>
                  <a:cubicBezTo>
                    <a:pt x="486588" y="269468"/>
                    <a:pt x="453804" y="304711"/>
                    <a:pt x="437174" y="321951"/>
                  </a:cubicBezTo>
                  <a:cubicBezTo>
                    <a:pt x="419119" y="342144"/>
                    <a:pt x="352314" y="366623"/>
                    <a:pt x="282563" y="38424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1" name="Google Shape;951;p20"/>
            <p:cNvSpPr/>
            <p:nvPr/>
          </p:nvSpPr>
          <p:spPr>
            <a:xfrm>
              <a:off x="3001678" y="2971210"/>
              <a:ext cx="194366" cy="284908"/>
            </a:xfrm>
            <a:custGeom>
              <a:avLst/>
              <a:gdLst/>
              <a:ahLst/>
              <a:cxnLst/>
              <a:rect l="l" t="t" r="r" b="b"/>
              <a:pathLst>
                <a:path w="194366" h="284908" extrusionOk="0">
                  <a:moveTo>
                    <a:pt x="52205" y="1299"/>
                  </a:moveTo>
                  <a:cubicBezTo>
                    <a:pt x="101239" y="-5940"/>
                    <a:pt x="135925" y="16158"/>
                    <a:pt x="157496" y="90644"/>
                  </a:cubicBezTo>
                  <a:cubicBezTo>
                    <a:pt x="179067" y="165129"/>
                    <a:pt x="194367" y="226184"/>
                    <a:pt x="194367" y="226184"/>
                  </a:cubicBezTo>
                  <a:cubicBezTo>
                    <a:pt x="174970" y="254293"/>
                    <a:pt x="145545" y="273867"/>
                    <a:pt x="112168" y="280858"/>
                  </a:cubicBezTo>
                  <a:cubicBezTo>
                    <a:pt x="53535" y="295146"/>
                    <a:pt x="32439" y="267047"/>
                    <a:pt x="32439" y="267047"/>
                  </a:cubicBezTo>
                  <a:cubicBezTo>
                    <a:pt x="32439" y="267047"/>
                    <a:pt x="16189" y="189037"/>
                    <a:pt x="6021" y="135888"/>
                  </a:cubicBezTo>
                  <a:cubicBezTo>
                    <a:pt x="-4147" y="82738"/>
                    <a:pt x="-8423" y="10348"/>
                    <a:pt x="52205" y="129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2" name="Google Shape;952;p20"/>
            <p:cNvSpPr/>
            <p:nvPr/>
          </p:nvSpPr>
          <p:spPr>
            <a:xfrm>
              <a:off x="2785215" y="2483249"/>
              <a:ext cx="317013" cy="350275"/>
            </a:xfrm>
            <a:custGeom>
              <a:avLst/>
              <a:gdLst/>
              <a:ahLst/>
              <a:cxnLst/>
              <a:rect l="l" t="t" r="r" b="b"/>
              <a:pathLst>
                <a:path w="317013" h="350275" extrusionOk="0">
                  <a:moveTo>
                    <a:pt x="299172" y="144551"/>
                  </a:moveTo>
                  <a:cubicBezTo>
                    <a:pt x="299172" y="144551"/>
                    <a:pt x="376620" y="26441"/>
                    <a:pt x="208800" y="2438"/>
                  </a:cubicBezTo>
                  <a:cubicBezTo>
                    <a:pt x="87735" y="-14898"/>
                    <a:pt x="10002" y="63017"/>
                    <a:pt x="974" y="147599"/>
                  </a:cubicBezTo>
                  <a:cubicBezTo>
                    <a:pt x="-7579" y="228466"/>
                    <a:pt x="42026" y="312381"/>
                    <a:pt x="77947" y="345623"/>
                  </a:cubicBezTo>
                  <a:cubicBezTo>
                    <a:pt x="95432" y="351910"/>
                    <a:pt x="133063" y="355148"/>
                    <a:pt x="182477" y="332955"/>
                  </a:cubicBezTo>
                  <a:cubicBezTo>
                    <a:pt x="184492" y="310952"/>
                    <a:pt x="185285" y="288854"/>
                    <a:pt x="184853" y="266756"/>
                  </a:cubicBezTo>
                  <a:cubicBezTo>
                    <a:pt x="184853" y="266756"/>
                    <a:pt x="126031" y="142360"/>
                    <a:pt x="299172" y="14455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20"/>
            <p:cNvSpPr/>
            <p:nvPr/>
          </p:nvSpPr>
          <p:spPr>
            <a:xfrm>
              <a:off x="3466812" y="3201065"/>
              <a:ext cx="95905" cy="84340"/>
            </a:xfrm>
            <a:custGeom>
              <a:avLst/>
              <a:gdLst/>
              <a:ahLst/>
              <a:cxnLst/>
              <a:rect l="l" t="t" r="r" b="b"/>
              <a:pathLst>
                <a:path w="95905" h="84340" extrusionOk="0">
                  <a:moveTo>
                    <a:pt x="10991" y="71863"/>
                  </a:moveTo>
                  <a:cubicBezTo>
                    <a:pt x="10991" y="71863"/>
                    <a:pt x="-8015" y="37097"/>
                    <a:pt x="3959" y="28429"/>
                  </a:cubicBezTo>
                  <a:cubicBezTo>
                    <a:pt x="15932" y="19761"/>
                    <a:pt x="33322" y="52337"/>
                    <a:pt x="36838" y="65100"/>
                  </a:cubicBezTo>
                  <a:cubicBezTo>
                    <a:pt x="40354" y="77864"/>
                    <a:pt x="35508" y="61195"/>
                    <a:pt x="35508" y="61195"/>
                  </a:cubicBezTo>
                  <a:cubicBezTo>
                    <a:pt x="35508" y="61195"/>
                    <a:pt x="22489" y="21952"/>
                    <a:pt x="30947" y="14427"/>
                  </a:cubicBezTo>
                  <a:cubicBezTo>
                    <a:pt x="39404" y="6903"/>
                    <a:pt x="50807" y="23952"/>
                    <a:pt x="62116" y="48336"/>
                  </a:cubicBezTo>
                  <a:cubicBezTo>
                    <a:pt x="73424" y="72720"/>
                    <a:pt x="64967" y="46146"/>
                    <a:pt x="64967" y="46146"/>
                  </a:cubicBezTo>
                  <a:cubicBezTo>
                    <a:pt x="64967" y="46146"/>
                    <a:pt x="45961" y="6807"/>
                    <a:pt x="54228" y="1378"/>
                  </a:cubicBezTo>
                  <a:cubicBezTo>
                    <a:pt x="64967" y="-5956"/>
                    <a:pt x="82737" y="17380"/>
                    <a:pt x="93285" y="38430"/>
                  </a:cubicBezTo>
                  <a:cubicBezTo>
                    <a:pt x="103833" y="59480"/>
                    <a:pt x="79126" y="84341"/>
                    <a:pt x="79126" y="843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54" name="Google Shape;954;p20"/>
            <p:cNvGrpSpPr/>
            <p:nvPr/>
          </p:nvGrpSpPr>
          <p:grpSpPr>
            <a:xfrm>
              <a:off x="3439221" y="3170887"/>
              <a:ext cx="276341" cy="167131"/>
              <a:chOff x="4963646" y="3895887"/>
              <a:chExt cx="276341" cy="167131"/>
            </a:xfrm>
          </p:grpSpPr>
          <p:sp>
            <p:nvSpPr>
              <p:cNvPr id="955" name="Google Shape;955;p20"/>
              <p:cNvSpPr/>
              <p:nvPr/>
            </p:nvSpPr>
            <p:spPr>
              <a:xfrm>
                <a:off x="4963697" y="3902424"/>
                <a:ext cx="275954" cy="159820"/>
              </a:xfrm>
              <a:custGeom>
                <a:avLst/>
                <a:gdLst/>
                <a:ahLst/>
                <a:cxnLst/>
                <a:rect l="l" t="t" r="r" b="b"/>
                <a:pathLst>
                  <a:path w="275954" h="159820" extrusionOk="0">
                    <a:moveTo>
                      <a:pt x="75211" y="157607"/>
                    </a:moveTo>
                    <a:lnTo>
                      <a:pt x="4035" y="116363"/>
                    </a:lnTo>
                    <a:cubicBezTo>
                      <a:pt x="-1951" y="112934"/>
                      <a:pt x="-1191" y="106838"/>
                      <a:pt x="5746" y="102838"/>
                    </a:cubicBezTo>
                    <a:lnTo>
                      <a:pt x="177271" y="3301"/>
                    </a:lnTo>
                    <a:cubicBezTo>
                      <a:pt x="184503" y="-737"/>
                      <a:pt x="193217" y="-1090"/>
                      <a:pt x="200743" y="2349"/>
                    </a:cubicBezTo>
                    <a:lnTo>
                      <a:pt x="271919" y="43497"/>
                    </a:lnTo>
                    <a:cubicBezTo>
                      <a:pt x="277906" y="47021"/>
                      <a:pt x="277146" y="53022"/>
                      <a:pt x="270209" y="57118"/>
                    </a:cubicBezTo>
                    <a:lnTo>
                      <a:pt x="98303" y="156559"/>
                    </a:lnTo>
                    <a:cubicBezTo>
                      <a:pt x="91195" y="160502"/>
                      <a:pt x="82652" y="160893"/>
                      <a:pt x="75211" y="157607"/>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6" name="Google Shape;956;p20"/>
              <p:cNvSpPr/>
              <p:nvPr/>
            </p:nvSpPr>
            <p:spPr>
              <a:xfrm>
                <a:off x="4963646" y="4006310"/>
                <a:ext cx="7697" cy="6572"/>
              </a:xfrm>
              <a:custGeom>
                <a:avLst/>
                <a:gdLst/>
                <a:ahLst/>
                <a:cxnLst/>
                <a:rect l="l" t="t" r="r" b="b"/>
                <a:pathLst>
                  <a:path w="7697" h="6572" extrusionOk="0">
                    <a:moveTo>
                      <a:pt x="0" y="6572"/>
                    </a:moveTo>
                    <a:lnTo>
                      <a:pt x="0" y="0"/>
                    </a:lnTo>
                    <a:lnTo>
                      <a:pt x="7697" y="2858"/>
                    </a:lnTo>
                    <a:lnTo>
                      <a:pt x="0" y="657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7" name="Google Shape;957;p20"/>
              <p:cNvSpPr/>
              <p:nvPr/>
            </p:nvSpPr>
            <p:spPr>
              <a:xfrm>
                <a:off x="5233906" y="3945350"/>
                <a:ext cx="6081" cy="6286"/>
              </a:xfrm>
              <a:custGeom>
                <a:avLst/>
                <a:gdLst/>
                <a:ahLst/>
                <a:cxnLst/>
                <a:rect l="l" t="t" r="r" b="b"/>
                <a:pathLst>
                  <a:path w="6081" h="6286" extrusionOk="0">
                    <a:moveTo>
                      <a:pt x="6082" y="6287"/>
                    </a:moveTo>
                    <a:lnTo>
                      <a:pt x="6082" y="0"/>
                    </a:lnTo>
                    <a:lnTo>
                      <a:pt x="0" y="3905"/>
                    </a:lnTo>
                    <a:lnTo>
                      <a:pt x="6082" y="628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8" name="Google Shape;958;p20"/>
              <p:cNvSpPr/>
              <p:nvPr/>
            </p:nvSpPr>
            <p:spPr>
              <a:xfrm>
                <a:off x="4963697" y="3896900"/>
                <a:ext cx="275954" cy="159768"/>
              </a:xfrm>
              <a:custGeom>
                <a:avLst/>
                <a:gdLst/>
                <a:ahLst/>
                <a:cxnLst/>
                <a:rect l="l" t="t" r="r" b="b"/>
                <a:pathLst>
                  <a:path w="275954" h="159768" extrusionOk="0">
                    <a:moveTo>
                      <a:pt x="75211" y="157511"/>
                    </a:moveTo>
                    <a:lnTo>
                      <a:pt x="4035" y="116363"/>
                    </a:lnTo>
                    <a:cubicBezTo>
                      <a:pt x="-1951" y="112839"/>
                      <a:pt x="-1191" y="106838"/>
                      <a:pt x="5746" y="102743"/>
                    </a:cubicBezTo>
                    <a:lnTo>
                      <a:pt x="177271" y="3302"/>
                    </a:lnTo>
                    <a:cubicBezTo>
                      <a:pt x="184503" y="-737"/>
                      <a:pt x="193217" y="-1089"/>
                      <a:pt x="200743" y="2349"/>
                    </a:cubicBezTo>
                    <a:lnTo>
                      <a:pt x="271919" y="43497"/>
                    </a:lnTo>
                    <a:cubicBezTo>
                      <a:pt x="277906" y="47021"/>
                      <a:pt x="277146" y="53022"/>
                      <a:pt x="270209" y="57118"/>
                    </a:cubicBezTo>
                    <a:lnTo>
                      <a:pt x="98303" y="156559"/>
                    </a:lnTo>
                    <a:cubicBezTo>
                      <a:pt x="91176" y="160474"/>
                      <a:pt x="82633" y="160826"/>
                      <a:pt x="75211" y="157511"/>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9" name="Google Shape;959;p20"/>
              <p:cNvSpPr/>
              <p:nvPr/>
            </p:nvSpPr>
            <p:spPr>
              <a:xfrm rot="-1790023">
                <a:off x="4978521" y="4031078"/>
                <a:ext cx="1525" cy="2676"/>
              </a:xfrm>
              <a:custGeom>
                <a:avLst/>
                <a:gdLst/>
                <a:ahLst/>
                <a:cxnLst/>
                <a:rect l="l" t="t" r="r" b="b"/>
                <a:pathLst>
                  <a:path w="1525" h="2676" extrusionOk="0">
                    <a:moveTo>
                      <a:pt x="1526" y="1339"/>
                    </a:moveTo>
                    <a:cubicBezTo>
                      <a:pt x="1526" y="2078"/>
                      <a:pt x="1185" y="2677"/>
                      <a:pt x="763" y="2677"/>
                    </a:cubicBezTo>
                    <a:cubicBezTo>
                      <a:pt x="342" y="2677"/>
                      <a:pt x="0" y="2078"/>
                      <a:pt x="0" y="1339"/>
                    </a:cubicBezTo>
                    <a:cubicBezTo>
                      <a:pt x="0" y="600"/>
                      <a:pt x="342" y="1"/>
                      <a:pt x="763" y="1"/>
                    </a:cubicBezTo>
                    <a:cubicBezTo>
                      <a:pt x="1185" y="1"/>
                      <a:pt x="1526" y="600"/>
                      <a:pt x="1526" y="133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20"/>
              <p:cNvSpPr/>
              <p:nvPr/>
            </p:nvSpPr>
            <p:spPr>
              <a:xfrm rot="-1801764">
                <a:off x="4978313" y="4021200"/>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20"/>
              <p:cNvSpPr/>
              <p:nvPr/>
            </p:nvSpPr>
            <p:spPr>
              <a:xfrm rot="-1801764">
                <a:off x="4981704" y="4023218"/>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20"/>
              <p:cNvSpPr/>
              <p:nvPr/>
            </p:nvSpPr>
            <p:spPr>
              <a:xfrm rot="-1801764">
                <a:off x="4985189" y="4025236"/>
                <a:ext cx="1519" cy="2664"/>
              </a:xfrm>
              <a:custGeom>
                <a:avLst/>
                <a:gdLst/>
                <a:ahLst/>
                <a:cxnLst/>
                <a:rect l="l" t="t" r="r" b="b"/>
                <a:pathLst>
                  <a:path w="1520" h="2666" extrusionOk="0">
                    <a:moveTo>
                      <a:pt x="1520" y="1334"/>
                    </a:moveTo>
                    <a:cubicBezTo>
                      <a:pt x="1520" y="2070"/>
                      <a:pt x="1180" y="2667"/>
                      <a:pt x="760" y="2667"/>
                    </a:cubicBezTo>
                    <a:cubicBezTo>
                      <a:pt x="340" y="2667"/>
                      <a:pt x="0" y="2070"/>
                      <a:pt x="0" y="1334"/>
                    </a:cubicBezTo>
                    <a:cubicBezTo>
                      <a:pt x="0" y="597"/>
                      <a:pt x="340" y="0"/>
                      <a:pt x="760" y="0"/>
                    </a:cubicBezTo>
                    <a:cubicBezTo>
                      <a:pt x="1180" y="0"/>
                      <a:pt x="1520" y="597"/>
                      <a:pt x="1520" y="133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20"/>
              <p:cNvSpPr/>
              <p:nvPr/>
            </p:nvSpPr>
            <p:spPr>
              <a:xfrm rot="-1801764">
                <a:off x="5014562" y="4042240"/>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20"/>
              <p:cNvSpPr/>
              <p:nvPr/>
            </p:nvSpPr>
            <p:spPr>
              <a:xfrm rot="-1801764">
                <a:off x="5017905" y="4044175"/>
                <a:ext cx="1519" cy="2664"/>
              </a:xfrm>
              <a:custGeom>
                <a:avLst/>
                <a:gdLst/>
                <a:ahLst/>
                <a:cxnLst/>
                <a:rect l="l" t="t" r="r" b="b"/>
                <a:pathLst>
                  <a:path w="1520" h="2666" extrusionOk="0">
                    <a:moveTo>
                      <a:pt x="1520" y="1334"/>
                    </a:moveTo>
                    <a:cubicBezTo>
                      <a:pt x="1520" y="2070"/>
                      <a:pt x="1180" y="2667"/>
                      <a:pt x="760" y="2667"/>
                    </a:cubicBezTo>
                    <a:cubicBezTo>
                      <a:pt x="340" y="2667"/>
                      <a:pt x="0" y="2070"/>
                      <a:pt x="0" y="1334"/>
                    </a:cubicBezTo>
                    <a:cubicBezTo>
                      <a:pt x="0" y="597"/>
                      <a:pt x="340" y="0"/>
                      <a:pt x="760" y="0"/>
                    </a:cubicBezTo>
                    <a:cubicBezTo>
                      <a:pt x="1180" y="0"/>
                      <a:pt x="1520" y="597"/>
                      <a:pt x="1520" y="133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5" name="Google Shape;965;p20"/>
              <p:cNvSpPr/>
              <p:nvPr/>
            </p:nvSpPr>
            <p:spPr>
              <a:xfrm rot="-1801764">
                <a:off x="5021390" y="4046193"/>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6" name="Google Shape;966;p20"/>
              <p:cNvSpPr/>
              <p:nvPr/>
            </p:nvSpPr>
            <p:spPr>
              <a:xfrm rot="-1790023">
                <a:off x="5028625" y="4060140"/>
                <a:ext cx="1525" cy="2676"/>
              </a:xfrm>
              <a:custGeom>
                <a:avLst/>
                <a:gdLst/>
                <a:ahLst/>
                <a:cxnLst/>
                <a:rect l="l" t="t" r="r" b="b"/>
                <a:pathLst>
                  <a:path w="1525" h="2676" extrusionOk="0">
                    <a:moveTo>
                      <a:pt x="1526" y="1339"/>
                    </a:moveTo>
                    <a:cubicBezTo>
                      <a:pt x="1526" y="2079"/>
                      <a:pt x="1185" y="2678"/>
                      <a:pt x="763" y="2678"/>
                    </a:cubicBezTo>
                    <a:cubicBezTo>
                      <a:pt x="342" y="2678"/>
                      <a:pt x="0" y="2079"/>
                      <a:pt x="0" y="1339"/>
                    </a:cubicBezTo>
                    <a:cubicBezTo>
                      <a:pt x="0" y="600"/>
                      <a:pt x="342" y="1"/>
                      <a:pt x="763" y="1"/>
                    </a:cubicBezTo>
                    <a:cubicBezTo>
                      <a:pt x="1185" y="1"/>
                      <a:pt x="1526" y="600"/>
                      <a:pt x="1526" y="133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7" name="Google Shape;967;p20"/>
              <p:cNvSpPr/>
              <p:nvPr/>
            </p:nvSpPr>
            <p:spPr>
              <a:xfrm>
                <a:off x="4994815" y="4030735"/>
                <a:ext cx="11593" cy="8583"/>
              </a:xfrm>
              <a:custGeom>
                <a:avLst/>
                <a:gdLst/>
                <a:ahLst/>
                <a:cxnLst/>
                <a:rect l="l" t="t" r="r" b="b"/>
                <a:pathLst>
                  <a:path w="11593" h="8583" extrusionOk="0">
                    <a:moveTo>
                      <a:pt x="10548" y="8436"/>
                    </a:moveTo>
                    <a:lnTo>
                      <a:pt x="1045" y="3007"/>
                    </a:lnTo>
                    <a:cubicBezTo>
                      <a:pt x="393" y="2512"/>
                      <a:pt x="8" y="1731"/>
                      <a:pt x="0" y="911"/>
                    </a:cubicBezTo>
                    <a:lnTo>
                      <a:pt x="0" y="911"/>
                    </a:lnTo>
                    <a:cubicBezTo>
                      <a:pt x="0" y="150"/>
                      <a:pt x="475" y="-232"/>
                      <a:pt x="1045" y="150"/>
                    </a:cubicBezTo>
                    <a:lnTo>
                      <a:pt x="10548" y="5579"/>
                    </a:lnTo>
                    <a:cubicBezTo>
                      <a:pt x="11197" y="6036"/>
                      <a:pt x="11586" y="6779"/>
                      <a:pt x="11593" y="7579"/>
                    </a:cubicBezTo>
                    <a:lnTo>
                      <a:pt x="11593" y="7579"/>
                    </a:lnTo>
                    <a:cubicBezTo>
                      <a:pt x="11593" y="8436"/>
                      <a:pt x="11118" y="8817"/>
                      <a:pt x="10548" y="843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8" name="Google Shape;968;p20"/>
              <p:cNvSpPr/>
              <p:nvPr/>
            </p:nvSpPr>
            <p:spPr>
              <a:xfrm>
                <a:off x="5208723" y="3964590"/>
                <a:ext cx="10739" cy="7715"/>
              </a:xfrm>
              <a:custGeom>
                <a:avLst/>
                <a:gdLst/>
                <a:ahLst/>
                <a:cxnLst/>
                <a:rect l="l" t="t" r="r" b="b"/>
                <a:pathLst>
                  <a:path w="10739" h="7715" extrusionOk="0">
                    <a:moveTo>
                      <a:pt x="9788" y="2667"/>
                    </a:moveTo>
                    <a:lnTo>
                      <a:pt x="1045" y="7715"/>
                    </a:lnTo>
                    <a:cubicBezTo>
                      <a:pt x="475" y="7715"/>
                      <a:pt x="0" y="7715"/>
                      <a:pt x="0" y="6953"/>
                    </a:cubicBezTo>
                    <a:lnTo>
                      <a:pt x="0" y="6953"/>
                    </a:lnTo>
                    <a:cubicBezTo>
                      <a:pt x="48" y="6191"/>
                      <a:pt x="437" y="5496"/>
                      <a:pt x="1045" y="5048"/>
                    </a:cubicBezTo>
                    <a:lnTo>
                      <a:pt x="9788" y="0"/>
                    </a:lnTo>
                    <a:cubicBezTo>
                      <a:pt x="10358" y="0"/>
                      <a:pt x="10738" y="0"/>
                      <a:pt x="10738" y="762"/>
                    </a:cubicBezTo>
                    <a:lnTo>
                      <a:pt x="10738" y="762"/>
                    </a:lnTo>
                    <a:cubicBezTo>
                      <a:pt x="10767" y="1514"/>
                      <a:pt x="10415" y="2238"/>
                      <a:pt x="9788" y="2667"/>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9" name="Google Shape;969;p20"/>
              <p:cNvSpPr/>
              <p:nvPr/>
            </p:nvSpPr>
            <p:spPr>
              <a:xfrm>
                <a:off x="5195324" y="3972306"/>
                <a:ext cx="10738" cy="7810"/>
              </a:xfrm>
              <a:custGeom>
                <a:avLst/>
                <a:gdLst/>
                <a:ahLst/>
                <a:cxnLst/>
                <a:rect l="l" t="t" r="r" b="b"/>
                <a:pathLst>
                  <a:path w="10738" h="7810" extrusionOk="0">
                    <a:moveTo>
                      <a:pt x="9788" y="2762"/>
                    </a:moveTo>
                    <a:lnTo>
                      <a:pt x="1045" y="7810"/>
                    </a:lnTo>
                    <a:cubicBezTo>
                      <a:pt x="475" y="7810"/>
                      <a:pt x="0" y="7810"/>
                      <a:pt x="0" y="7048"/>
                    </a:cubicBezTo>
                    <a:lnTo>
                      <a:pt x="0" y="7048"/>
                    </a:lnTo>
                    <a:cubicBezTo>
                      <a:pt x="9" y="6277"/>
                      <a:pt x="399" y="5562"/>
                      <a:pt x="1045" y="5143"/>
                    </a:cubicBezTo>
                    <a:lnTo>
                      <a:pt x="9788" y="0"/>
                    </a:lnTo>
                    <a:cubicBezTo>
                      <a:pt x="10358" y="0"/>
                      <a:pt x="10738" y="0"/>
                      <a:pt x="10738" y="762"/>
                    </a:cubicBezTo>
                    <a:lnTo>
                      <a:pt x="10738" y="762"/>
                    </a:lnTo>
                    <a:cubicBezTo>
                      <a:pt x="10738" y="1543"/>
                      <a:pt x="10387" y="2276"/>
                      <a:pt x="9788" y="276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0" name="Google Shape;970;p20"/>
              <p:cNvSpPr/>
              <p:nvPr/>
            </p:nvSpPr>
            <p:spPr>
              <a:xfrm>
                <a:off x="4963697" y="3895887"/>
                <a:ext cx="275954" cy="159785"/>
              </a:xfrm>
              <a:custGeom>
                <a:avLst/>
                <a:gdLst/>
                <a:ahLst/>
                <a:cxnLst/>
                <a:rect l="l" t="t" r="r" b="b"/>
                <a:pathLst>
                  <a:path w="275954" h="159785" extrusionOk="0">
                    <a:moveTo>
                      <a:pt x="75211" y="157571"/>
                    </a:moveTo>
                    <a:lnTo>
                      <a:pt x="4035" y="116328"/>
                    </a:lnTo>
                    <a:cubicBezTo>
                      <a:pt x="-1951" y="112899"/>
                      <a:pt x="-1191" y="106803"/>
                      <a:pt x="5746" y="102802"/>
                    </a:cubicBezTo>
                    <a:lnTo>
                      <a:pt x="177271" y="3266"/>
                    </a:lnTo>
                    <a:cubicBezTo>
                      <a:pt x="184513" y="-725"/>
                      <a:pt x="193208" y="-1077"/>
                      <a:pt x="200743" y="2314"/>
                    </a:cubicBezTo>
                    <a:lnTo>
                      <a:pt x="271919" y="43461"/>
                    </a:lnTo>
                    <a:cubicBezTo>
                      <a:pt x="277906" y="46986"/>
                      <a:pt x="277146" y="52986"/>
                      <a:pt x="270209" y="57082"/>
                    </a:cubicBezTo>
                    <a:lnTo>
                      <a:pt x="98303" y="156523"/>
                    </a:lnTo>
                    <a:cubicBezTo>
                      <a:pt x="91195" y="160467"/>
                      <a:pt x="82652" y="160857"/>
                      <a:pt x="75211" y="157571"/>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1" name="Google Shape;971;p20"/>
              <p:cNvSpPr/>
              <p:nvPr/>
            </p:nvSpPr>
            <p:spPr>
              <a:xfrm>
                <a:off x="4974996" y="3900154"/>
                <a:ext cx="256564" cy="148399"/>
              </a:xfrm>
              <a:custGeom>
                <a:avLst/>
                <a:gdLst/>
                <a:ahLst/>
                <a:cxnLst/>
                <a:rect l="l" t="t" r="r" b="b"/>
                <a:pathLst>
                  <a:path w="256564" h="148399" extrusionOk="0">
                    <a:moveTo>
                      <a:pt x="253303" y="40910"/>
                    </a:moveTo>
                    <a:lnTo>
                      <a:pt x="225555" y="24813"/>
                    </a:lnTo>
                    <a:lnTo>
                      <a:pt x="225555" y="24813"/>
                    </a:lnTo>
                    <a:cubicBezTo>
                      <a:pt x="221820" y="26718"/>
                      <a:pt x="217411" y="26718"/>
                      <a:pt x="213676" y="24813"/>
                    </a:cubicBezTo>
                    <a:cubicBezTo>
                      <a:pt x="211785" y="24174"/>
                      <a:pt x="210768" y="22117"/>
                      <a:pt x="211415" y="20222"/>
                    </a:cubicBezTo>
                    <a:cubicBezTo>
                      <a:pt x="211776" y="19155"/>
                      <a:pt x="212612" y="18317"/>
                      <a:pt x="213676" y="17955"/>
                    </a:cubicBezTo>
                    <a:lnTo>
                      <a:pt x="213676" y="17955"/>
                    </a:lnTo>
                    <a:lnTo>
                      <a:pt x="185928" y="1857"/>
                    </a:lnTo>
                    <a:cubicBezTo>
                      <a:pt x="181129" y="-619"/>
                      <a:pt x="175428" y="-619"/>
                      <a:pt x="170629" y="1857"/>
                    </a:cubicBezTo>
                    <a:lnTo>
                      <a:pt x="3189" y="98727"/>
                    </a:lnTo>
                    <a:cubicBezTo>
                      <a:pt x="749" y="99536"/>
                      <a:pt x="-572" y="102184"/>
                      <a:pt x="239" y="104623"/>
                    </a:cubicBezTo>
                    <a:cubicBezTo>
                      <a:pt x="702" y="106023"/>
                      <a:pt x="1795" y="107118"/>
                      <a:pt x="3189" y="107585"/>
                    </a:cubicBezTo>
                    <a:lnTo>
                      <a:pt x="70659" y="146542"/>
                    </a:lnTo>
                    <a:cubicBezTo>
                      <a:pt x="75458" y="149019"/>
                      <a:pt x="81160" y="149019"/>
                      <a:pt x="85959" y="146542"/>
                    </a:cubicBezTo>
                    <a:lnTo>
                      <a:pt x="253303" y="49673"/>
                    </a:lnTo>
                    <a:cubicBezTo>
                      <a:pt x="255717" y="48949"/>
                      <a:pt x="257095" y="46406"/>
                      <a:pt x="256372" y="43987"/>
                    </a:cubicBezTo>
                    <a:cubicBezTo>
                      <a:pt x="255935" y="42510"/>
                      <a:pt x="254776" y="41348"/>
                      <a:pt x="253303" y="4091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2" name="Google Shape;972;p20"/>
              <p:cNvSpPr/>
              <p:nvPr/>
            </p:nvSpPr>
            <p:spPr>
              <a:xfrm>
                <a:off x="4974996" y="3900154"/>
                <a:ext cx="256564" cy="148399"/>
              </a:xfrm>
              <a:custGeom>
                <a:avLst/>
                <a:gdLst/>
                <a:ahLst/>
                <a:cxnLst/>
                <a:rect l="l" t="t" r="r" b="b"/>
                <a:pathLst>
                  <a:path w="256564" h="148399" extrusionOk="0">
                    <a:moveTo>
                      <a:pt x="253303" y="40910"/>
                    </a:moveTo>
                    <a:lnTo>
                      <a:pt x="225555" y="24813"/>
                    </a:lnTo>
                    <a:lnTo>
                      <a:pt x="225555" y="24813"/>
                    </a:lnTo>
                    <a:cubicBezTo>
                      <a:pt x="221820" y="26718"/>
                      <a:pt x="217411" y="26718"/>
                      <a:pt x="213676" y="24813"/>
                    </a:cubicBezTo>
                    <a:cubicBezTo>
                      <a:pt x="211785" y="24174"/>
                      <a:pt x="210768" y="22117"/>
                      <a:pt x="211415" y="20222"/>
                    </a:cubicBezTo>
                    <a:cubicBezTo>
                      <a:pt x="211776" y="19155"/>
                      <a:pt x="212612" y="18317"/>
                      <a:pt x="213676" y="17955"/>
                    </a:cubicBezTo>
                    <a:lnTo>
                      <a:pt x="213676" y="17955"/>
                    </a:lnTo>
                    <a:lnTo>
                      <a:pt x="185928" y="1857"/>
                    </a:lnTo>
                    <a:cubicBezTo>
                      <a:pt x="181129" y="-619"/>
                      <a:pt x="175428" y="-619"/>
                      <a:pt x="170629" y="1857"/>
                    </a:cubicBezTo>
                    <a:lnTo>
                      <a:pt x="3189" y="98727"/>
                    </a:lnTo>
                    <a:cubicBezTo>
                      <a:pt x="749" y="99536"/>
                      <a:pt x="-572" y="102184"/>
                      <a:pt x="239" y="104623"/>
                    </a:cubicBezTo>
                    <a:cubicBezTo>
                      <a:pt x="702" y="106023"/>
                      <a:pt x="1795" y="107118"/>
                      <a:pt x="3189" y="107585"/>
                    </a:cubicBezTo>
                    <a:lnTo>
                      <a:pt x="70659" y="146542"/>
                    </a:lnTo>
                    <a:cubicBezTo>
                      <a:pt x="75458" y="149019"/>
                      <a:pt x="81160" y="149019"/>
                      <a:pt x="85959" y="146542"/>
                    </a:cubicBezTo>
                    <a:lnTo>
                      <a:pt x="253303" y="49673"/>
                    </a:lnTo>
                    <a:cubicBezTo>
                      <a:pt x="255717" y="48949"/>
                      <a:pt x="257095" y="46406"/>
                      <a:pt x="256372" y="43987"/>
                    </a:cubicBezTo>
                    <a:cubicBezTo>
                      <a:pt x="255935" y="42510"/>
                      <a:pt x="254776" y="41348"/>
                      <a:pt x="253303" y="40910"/>
                    </a:cubicBezTo>
                    <a:close/>
                  </a:path>
                </a:pathLst>
              </a:custGeom>
              <a:solidFill>
                <a:srgbClr val="000000">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3" name="Google Shape;973;p20"/>
              <p:cNvSpPr/>
              <p:nvPr/>
            </p:nvSpPr>
            <p:spPr>
              <a:xfrm>
                <a:off x="5189528" y="3920775"/>
                <a:ext cx="6461" cy="3619"/>
              </a:xfrm>
              <a:custGeom>
                <a:avLst/>
                <a:gdLst/>
                <a:ahLst/>
                <a:cxnLst/>
                <a:rect l="l" t="t" r="r" b="b"/>
                <a:pathLst>
                  <a:path w="6461" h="3619" extrusionOk="0">
                    <a:moveTo>
                      <a:pt x="6462" y="1810"/>
                    </a:moveTo>
                    <a:cubicBezTo>
                      <a:pt x="6462" y="2809"/>
                      <a:pt x="5015" y="3620"/>
                      <a:pt x="3231" y="3620"/>
                    </a:cubicBezTo>
                    <a:cubicBezTo>
                      <a:pt x="1447" y="3620"/>
                      <a:pt x="0" y="2809"/>
                      <a:pt x="0" y="1810"/>
                    </a:cubicBezTo>
                    <a:cubicBezTo>
                      <a:pt x="0" y="810"/>
                      <a:pt x="1447" y="0"/>
                      <a:pt x="3231" y="0"/>
                    </a:cubicBezTo>
                    <a:cubicBezTo>
                      <a:pt x="5015" y="0"/>
                      <a:pt x="6462" y="810"/>
                      <a:pt x="6462" y="181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4" name="Google Shape;974;p20"/>
              <p:cNvSpPr/>
              <p:nvPr/>
            </p:nvSpPr>
            <p:spPr>
              <a:xfrm>
                <a:off x="5191381" y="3921823"/>
                <a:ext cx="2668" cy="1547"/>
              </a:xfrm>
              <a:custGeom>
                <a:avLst/>
                <a:gdLst/>
                <a:ahLst/>
                <a:cxnLst/>
                <a:rect l="l" t="t" r="r" b="b"/>
                <a:pathLst>
                  <a:path w="2668" h="1547" extrusionOk="0">
                    <a:moveTo>
                      <a:pt x="428" y="1333"/>
                    </a:moveTo>
                    <a:cubicBezTo>
                      <a:pt x="-143" y="1333"/>
                      <a:pt x="-143" y="571"/>
                      <a:pt x="428" y="286"/>
                    </a:cubicBezTo>
                    <a:cubicBezTo>
                      <a:pt x="1007" y="-95"/>
                      <a:pt x="1748" y="-95"/>
                      <a:pt x="2328" y="286"/>
                    </a:cubicBezTo>
                    <a:cubicBezTo>
                      <a:pt x="2613" y="409"/>
                      <a:pt x="2746" y="752"/>
                      <a:pt x="2623" y="1038"/>
                    </a:cubicBezTo>
                    <a:cubicBezTo>
                      <a:pt x="2566" y="1172"/>
                      <a:pt x="2461" y="1276"/>
                      <a:pt x="2328" y="1333"/>
                    </a:cubicBezTo>
                    <a:cubicBezTo>
                      <a:pt x="1730" y="1619"/>
                      <a:pt x="1026" y="1619"/>
                      <a:pt x="428" y="1333"/>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75" name="Google Shape;975;p20"/>
            <p:cNvSpPr/>
            <p:nvPr/>
          </p:nvSpPr>
          <p:spPr>
            <a:xfrm>
              <a:off x="3497758" y="3222825"/>
              <a:ext cx="163253" cy="135636"/>
            </a:xfrm>
            <a:custGeom>
              <a:avLst/>
              <a:gdLst/>
              <a:ahLst/>
              <a:cxnLst/>
              <a:rect l="l" t="t" r="r" b="b"/>
              <a:pathLst>
                <a:path w="163253" h="135636" extrusionOk="0">
                  <a:moveTo>
                    <a:pt x="127338" y="95727"/>
                  </a:moveTo>
                  <a:cubicBezTo>
                    <a:pt x="127338" y="95727"/>
                    <a:pt x="165349" y="61723"/>
                    <a:pt x="163163" y="16670"/>
                  </a:cubicBezTo>
                  <a:cubicBezTo>
                    <a:pt x="160882" y="-14763"/>
                    <a:pt x="141972" y="7906"/>
                    <a:pt x="141972" y="7906"/>
                  </a:cubicBezTo>
                  <a:lnTo>
                    <a:pt x="122966" y="42482"/>
                  </a:lnTo>
                  <a:cubicBezTo>
                    <a:pt x="122966" y="42482"/>
                    <a:pt x="103961" y="67152"/>
                    <a:pt x="86475" y="72772"/>
                  </a:cubicBezTo>
                  <a:cubicBezTo>
                    <a:pt x="73115" y="74058"/>
                    <a:pt x="59820" y="76029"/>
                    <a:pt x="46659" y="78677"/>
                  </a:cubicBezTo>
                  <a:cubicBezTo>
                    <a:pt x="23282" y="83249"/>
                    <a:pt x="0" y="112491"/>
                    <a:pt x="0" y="112491"/>
                  </a:cubicBezTo>
                  <a:lnTo>
                    <a:pt x="30124" y="135637"/>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6" name="Google Shape;976;p20"/>
            <p:cNvSpPr/>
            <p:nvPr/>
          </p:nvSpPr>
          <p:spPr>
            <a:xfrm>
              <a:off x="5866407" y="1508477"/>
              <a:ext cx="336298" cy="520294"/>
            </a:xfrm>
            <a:custGeom>
              <a:avLst/>
              <a:gdLst/>
              <a:ahLst/>
              <a:cxnLst/>
              <a:rect l="l" t="t" r="r" b="b"/>
              <a:pathLst>
                <a:path w="336298" h="520294" extrusionOk="0">
                  <a:moveTo>
                    <a:pt x="294302" y="134437"/>
                  </a:moveTo>
                  <a:lnTo>
                    <a:pt x="70986" y="4897"/>
                  </a:lnTo>
                  <a:cubicBezTo>
                    <a:pt x="63640" y="-75"/>
                    <a:pt x="54403" y="-1342"/>
                    <a:pt x="45994" y="1468"/>
                  </a:cubicBezTo>
                  <a:lnTo>
                    <a:pt x="45994" y="1468"/>
                  </a:lnTo>
                  <a:cubicBezTo>
                    <a:pt x="44188" y="2211"/>
                    <a:pt x="42487" y="3202"/>
                    <a:pt x="40957" y="4421"/>
                  </a:cubicBezTo>
                  <a:lnTo>
                    <a:pt x="0" y="27948"/>
                  </a:lnTo>
                  <a:lnTo>
                    <a:pt x="28508" y="67572"/>
                  </a:lnTo>
                  <a:lnTo>
                    <a:pt x="28508" y="280265"/>
                  </a:lnTo>
                  <a:cubicBezTo>
                    <a:pt x="28508" y="311507"/>
                    <a:pt x="47514" y="347797"/>
                    <a:pt x="70891" y="361323"/>
                  </a:cubicBezTo>
                  <a:lnTo>
                    <a:pt x="267884" y="475623"/>
                  </a:lnTo>
                  <a:lnTo>
                    <a:pt x="274346" y="520295"/>
                  </a:lnTo>
                  <a:cubicBezTo>
                    <a:pt x="275676" y="519628"/>
                    <a:pt x="309601" y="500102"/>
                    <a:pt x="320339" y="493815"/>
                  </a:cubicBezTo>
                  <a:cubicBezTo>
                    <a:pt x="321375" y="493339"/>
                    <a:pt x="322354" y="492768"/>
                    <a:pt x="323285" y="492101"/>
                  </a:cubicBezTo>
                  <a:lnTo>
                    <a:pt x="323285" y="492101"/>
                  </a:lnTo>
                  <a:lnTo>
                    <a:pt x="323285" y="492101"/>
                  </a:lnTo>
                  <a:cubicBezTo>
                    <a:pt x="332560" y="483709"/>
                    <a:pt x="337321" y="471413"/>
                    <a:pt x="336114" y="458954"/>
                  </a:cubicBezTo>
                  <a:lnTo>
                    <a:pt x="336114" y="215495"/>
                  </a:lnTo>
                  <a:cubicBezTo>
                    <a:pt x="336589" y="184253"/>
                    <a:pt x="317678" y="147772"/>
                    <a:pt x="294302" y="134437"/>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7" name="Google Shape;977;p20"/>
            <p:cNvSpPr/>
            <p:nvPr/>
          </p:nvSpPr>
          <p:spPr>
            <a:xfrm>
              <a:off x="5848921" y="1535134"/>
              <a:ext cx="307985" cy="495867"/>
            </a:xfrm>
            <a:custGeom>
              <a:avLst/>
              <a:gdLst/>
              <a:ahLst/>
              <a:cxnLst/>
              <a:rect l="l" t="t" r="r" b="b"/>
              <a:pathLst>
                <a:path w="307985" h="495867" extrusionOk="0">
                  <a:moveTo>
                    <a:pt x="265603" y="490781"/>
                  </a:moveTo>
                  <a:lnTo>
                    <a:pt x="42288" y="361527"/>
                  </a:lnTo>
                  <a:cubicBezTo>
                    <a:pt x="18911" y="348002"/>
                    <a:pt x="0" y="311711"/>
                    <a:pt x="0" y="280469"/>
                  </a:cubicBezTo>
                  <a:lnTo>
                    <a:pt x="0" y="37105"/>
                  </a:lnTo>
                  <a:cubicBezTo>
                    <a:pt x="0" y="5864"/>
                    <a:pt x="19006" y="-8424"/>
                    <a:pt x="42288" y="5101"/>
                  </a:cubicBezTo>
                  <a:lnTo>
                    <a:pt x="265603" y="134261"/>
                  </a:lnTo>
                  <a:cubicBezTo>
                    <a:pt x="288980" y="147786"/>
                    <a:pt x="307986" y="184171"/>
                    <a:pt x="307986" y="215413"/>
                  </a:cubicBezTo>
                  <a:lnTo>
                    <a:pt x="307986" y="458682"/>
                  </a:lnTo>
                  <a:cubicBezTo>
                    <a:pt x="307986" y="489924"/>
                    <a:pt x="288980" y="504307"/>
                    <a:pt x="265603" y="490781"/>
                  </a:cubicBezTo>
                  <a:close/>
                </a:path>
              </a:pathLst>
            </a:custGeom>
            <a:solidFill>
              <a:srgbClr val="EF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8" name="Google Shape;978;p20"/>
            <p:cNvSpPr/>
            <p:nvPr/>
          </p:nvSpPr>
          <p:spPr>
            <a:xfrm>
              <a:off x="5914777" y="1634489"/>
              <a:ext cx="176087" cy="297735"/>
            </a:xfrm>
            <a:custGeom>
              <a:avLst/>
              <a:gdLst/>
              <a:ahLst/>
              <a:cxnLst/>
              <a:rect l="l" t="t" r="r" b="b"/>
              <a:pathLst>
                <a:path w="176087" h="297735" extrusionOk="0">
                  <a:moveTo>
                    <a:pt x="0" y="28904"/>
                  </a:moveTo>
                  <a:cubicBezTo>
                    <a:pt x="0" y="15188"/>
                    <a:pt x="3896" y="6330"/>
                    <a:pt x="11593" y="2234"/>
                  </a:cubicBezTo>
                  <a:cubicBezTo>
                    <a:pt x="19291" y="-1862"/>
                    <a:pt x="29364" y="-338"/>
                    <a:pt x="41812" y="6901"/>
                  </a:cubicBezTo>
                  <a:cubicBezTo>
                    <a:pt x="54413" y="14198"/>
                    <a:pt x="64923" y="24627"/>
                    <a:pt x="72316" y="37191"/>
                  </a:cubicBezTo>
                  <a:cubicBezTo>
                    <a:pt x="79842" y="49516"/>
                    <a:pt x="83824" y="63699"/>
                    <a:pt x="83814" y="78148"/>
                  </a:cubicBezTo>
                  <a:lnTo>
                    <a:pt x="83814" y="89197"/>
                  </a:lnTo>
                  <a:cubicBezTo>
                    <a:pt x="83814" y="103009"/>
                    <a:pt x="80013" y="111867"/>
                    <a:pt x="72316" y="115867"/>
                  </a:cubicBezTo>
                  <a:cubicBezTo>
                    <a:pt x="64619" y="119868"/>
                    <a:pt x="54546" y="118153"/>
                    <a:pt x="42097" y="110914"/>
                  </a:cubicBezTo>
                  <a:cubicBezTo>
                    <a:pt x="29478" y="103647"/>
                    <a:pt x="18958" y="93208"/>
                    <a:pt x="11593" y="80625"/>
                  </a:cubicBezTo>
                  <a:cubicBezTo>
                    <a:pt x="4039" y="68338"/>
                    <a:pt x="28" y="54193"/>
                    <a:pt x="0" y="39763"/>
                  </a:cubicBezTo>
                  <a:close/>
                  <a:moveTo>
                    <a:pt x="25467" y="55479"/>
                  </a:moveTo>
                  <a:cubicBezTo>
                    <a:pt x="25467" y="61584"/>
                    <a:pt x="27035" y="67585"/>
                    <a:pt x="30029" y="72910"/>
                  </a:cubicBezTo>
                  <a:cubicBezTo>
                    <a:pt x="32784" y="78158"/>
                    <a:pt x="36975" y="82520"/>
                    <a:pt x="42097" y="85483"/>
                  </a:cubicBezTo>
                  <a:cubicBezTo>
                    <a:pt x="47039" y="88340"/>
                    <a:pt x="50935" y="88721"/>
                    <a:pt x="53881" y="86626"/>
                  </a:cubicBezTo>
                  <a:cubicBezTo>
                    <a:pt x="57226" y="83311"/>
                    <a:pt x="58841" y="78634"/>
                    <a:pt x="58252" y="73957"/>
                  </a:cubicBezTo>
                  <a:lnTo>
                    <a:pt x="58252" y="62623"/>
                  </a:lnTo>
                  <a:cubicBezTo>
                    <a:pt x="58252" y="56536"/>
                    <a:pt x="56751" y="50554"/>
                    <a:pt x="53881" y="45192"/>
                  </a:cubicBezTo>
                  <a:cubicBezTo>
                    <a:pt x="51154" y="39896"/>
                    <a:pt x="46963" y="35496"/>
                    <a:pt x="41812" y="32524"/>
                  </a:cubicBezTo>
                  <a:cubicBezTo>
                    <a:pt x="38581" y="30000"/>
                    <a:pt x="34201" y="29523"/>
                    <a:pt x="30504" y="31285"/>
                  </a:cubicBezTo>
                  <a:cubicBezTo>
                    <a:pt x="27463" y="33286"/>
                    <a:pt x="25942" y="37572"/>
                    <a:pt x="25942" y="44239"/>
                  </a:cubicBezTo>
                  <a:close/>
                  <a:moveTo>
                    <a:pt x="49509" y="221785"/>
                  </a:moveTo>
                  <a:lnTo>
                    <a:pt x="30504" y="199306"/>
                  </a:lnTo>
                  <a:lnTo>
                    <a:pt x="125532" y="78910"/>
                  </a:lnTo>
                  <a:lnTo>
                    <a:pt x="144537" y="101389"/>
                  </a:lnTo>
                  <a:close/>
                  <a:moveTo>
                    <a:pt x="92177" y="208451"/>
                  </a:moveTo>
                  <a:cubicBezTo>
                    <a:pt x="92177" y="194639"/>
                    <a:pt x="96073" y="185781"/>
                    <a:pt x="103866" y="181780"/>
                  </a:cubicBezTo>
                  <a:cubicBezTo>
                    <a:pt x="111658" y="177780"/>
                    <a:pt x="121731" y="179494"/>
                    <a:pt x="134084" y="186638"/>
                  </a:cubicBezTo>
                  <a:cubicBezTo>
                    <a:pt x="146600" y="193934"/>
                    <a:pt x="157062" y="204288"/>
                    <a:pt x="164493" y="216737"/>
                  </a:cubicBezTo>
                  <a:cubicBezTo>
                    <a:pt x="172124" y="229129"/>
                    <a:pt x="176144" y="243417"/>
                    <a:pt x="176087" y="257980"/>
                  </a:cubicBezTo>
                  <a:lnTo>
                    <a:pt x="176087" y="269030"/>
                  </a:lnTo>
                  <a:cubicBezTo>
                    <a:pt x="176087" y="282650"/>
                    <a:pt x="172286" y="291604"/>
                    <a:pt x="164683" y="295604"/>
                  </a:cubicBezTo>
                  <a:cubicBezTo>
                    <a:pt x="157081" y="299605"/>
                    <a:pt x="147008" y="297985"/>
                    <a:pt x="134369" y="290651"/>
                  </a:cubicBezTo>
                  <a:cubicBezTo>
                    <a:pt x="121693" y="283374"/>
                    <a:pt x="111145" y="272906"/>
                    <a:pt x="103770" y="260266"/>
                  </a:cubicBezTo>
                  <a:cubicBezTo>
                    <a:pt x="96282" y="248093"/>
                    <a:pt x="92272" y="234092"/>
                    <a:pt x="92177" y="219785"/>
                  </a:cubicBezTo>
                  <a:close/>
                  <a:moveTo>
                    <a:pt x="117645" y="235120"/>
                  </a:moveTo>
                  <a:cubicBezTo>
                    <a:pt x="117768" y="241178"/>
                    <a:pt x="119403" y="247103"/>
                    <a:pt x="122396" y="252361"/>
                  </a:cubicBezTo>
                  <a:cubicBezTo>
                    <a:pt x="125142" y="257657"/>
                    <a:pt x="129285" y="262105"/>
                    <a:pt x="134369" y="265219"/>
                  </a:cubicBezTo>
                  <a:cubicBezTo>
                    <a:pt x="145108" y="271506"/>
                    <a:pt x="150524" y="267696"/>
                    <a:pt x="150524" y="253885"/>
                  </a:cubicBezTo>
                  <a:lnTo>
                    <a:pt x="150524" y="242169"/>
                  </a:lnTo>
                  <a:cubicBezTo>
                    <a:pt x="150524" y="236102"/>
                    <a:pt x="148985" y="230139"/>
                    <a:pt x="146058" y="224834"/>
                  </a:cubicBezTo>
                  <a:cubicBezTo>
                    <a:pt x="143302" y="219614"/>
                    <a:pt x="139159" y="215261"/>
                    <a:pt x="134084" y="212260"/>
                  </a:cubicBezTo>
                  <a:cubicBezTo>
                    <a:pt x="130720" y="209527"/>
                    <a:pt x="126064" y="209041"/>
                    <a:pt x="122206" y="211022"/>
                  </a:cubicBezTo>
                  <a:cubicBezTo>
                    <a:pt x="118671" y="214175"/>
                    <a:pt x="116960" y="218899"/>
                    <a:pt x="117645" y="223595"/>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9" name="Google Shape;979;p20"/>
            <p:cNvSpPr/>
            <p:nvPr/>
          </p:nvSpPr>
          <p:spPr>
            <a:xfrm>
              <a:off x="3825908" y="830009"/>
              <a:ext cx="336307" cy="520393"/>
            </a:xfrm>
            <a:custGeom>
              <a:avLst/>
              <a:gdLst/>
              <a:ahLst/>
              <a:cxnLst/>
              <a:rect l="l" t="t" r="r" b="b"/>
              <a:pathLst>
                <a:path w="336307" h="520393" extrusionOk="0">
                  <a:moveTo>
                    <a:pt x="294302" y="134154"/>
                  </a:moveTo>
                  <a:lnTo>
                    <a:pt x="70986" y="4900"/>
                  </a:lnTo>
                  <a:cubicBezTo>
                    <a:pt x="63640" y="-76"/>
                    <a:pt x="54403" y="-1344"/>
                    <a:pt x="45994" y="1471"/>
                  </a:cubicBezTo>
                  <a:lnTo>
                    <a:pt x="45994" y="1471"/>
                  </a:lnTo>
                  <a:cubicBezTo>
                    <a:pt x="44205" y="2253"/>
                    <a:pt x="42515" y="3245"/>
                    <a:pt x="40957" y="4424"/>
                  </a:cubicBezTo>
                  <a:lnTo>
                    <a:pt x="0" y="27951"/>
                  </a:lnTo>
                  <a:lnTo>
                    <a:pt x="28508" y="67575"/>
                  </a:lnTo>
                  <a:lnTo>
                    <a:pt x="28508" y="280268"/>
                  </a:lnTo>
                  <a:cubicBezTo>
                    <a:pt x="28508" y="311510"/>
                    <a:pt x="47514" y="347800"/>
                    <a:pt x="70796" y="361326"/>
                  </a:cubicBezTo>
                  <a:lnTo>
                    <a:pt x="267789" y="475626"/>
                  </a:lnTo>
                  <a:lnTo>
                    <a:pt x="274346" y="520393"/>
                  </a:lnTo>
                  <a:lnTo>
                    <a:pt x="320244" y="493818"/>
                  </a:lnTo>
                  <a:cubicBezTo>
                    <a:pt x="321261" y="493333"/>
                    <a:pt x="322240" y="492799"/>
                    <a:pt x="323190" y="492199"/>
                  </a:cubicBezTo>
                  <a:lnTo>
                    <a:pt x="323190" y="492199"/>
                  </a:lnTo>
                  <a:lnTo>
                    <a:pt x="323190" y="492199"/>
                  </a:lnTo>
                  <a:cubicBezTo>
                    <a:pt x="332551" y="483865"/>
                    <a:pt x="337359" y="471539"/>
                    <a:pt x="336114" y="459052"/>
                  </a:cubicBezTo>
                  <a:lnTo>
                    <a:pt x="336114" y="215212"/>
                  </a:lnTo>
                  <a:cubicBezTo>
                    <a:pt x="336684" y="183970"/>
                    <a:pt x="317679" y="147680"/>
                    <a:pt x="294302" y="134154"/>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0" name="Google Shape;980;p20"/>
            <p:cNvSpPr/>
            <p:nvPr/>
          </p:nvSpPr>
          <p:spPr>
            <a:xfrm>
              <a:off x="3808424" y="856397"/>
              <a:ext cx="307985" cy="495973"/>
            </a:xfrm>
            <a:custGeom>
              <a:avLst/>
              <a:gdLst/>
              <a:ahLst/>
              <a:cxnLst/>
              <a:rect l="l" t="t" r="r" b="b"/>
              <a:pathLst>
                <a:path w="307985" h="495973" extrusionOk="0">
                  <a:moveTo>
                    <a:pt x="265698" y="490766"/>
                  </a:moveTo>
                  <a:lnTo>
                    <a:pt x="42382" y="361702"/>
                  </a:lnTo>
                  <a:cubicBezTo>
                    <a:pt x="19006" y="348177"/>
                    <a:pt x="0" y="311886"/>
                    <a:pt x="0" y="280644"/>
                  </a:cubicBezTo>
                  <a:lnTo>
                    <a:pt x="0" y="37185"/>
                  </a:lnTo>
                  <a:cubicBezTo>
                    <a:pt x="0" y="5943"/>
                    <a:pt x="19006" y="-8439"/>
                    <a:pt x="42382" y="5086"/>
                  </a:cubicBezTo>
                  <a:lnTo>
                    <a:pt x="265698" y="134340"/>
                  </a:lnTo>
                  <a:cubicBezTo>
                    <a:pt x="289075" y="147866"/>
                    <a:pt x="307986" y="184156"/>
                    <a:pt x="307986" y="215398"/>
                  </a:cubicBezTo>
                  <a:lnTo>
                    <a:pt x="307986" y="458667"/>
                  </a:lnTo>
                  <a:cubicBezTo>
                    <a:pt x="307986" y="489909"/>
                    <a:pt x="289075" y="504577"/>
                    <a:pt x="265698" y="490766"/>
                  </a:cubicBezTo>
                  <a:close/>
                </a:path>
              </a:pathLst>
            </a:custGeom>
            <a:solidFill>
              <a:srgbClr val="EF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1" name="Google Shape;981;p20"/>
            <p:cNvSpPr/>
            <p:nvPr/>
          </p:nvSpPr>
          <p:spPr>
            <a:xfrm>
              <a:off x="3864395" y="989404"/>
              <a:ext cx="196042" cy="250697"/>
            </a:xfrm>
            <a:custGeom>
              <a:avLst/>
              <a:gdLst/>
              <a:ahLst/>
              <a:cxnLst/>
              <a:rect l="l" t="t" r="r" b="b"/>
              <a:pathLst>
                <a:path w="196042" h="250697" extrusionOk="0">
                  <a:moveTo>
                    <a:pt x="98069" y="0"/>
                  </a:moveTo>
                  <a:lnTo>
                    <a:pt x="128288" y="88487"/>
                  </a:lnTo>
                  <a:lnTo>
                    <a:pt x="196043" y="139065"/>
                  </a:lnTo>
                  <a:lnTo>
                    <a:pt x="147008" y="166021"/>
                  </a:lnTo>
                  <a:lnTo>
                    <a:pt x="158602" y="250698"/>
                  </a:lnTo>
                  <a:lnTo>
                    <a:pt x="98069" y="178879"/>
                  </a:lnTo>
                  <a:lnTo>
                    <a:pt x="37441" y="180594"/>
                  </a:lnTo>
                  <a:lnTo>
                    <a:pt x="49034" y="109252"/>
                  </a:lnTo>
                  <a:lnTo>
                    <a:pt x="0" y="25622"/>
                  </a:lnTo>
                  <a:lnTo>
                    <a:pt x="67755" y="53435"/>
                  </a:lnTo>
                  <a:lnTo>
                    <a:pt x="98069" y="0"/>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82" name="Google Shape;982;p20"/>
          <p:cNvSpPr txBox="1">
            <a:spLocks noGrp="1"/>
          </p:cNvSpPr>
          <p:nvPr>
            <p:ph type="ctrTitle" idx="4294967295"/>
          </p:nvPr>
        </p:nvSpPr>
        <p:spPr>
          <a:xfrm>
            <a:off x="148125" y="-60500"/>
            <a:ext cx="8355300" cy="1380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100">
                <a:solidFill>
                  <a:schemeClr val="accent1"/>
                </a:solidFill>
              </a:rPr>
              <a:t>Who are my stakeholders?  Who will my audience be?  </a:t>
            </a:r>
            <a:r>
              <a:rPr lang="en" sz="2100">
                <a:solidFill>
                  <a:srgbClr val="FF0000"/>
                </a:solidFill>
              </a:rPr>
              <a:t>Who would care about the position I’m making for my prompt?</a:t>
            </a:r>
            <a:r>
              <a:rPr lang="en" sz="2100">
                <a:solidFill>
                  <a:schemeClr val="accent1"/>
                </a:solidFill>
              </a:rPr>
              <a:t>  Your stakeholders will help you determine the factors for your argument. You must be thinking about what would matter to your audience.</a:t>
            </a:r>
            <a:endParaRPr sz="2100">
              <a:solidFill>
                <a:schemeClr val="accent1"/>
              </a:solidFill>
            </a:endParaRPr>
          </a:p>
        </p:txBody>
      </p:sp>
      <p:sp>
        <p:nvSpPr>
          <p:cNvPr id="983" name="Google Shape;983;p20"/>
          <p:cNvSpPr txBox="1">
            <a:spLocks noGrp="1"/>
          </p:cNvSpPr>
          <p:nvPr>
            <p:ph type="subTitle" idx="4294967295"/>
          </p:nvPr>
        </p:nvSpPr>
        <p:spPr>
          <a:xfrm>
            <a:off x="217025" y="3360150"/>
            <a:ext cx="6016500" cy="1690200"/>
          </a:xfrm>
          <a:prstGeom prst="rect">
            <a:avLst/>
          </a:prstGeom>
          <a:ln w="190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lvl="0" indent="0" algn="l" rtl="0">
              <a:spcBef>
                <a:spcPts val="600"/>
              </a:spcBef>
              <a:spcAft>
                <a:spcPts val="0"/>
              </a:spcAft>
              <a:buNone/>
            </a:pPr>
            <a:r>
              <a:rPr lang="en" sz="1800"/>
              <a:t>Answer here:</a:t>
            </a:r>
            <a:endParaRPr sz="1800"/>
          </a:p>
        </p:txBody>
      </p:sp>
      <p:sp>
        <p:nvSpPr>
          <p:cNvPr id="984" name="Google Shape;984;p20"/>
          <p:cNvSpPr txBox="1">
            <a:spLocks noGrp="1"/>
          </p:cNvSpPr>
          <p:nvPr>
            <p:ph type="subTitle" idx="4294967295"/>
          </p:nvPr>
        </p:nvSpPr>
        <p:spPr>
          <a:xfrm>
            <a:off x="217025" y="1434400"/>
            <a:ext cx="6442800" cy="1847400"/>
          </a:xfrm>
          <a:prstGeom prst="rect">
            <a:avLst/>
          </a:prstGeom>
          <a:ln w="190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lvl="0" indent="0" algn="l" rtl="0">
              <a:spcBef>
                <a:spcPts val="600"/>
              </a:spcBef>
              <a:spcAft>
                <a:spcPts val="0"/>
              </a:spcAft>
              <a:buNone/>
            </a:pPr>
            <a:r>
              <a:rPr lang="en" sz="1300" b="1">
                <a:latin typeface="Barlow"/>
                <a:ea typeface="Barlow"/>
                <a:cs typeface="Barlow"/>
                <a:sym typeface="Barlow"/>
              </a:rPr>
              <a:t>Examples:  </a:t>
            </a:r>
            <a:br>
              <a:rPr lang="en" sz="1300" b="1">
                <a:latin typeface="Barlow"/>
                <a:ea typeface="Barlow"/>
                <a:cs typeface="Barlow"/>
                <a:sym typeface="Barlow"/>
              </a:rPr>
            </a:br>
            <a:r>
              <a:rPr lang="en" sz="1300" b="1">
                <a:latin typeface="Barlow"/>
                <a:ea typeface="Barlow"/>
                <a:cs typeface="Barlow"/>
                <a:sym typeface="Barlow"/>
              </a:rPr>
              <a:t>For space exploration: tax payers, astronauts, scientists, the government, researchers, competing countries would all care.</a:t>
            </a:r>
            <a:br>
              <a:rPr lang="en" sz="1300" b="1">
                <a:latin typeface="Barlow"/>
                <a:ea typeface="Barlow"/>
                <a:cs typeface="Barlow"/>
                <a:sym typeface="Barlow"/>
              </a:rPr>
            </a:br>
            <a:br>
              <a:rPr lang="en" sz="1300" b="1">
                <a:latin typeface="Barlow"/>
                <a:ea typeface="Barlow"/>
                <a:cs typeface="Barlow"/>
                <a:sym typeface="Barlow"/>
              </a:rPr>
            </a:br>
            <a:br>
              <a:rPr lang="en" sz="1300" b="1">
                <a:latin typeface="Barlow"/>
                <a:ea typeface="Barlow"/>
                <a:cs typeface="Barlow"/>
                <a:sym typeface="Barlow"/>
              </a:rPr>
            </a:br>
            <a:r>
              <a:rPr lang="en" sz="1300" b="1">
                <a:latin typeface="Barlow"/>
                <a:ea typeface="Barlow"/>
                <a:cs typeface="Barlow"/>
                <a:sym typeface="Barlow"/>
              </a:rPr>
              <a:t>For post office: post office workers, other shipping companies, the American public (especially older people), the government would all care.</a:t>
            </a:r>
            <a:br>
              <a:rPr lang="en" sz="1300" b="1">
                <a:latin typeface="Barlow"/>
                <a:ea typeface="Barlow"/>
                <a:cs typeface="Barlow"/>
                <a:sym typeface="Barlow"/>
              </a:rPr>
            </a:br>
            <a:endParaRPr sz="1900" b="1">
              <a:latin typeface="Barlow"/>
              <a:ea typeface="Barlow"/>
              <a:cs typeface="Barlow"/>
              <a:sym typeface="Barlow"/>
            </a:endParaRPr>
          </a:p>
        </p:txBody>
      </p:sp>
    </p:spTree>
  </p:cSld>
  <p:clrMapOvr>
    <a:masterClrMapping/>
  </p:clrMapOvr>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1994</Words>
  <Application>Microsoft Macintosh PowerPoint</Application>
  <PresentationFormat>On-screen Show (16:9)</PresentationFormat>
  <Paragraphs>158</Paragraphs>
  <Slides>25</Slides>
  <Notes>25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Barlow Light</vt:lpstr>
      <vt:lpstr>Raleway</vt:lpstr>
      <vt:lpstr>Cambria</vt:lpstr>
      <vt:lpstr>Arial</vt:lpstr>
      <vt:lpstr>Merriweather</vt:lpstr>
      <vt:lpstr>Barlow</vt:lpstr>
      <vt:lpstr>Georgia</vt:lpstr>
      <vt:lpstr>Calibri</vt:lpstr>
      <vt:lpstr>Source Code Pro</vt:lpstr>
      <vt:lpstr>Times</vt:lpstr>
      <vt:lpstr>Merriweather Light</vt:lpstr>
      <vt:lpstr>Raleway SemiBold</vt:lpstr>
      <vt:lpstr>Gaoler template</vt:lpstr>
      <vt:lpstr>Introduction to synthesis</vt:lpstr>
      <vt:lpstr>PowerPoint Presentation</vt:lpstr>
      <vt:lpstr>PowerPoint Presentation</vt:lpstr>
      <vt:lpstr>PowerPoint Presentation</vt:lpstr>
      <vt:lpstr>PowerPoint Presentation</vt:lpstr>
      <vt:lpstr> What the Prompt Tells You</vt:lpstr>
      <vt:lpstr>Pick a prompt, any prompt… Choose one of the three prompts below to work through the rest of the slideshow. (I know you don’t have the sources, I don’t want you to have them, yet.  I want you to develop a position first.) Move this checkmark            beside your chosen prompt. (You’re not going to write the essay.  You’re just going to prewrite for now).</vt:lpstr>
      <vt:lpstr>What is the prompt?  Put this in your own words.  What are  you supposed to develop a position regarding? Write yourself a question the prompt needs you to answer.  You will answer the question in your thesis statement.</vt:lpstr>
      <vt:lpstr>Who are my stakeholders?  Who will my audience be?  Who would care about the position I’m making for my prompt?  Your stakeholders will help you determine the factors for your argument. You must be thinking about what would matter to your audience.</vt:lpstr>
      <vt:lpstr>PowerPoint Presentation</vt:lpstr>
      <vt:lpstr>PowerPoint Presentation</vt:lpstr>
      <vt:lpstr>PowerPoint Presentation</vt:lpstr>
      <vt:lpstr>PowerPoint Presentation</vt:lpstr>
      <vt:lpstr>PowerPoint Presentation</vt:lpstr>
      <vt:lpstr>First, look at your sources including introductory information; don’t forget your TAPAS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that’s it in a nutshell.  That’s how you do the essay. The next assignment is to try a fun one before we dive into the real thing… When you need writing reminders, see your digital notebook.  Need more help?  Try these videos:    Coach Hall Writes has a fantastic channel with videos.  Matthew Singleton has a GREAT YouTube channel with lots of help.  These are a little dated and based on the 9 point rubric, but the essays were the same.  And Timm Freitas.  All things “Garden of English “ are super helpful.</vt:lpstr>
      <vt:lpstr>Slide deck created by Tamara Scholtz, East View High School, Georgetown, Texas (derived from more than a decade of AP Lang resources begged and borrowed - hopefully not stolen - from the amazing AP Lang community).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synthesis</dc:title>
  <cp:lastModifiedBy>Sandra Effinger</cp:lastModifiedBy>
  <cp:revision>3</cp:revision>
  <dcterms:modified xsi:type="dcterms:W3CDTF">2024-06-05T05:31:40Z</dcterms:modified>
</cp:coreProperties>
</file>